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 id="2147483670" r:id="rId7"/>
    <p:sldMasterId id="2147483682" r:id="rId8"/>
    <p:sldMasterId id="2147483685" r:id="rId9"/>
    <p:sldMasterId id="2147483701" r:id="rId10"/>
    <p:sldMasterId id="214748370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 id="410" r:id="rId167"/>
    <p:sldId id="411" r:id="rId168"/>
    <p:sldId id="412" r:id="rId169"/>
    <p:sldId id="413" r:id="rId170"/>
    <p:sldId id="414" r:id="rId171"/>
    <p:sldId id="415" r:id="rId172"/>
    <p:sldId id="416" r:id="rId173"/>
    <p:sldId id="417" r:id="rId174"/>
    <p:sldId id="418" r:id="rId175"/>
    <p:sldId id="419" r:id="rId176"/>
    <p:sldId id="420" r:id="rId177"/>
    <p:sldId id="421" r:id="rId178"/>
    <p:sldId id="422" r:id="rId179"/>
    <p:sldId id="423" r:id="rId180"/>
    <p:sldId id="424" r:id="rId181"/>
    <p:sldId id="425" r:id="rId182"/>
    <p:sldId id="426" r:id="rId183"/>
    <p:sldId id="427" r:id="rId184"/>
    <p:sldId id="428" r:id="rId185"/>
    <p:sldId id="429" r:id="rId186"/>
    <p:sldId id="430" r:id="rId187"/>
    <p:sldId id="431" r:id="rId188"/>
    <p:sldId id="432" r:id="rId189"/>
    <p:sldId id="433" r:id="rId190"/>
    <p:sldId id="434" r:id="rId191"/>
    <p:sldId id="435" r:id="rId192"/>
    <p:sldId id="436" r:id="rId193"/>
    <p:sldId id="437" r:id="rId194"/>
    <p:sldId id="438" r:id="rId195"/>
    <p:sldId id="439" r:id="rId196"/>
    <p:sldId id="440" r:id="rId197"/>
    <p:sldId id="441" r:id="rId198"/>
    <p:sldId id="442" r:id="rId199"/>
    <p:sldId id="443" r:id="rId200"/>
    <p:sldId id="444" r:id="rId201"/>
    <p:sldId id="445" r:id="rId202"/>
    <p:sldId id="446" r:id="rId203"/>
    <p:sldId id="447" r:id="rId204"/>
    <p:sldId id="448" r:id="rId205"/>
    <p:sldId id="449" r:id="rId206"/>
    <p:sldId id="450" r:id="rId207"/>
    <p:sldId id="451" r:id="rId208"/>
    <p:sldId id="452" r:id="rId209"/>
    <p:sldId id="453" r:id="rId210"/>
    <p:sldId id="454" r:id="rId211"/>
    <p:sldId id="455" r:id="rId212"/>
    <p:sldId id="456" r:id="rId213"/>
    <p:sldId id="457" r:id="rId214"/>
    <p:sldId id="458" r:id="rId215"/>
    <p:sldId id="459" r:id="rId216"/>
    <p:sldId id="460" r:id="rId217"/>
    <p:sldId id="461" r:id="rId218"/>
    <p:sldId id="462" r:id="rId219"/>
    <p:sldId id="463" r:id="rId220"/>
    <p:sldId id="464" r:id="rId221"/>
    <p:sldId id="465" r:id="rId222"/>
    <p:sldId id="466" r:id="rId223"/>
    <p:sldId id="467" r:id="rId224"/>
    <p:sldId id="468" r:id="rId225"/>
    <p:sldId id="469" r:id="rId226"/>
    <p:sldId id="470" r:id="rId227"/>
    <p:sldId id="471" r:id="rId228"/>
    <p:sldId id="472" r:id="rId229"/>
    <p:sldId id="473" r:id="rId230"/>
    <p:sldId id="474" r:id="rId231"/>
    <p:sldId id="475" r:id="rId232"/>
    <p:sldId id="476" r:id="rId233"/>
    <p:sldId id="477" r:id="rId234"/>
    <p:sldId id="478" r:id="rId235"/>
    <p:sldId id="479" r:id="rId236"/>
    <p:sldId id="480" r:id="rId237"/>
    <p:sldId id="481" r:id="rId238"/>
    <p:sldId id="482" r:id="rId239"/>
    <p:sldId id="483" r:id="rId240"/>
    <p:sldId id="484" r:id="rId241"/>
    <p:sldId id="485" r:id="rId242"/>
    <p:sldId id="486" r:id="rId243"/>
    <p:sldId id="487" r:id="rId244"/>
    <p:sldId id="488" r:id="rId245"/>
    <p:sldId id="489" r:id="rId246"/>
    <p:sldId id="490" r:id="rId247"/>
    <p:sldId id="491" r:id="rId248"/>
    <p:sldId id="492" r:id="rId249"/>
    <p:sldId id="493" r:id="rId250"/>
    <p:sldId id="494" r:id="rId251"/>
    <p:sldId id="495" r:id="rId252"/>
    <p:sldId id="496" r:id="rId253"/>
    <p:sldId id="497" r:id="rId254"/>
    <p:sldId id="498" r:id="rId255"/>
    <p:sldId id="499" r:id="rId256"/>
    <p:sldId id="500" r:id="rId257"/>
    <p:sldId id="501" r:id="rId258"/>
    <p:sldId id="502" r:id="rId259"/>
    <p:sldId id="503" r:id="rId260"/>
    <p:sldId id="504" r:id="rId261"/>
    <p:sldId id="505" r:id="rId262"/>
    <p:sldId id="506" r:id="rId263"/>
    <p:sldId id="507" r:id="rId264"/>
    <p:sldId id="508" r:id="rId265"/>
    <p:sldId id="509" r:id="rId266"/>
    <p:sldId id="510" r:id="rId267"/>
    <p:sldId id="511" r:id="rId268"/>
    <p:sldId id="512" r:id="rId269"/>
    <p:sldId id="513" r:id="rId270"/>
    <p:sldId id="514" r:id="rId271"/>
    <p:sldId id="515" r:id="rId272"/>
    <p:sldId id="516" r:id="rId273"/>
    <p:sldId id="517" r:id="rId274"/>
    <p:sldId id="518" r:id="rId275"/>
    <p:sldId id="519" r:id="rId276"/>
    <p:sldId id="520" r:id="rId277"/>
    <p:sldId id="521" r:id="rId278"/>
    <p:sldId id="522" r:id="rId279"/>
    <p:sldId id="523" r:id="rId280"/>
    <p:sldId id="524" r:id="rId281"/>
    <p:sldId id="525" r:id="rId282"/>
    <p:sldId id="526" r:id="rId283"/>
    <p:sldId id="527" r:id="rId284"/>
    <p:sldId id="528" r:id="rId285"/>
    <p:sldId id="529" r:id="rId286"/>
    <p:sldId id="530" r:id="rId287"/>
    <p:sldId id="531" r:id="rId288"/>
    <p:sldId id="532" r:id="rId289"/>
    <p:sldId id="533" r:id="rId290"/>
    <p:sldId id="534" r:id="rId291"/>
    <p:sldId id="535" r:id="rId292"/>
    <p:sldId id="536" r:id="rId293"/>
    <p:sldId id="537" r:id="rId294"/>
    <p:sldId id="538" r:id="rId295"/>
    <p:sldId id="539" r:id="rId296"/>
    <p:sldId id="540" r:id="rId297"/>
    <p:sldId id="541" r:id="rId298"/>
    <p:sldId id="542" r:id="rId299"/>
    <p:sldId id="543" r:id="rId300"/>
    <p:sldId id="544" r:id="rId301"/>
    <p:sldId id="545" r:id="rId302"/>
    <p:sldId id="546" r:id="rId303"/>
    <p:sldId id="547" r:id="rId304"/>
    <p:sldId id="548" r:id="rId305"/>
    <p:sldId id="549" r:id="rId306"/>
    <p:sldId id="550" r:id="rId307"/>
    <p:sldId id="551" r:id="rId308"/>
    <p:sldId id="552" r:id="rId309"/>
    <p:sldId id="553" r:id="rId310"/>
    <p:sldId id="554" r:id="rId311"/>
    <p:sldId id="555" r:id="rId312"/>
    <p:sldId id="556" r:id="rId313"/>
    <p:sldId id="557" r:id="rId314"/>
    <p:sldId id="558" r:id="rId315"/>
    <p:sldId id="559" r:id="rId316"/>
    <p:sldId id="560" r:id="rId317"/>
    <p:sldId id="561" r:id="rId318"/>
    <p:sldId id="562" r:id="rId319"/>
    <p:sldId id="563" r:id="rId320"/>
    <p:sldId id="564" r:id="rId321"/>
    <p:sldId id="565" r:id="rId322"/>
    <p:sldId id="566" r:id="rId323"/>
    <p:sldId id="567" r:id="rId324"/>
    <p:sldId id="568" r:id="rId325"/>
    <p:sldId id="569" r:id="rId326"/>
    <p:sldId id="570" r:id="rId327"/>
    <p:sldId id="571" r:id="rId328"/>
    <p:sldId id="572" r:id="rId329"/>
    <p:sldId id="573" r:id="rId330"/>
    <p:sldId id="574" r:id="rId331"/>
    <p:sldId id="575" r:id="rId332"/>
    <p:sldId id="576" r:id="rId333"/>
    <p:sldId id="577" r:id="rId334"/>
    <p:sldId id="578" r:id="rId335"/>
    <p:sldId id="579" r:id="rId336"/>
    <p:sldId id="580" r:id="rId337"/>
    <p:sldId id="581" r:id="rId338"/>
    <p:sldId id="582" r:id="rId339"/>
    <p:sldId id="583" r:id="rId340"/>
    <p:sldId id="584" r:id="rId341"/>
    <p:sldId id="585" r:id="rId342"/>
    <p:sldId id="586" r:id="rId343"/>
    <p:sldId id="587" r:id="rId344"/>
    <p:sldId id="588" r:id="rId345"/>
    <p:sldId id="589" r:id="rId346"/>
    <p:sldId id="590" r:id="rId347"/>
    <p:sldId id="591" r:id="rId348"/>
    <p:sldId id="592" r:id="rId349"/>
    <p:sldId id="593" r:id="rId350"/>
    <p:sldId id="594" r:id="rId351"/>
    <p:sldId id="595" r:id="rId352"/>
    <p:sldId id="596" r:id="rId353"/>
    <p:sldId id="597" r:id="rId354"/>
    <p:sldId id="598" r:id="rId355"/>
  </p:sldIdLst>
  <p:sldSz cy="6858000" cx="9144000"/>
  <p:notesSz cx="6858000" cy="9144000"/>
  <p:embeddedFontLst>
    <p:embeddedFont>
      <p:font typeface="Oi"/>
      <p:regular r:id="rId3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357" roundtripDataSignature="AMtx7mgSGr7UZ3o8CZK2woiNqpCJTASp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AFCA47-97BF-415F-9A81-580BE64B8FFD}">
  <a:tblStyle styleId="{51AFCA47-97BF-415F-9A81-580BE64B8FFD}" styleName="Table_0">
    <a:wholeTbl>
      <a:tcTxStyle b="off" i="off">
        <a:font>
          <a:latin typeface="Calibri"/>
          <a:ea typeface="Calibri"/>
          <a:cs typeface="Calibri"/>
        </a:font>
        <a:schemeClr val="dk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12700">
              <a:solidFill>
                <a:schemeClr val="accent6"/>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6">
              <a:alpha val="20000"/>
            </a:schemeClr>
          </a:solidFill>
        </a:fill>
      </a:tcStyle>
    </a:band1H>
    <a:band2H>
      <a:tcTxStyle b="off" i="off"/>
    </a:band2H>
    <a:band1V>
      <a:tcTxStyle b="off" i="off"/>
      <a:tcStyle>
        <a:fill>
          <a:solidFill>
            <a:schemeClr val="accent6">
              <a:alpha val="20000"/>
            </a:schemeClr>
          </a:solidFill>
        </a:fill>
      </a:tcStyle>
    </a:band1V>
    <a:band2V>
      <a:tcTxStyle b="off" i="off"/>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25400">
              <a:solidFill>
                <a:schemeClr val="accent6"/>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 styleId="{523F67B9-3532-42A6-808E-D27271F66046}"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165E5516-0EA1-4319-88F3-FE210A307156}"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A679E93-C34D-4328-96A7-2E999601503D}" styleName="Table_3">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190" Type="http://schemas.openxmlformats.org/officeDocument/2006/relationships/slide" Target="slides/slide17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194" Type="http://schemas.openxmlformats.org/officeDocument/2006/relationships/slide" Target="slides/slide182.xml"/><Relationship Id="rId43" Type="http://schemas.openxmlformats.org/officeDocument/2006/relationships/slide" Target="slides/slide31.xml"/><Relationship Id="rId193" Type="http://schemas.openxmlformats.org/officeDocument/2006/relationships/slide" Target="slides/slide181.xml"/><Relationship Id="rId46" Type="http://schemas.openxmlformats.org/officeDocument/2006/relationships/slide" Target="slides/slide34.xml"/><Relationship Id="rId192" Type="http://schemas.openxmlformats.org/officeDocument/2006/relationships/slide" Target="slides/slide180.xml"/><Relationship Id="rId45" Type="http://schemas.openxmlformats.org/officeDocument/2006/relationships/slide" Target="slides/slide33.xml"/><Relationship Id="rId191" Type="http://schemas.openxmlformats.org/officeDocument/2006/relationships/slide" Target="slides/slide179.xml"/><Relationship Id="rId48" Type="http://schemas.openxmlformats.org/officeDocument/2006/relationships/slide" Target="slides/slide36.xml"/><Relationship Id="rId187" Type="http://schemas.openxmlformats.org/officeDocument/2006/relationships/slide" Target="slides/slide175.xml"/><Relationship Id="rId47" Type="http://schemas.openxmlformats.org/officeDocument/2006/relationships/slide" Target="slides/slide35.xml"/><Relationship Id="rId186" Type="http://schemas.openxmlformats.org/officeDocument/2006/relationships/slide" Target="slides/slide174.xml"/><Relationship Id="rId185" Type="http://schemas.openxmlformats.org/officeDocument/2006/relationships/slide" Target="slides/slide173.xml"/><Relationship Id="rId49" Type="http://schemas.openxmlformats.org/officeDocument/2006/relationships/slide" Target="slides/slide37.xml"/><Relationship Id="rId184" Type="http://schemas.openxmlformats.org/officeDocument/2006/relationships/slide" Target="slides/slide172.xml"/><Relationship Id="rId189" Type="http://schemas.openxmlformats.org/officeDocument/2006/relationships/slide" Target="slides/slide177.xml"/><Relationship Id="rId188" Type="http://schemas.openxmlformats.org/officeDocument/2006/relationships/slide" Target="slides/slide176.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183" Type="http://schemas.openxmlformats.org/officeDocument/2006/relationships/slide" Target="slides/slide171.xml"/><Relationship Id="rId32" Type="http://schemas.openxmlformats.org/officeDocument/2006/relationships/slide" Target="slides/slide20.xml"/><Relationship Id="rId182" Type="http://schemas.openxmlformats.org/officeDocument/2006/relationships/slide" Target="slides/slide170.xml"/><Relationship Id="rId35" Type="http://schemas.openxmlformats.org/officeDocument/2006/relationships/slide" Target="slides/slide23.xml"/><Relationship Id="rId181" Type="http://schemas.openxmlformats.org/officeDocument/2006/relationships/slide" Target="slides/slide169.xml"/><Relationship Id="rId34" Type="http://schemas.openxmlformats.org/officeDocument/2006/relationships/slide" Target="slides/slide22.xml"/><Relationship Id="rId180" Type="http://schemas.openxmlformats.org/officeDocument/2006/relationships/slide" Target="slides/slide168.xml"/><Relationship Id="rId37" Type="http://schemas.openxmlformats.org/officeDocument/2006/relationships/slide" Target="slides/slide25.xml"/><Relationship Id="rId176" Type="http://schemas.openxmlformats.org/officeDocument/2006/relationships/slide" Target="slides/slide164.xml"/><Relationship Id="rId297" Type="http://schemas.openxmlformats.org/officeDocument/2006/relationships/slide" Target="slides/slide285.xml"/><Relationship Id="rId36" Type="http://schemas.openxmlformats.org/officeDocument/2006/relationships/slide" Target="slides/slide24.xml"/><Relationship Id="rId175" Type="http://schemas.openxmlformats.org/officeDocument/2006/relationships/slide" Target="slides/slide163.xml"/><Relationship Id="rId296" Type="http://schemas.openxmlformats.org/officeDocument/2006/relationships/slide" Target="slides/slide284.xml"/><Relationship Id="rId39" Type="http://schemas.openxmlformats.org/officeDocument/2006/relationships/slide" Target="slides/slide27.xml"/><Relationship Id="rId174" Type="http://schemas.openxmlformats.org/officeDocument/2006/relationships/slide" Target="slides/slide162.xml"/><Relationship Id="rId295" Type="http://schemas.openxmlformats.org/officeDocument/2006/relationships/slide" Target="slides/slide283.xml"/><Relationship Id="rId38" Type="http://schemas.openxmlformats.org/officeDocument/2006/relationships/slide" Target="slides/slide26.xml"/><Relationship Id="rId173" Type="http://schemas.openxmlformats.org/officeDocument/2006/relationships/slide" Target="slides/slide161.xml"/><Relationship Id="rId294" Type="http://schemas.openxmlformats.org/officeDocument/2006/relationships/slide" Target="slides/slide282.xml"/><Relationship Id="rId179" Type="http://schemas.openxmlformats.org/officeDocument/2006/relationships/slide" Target="slides/slide167.xml"/><Relationship Id="rId178" Type="http://schemas.openxmlformats.org/officeDocument/2006/relationships/slide" Target="slides/slide166.xml"/><Relationship Id="rId299" Type="http://schemas.openxmlformats.org/officeDocument/2006/relationships/slide" Target="slides/slide287.xml"/><Relationship Id="rId177" Type="http://schemas.openxmlformats.org/officeDocument/2006/relationships/slide" Target="slides/slide165.xml"/><Relationship Id="rId298" Type="http://schemas.openxmlformats.org/officeDocument/2006/relationships/slide" Target="slides/slide28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 Target="slides/slide1.xml"/><Relationship Id="rId12" Type="http://schemas.openxmlformats.org/officeDocument/2006/relationships/notesMaster" Target="notesMasters/notesMaster1.xml"/><Relationship Id="rId15" Type="http://schemas.openxmlformats.org/officeDocument/2006/relationships/slide" Target="slides/slide3.xml"/><Relationship Id="rId198" Type="http://schemas.openxmlformats.org/officeDocument/2006/relationships/slide" Target="slides/slide186.xml"/><Relationship Id="rId14" Type="http://schemas.openxmlformats.org/officeDocument/2006/relationships/slide" Target="slides/slide2.xml"/><Relationship Id="rId197" Type="http://schemas.openxmlformats.org/officeDocument/2006/relationships/slide" Target="slides/slide185.xml"/><Relationship Id="rId17" Type="http://schemas.openxmlformats.org/officeDocument/2006/relationships/slide" Target="slides/slide5.xml"/><Relationship Id="rId196" Type="http://schemas.openxmlformats.org/officeDocument/2006/relationships/slide" Target="slides/slide184.xml"/><Relationship Id="rId16" Type="http://schemas.openxmlformats.org/officeDocument/2006/relationships/slide" Target="slides/slide4.xml"/><Relationship Id="rId195" Type="http://schemas.openxmlformats.org/officeDocument/2006/relationships/slide" Target="slides/slide183.xml"/><Relationship Id="rId19" Type="http://schemas.openxmlformats.org/officeDocument/2006/relationships/slide" Target="slides/slide7.xml"/><Relationship Id="rId18" Type="http://schemas.openxmlformats.org/officeDocument/2006/relationships/slide" Target="slides/slide6.xml"/><Relationship Id="rId199" Type="http://schemas.openxmlformats.org/officeDocument/2006/relationships/slide" Target="slides/slide187.xml"/><Relationship Id="rId84" Type="http://schemas.openxmlformats.org/officeDocument/2006/relationships/slide" Target="slides/slide72.xml"/><Relationship Id="rId83" Type="http://schemas.openxmlformats.org/officeDocument/2006/relationships/slide" Target="slides/slide71.xml"/><Relationship Id="rId86" Type="http://schemas.openxmlformats.org/officeDocument/2006/relationships/slide" Target="slides/slide74.xml"/><Relationship Id="rId85" Type="http://schemas.openxmlformats.org/officeDocument/2006/relationships/slide" Target="slides/slide73.xml"/><Relationship Id="rId88" Type="http://schemas.openxmlformats.org/officeDocument/2006/relationships/slide" Target="slides/slide76.xml"/><Relationship Id="rId150" Type="http://schemas.openxmlformats.org/officeDocument/2006/relationships/slide" Target="slides/slide138.xml"/><Relationship Id="rId271" Type="http://schemas.openxmlformats.org/officeDocument/2006/relationships/slide" Target="slides/slide259.xml"/><Relationship Id="rId87" Type="http://schemas.openxmlformats.org/officeDocument/2006/relationships/slide" Target="slides/slide75.xml"/><Relationship Id="rId270" Type="http://schemas.openxmlformats.org/officeDocument/2006/relationships/slide" Target="slides/slide258.xml"/><Relationship Id="rId89" Type="http://schemas.openxmlformats.org/officeDocument/2006/relationships/slide" Target="slides/slide77.xml"/><Relationship Id="rId80" Type="http://schemas.openxmlformats.org/officeDocument/2006/relationships/slide" Target="slides/slide68.xml"/><Relationship Id="rId82" Type="http://schemas.openxmlformats.org/officeDocument/2006/relationships/slide" Target="slides/slide70.xml"/><Relationship Id="rId81" Type="http://schemas.openxmlformats.org/officeDocument/2006/relationships/slide" Target="slides/slide69.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7.xml"/><Relationship Id="rId4" Type="http://schemas.openxmlformats.org/officeDocument/2006/relationships/tableStyles" Target="tableStyles.xml"/><Relationship Id="rId148" Type="http://schemas.openxmlformats.org/officeDocument/2006/relationships/slide" Target="slides/slide136.xml"/><Relationship Id="rId269" Type="http://schemas.openxmlformats.org/officeDocument/2006/relationships/slide" Target="slides/slide257.xml"/><Relationship Id="rId9" Type="http://schemas.openxmlformats.org/officeDocument/2006/relationships/slideMaster" Target="slideMasters/slideMaster5.xml"/><Relationship Id="rId143" Type="http://schemas.openxmlformats.org/officeDocument/2006/relationships/slide" Target="slides/slide131.xml"/><Relationship Id="rId264" Type="http://schemas.openxmlformats.org/officeDocument/2006/relationships/slide" Target="slides/slide252.xml"/><Relationship Id="rId142" Type="http://schemas.openxmlformats.org/officeDocument/2006/relationships/slide" Target="slides/slide130.xml"/><Relationship Id="rId263" Type="http://schemas.openxmlformats.org/officeDocument/2006/relationships/slide" Target="slides/slide251.xml"/><Relationship Id="rId141" Type="http://schemas.openxmlformats.org/officeDocument/2006/relationships/slide" Target="slides/slide129.xml"/><Relationship Id="rId262" Type="http://schemas.openxmlformats.org/officeDocument/2006/relationships/slide" Target="slides/slide250.xml"/><Relationship Id="rId140" Type="http://schemas.openxmlformats.org/officeDocument/2006/relationships/slide" Target="slides/slide128.xml"/><Relationship Id="rId261" Type="http://schemas.openxmlformats.org/officeDocument/2006/relationships/slide" Target="slides/slide249.xml"/><Relationship Id="rId5" Type="http://schemas.openxmlformats.org/officeDocument/2006/relationships/slideMaster" Target="slideMasters/slideMaster1.xml"/><Relationship Id="rId147" Type="http://schemas.openxmlformats.org/officeDocument/2006/relationships/slide" Target="slides/slide135.xml"/><Relationship Id="rId268" Type="http://schemas.openxmlformats.org/officeDocument/2006/relationships/slide" Target="slides/slide256.xml"/><Relationship Id="rId6" Type="http://schemas.openxmlformats.org/officeDocument/2006/relationships/slideMaster" Target="slideMasters/slideMaster2.xml"/><Relationship Id="rId146" Type="http://schemas.openxmlformats.org/officeDocument/2006/relationships/slide" Target="slides/slide134.xml"/><Relationship Id="rId267" Type="http://schemas.openxmlformats.org/officeDocument/2006/relationships/slide" Target="slides/slide255.xml"/><Relationship Id="rId7" Type="http://schemas.openxmlformats.org/officeDocument/2006/relationships/slideMaster" Target="slideMasters/slideMaster3.xml"/><Relationship Id="rId145" Type="http://schemas.openxmlformats.org/officeDocument/2006/relationships/slide" Target="slides/slide133.xml"/><Relationship Id="rId266" Type="http://schemas.openxmlformats.org/officeDocument/2006/relationships/slide" Target="slides/slide254.xml"/><Relationship Id="rId8" Type="http://schemas.openxmlformats.org/officeDocument/2006/relationships/slideMaster" Target="slideMasters/slideMaster4.xml"/><Relationship Id="rId144" Type="http://schemas.openxmlformats.org/officeDocument/2006/relationships/slide" Target="slides/slide132.xml"/><Relationship Id="rId265" Type="http://schemas.openxmlformats.org/officeDocument/2006/relationships/slide" Target="slides/slide253.xml"/><Relationship Id="rId73" Type="http://schemas.openxmlformats.org/officeDocument/2006/relationships/slide" Target="slides/slide61.xml"/><Relationship Id="rId72" Type="http://schemas.openxmlformats.org/officeDocument/2006/relationships/slide" Target="slides/slide60.xml"/><Relationship Id="rId75" Type="http://schemas.openxmlformats.org/officeDocument/2006/relationships/slide" Target="slides/slide63.xml"/><Relationship Id="rId74" Type="http://schemas.openxmlformats.org/officeDocument/2006/relationships/slide" Target="slides/slide62.xml"/><Relationship Id="rId77" Type="http://schemas.openxmlformats.org/officeDocument/2006/relationships/slide" Target="slides/slide65.xml"/><Relationship Id="rId260" Type="http://schemas.openxmlformats.org/officeDocument/2006/relationships/slide" Target="slides/slide248.xml"/><Relationship Id="rId76" Type="http://schemas.openxmlformats.org/officeDocument/2006/relationships/slide" Target="slides/slide64.xml"/><Relationship Id="rId79" Type="http://schemas.openxmlformats.org/officeDocument/2006/relationships/slide" Target="slides/slide67.xml"/><Relationship Id="rId78" Type="http://schemas.openxmlformats.org/officeDocument/2006/relationships/slide" Target="slides/slide66.xml"/><Relationship Id="rId71" Type="http://schemas.openxmlformats.org/officeDocument/2006/relationships/slide" Target="slides/slide59.xml"/><Relationship Id="rId70" Type="http://schemas.openxmlformats.org/officeDocument/2006/relationships/slide" Target="slides/slide58.xml"/><Relationship Id="rId139" Type="http://schemas.openxmlformats.org/officeDocument/2006/relationships/slide" Target="slides/slide127.xml"/><Relationship Id="rId138" Type="http://schemas.openxmlformats.org/officeDocument/2006/relationships/slide" Target="slides/slide126.xml"/><Relationship Id="rId259" Type="http://schemas.openxmlformats.org/officeDocument/2006/relationships/slide" Target="slides/slide247.xml"/><Relationship Id="rId137" Type="http://schemas.openxmlformats.org/officeDocument/2006/relationships/slide" Target="slides/slide125.xml"/><Relationship Id="rId258" Type="http://schemas.openxmlformats.org/officeDocument/2006/relationships/slide" Target="slides/slide246.xml"/><Relationship Id="rId132" Type="http://schemas.openxmlformats.org/officeDocument/2006/relationships/slide" Target="slides/slide120.xml"/><Relationship Id="rId253" Type="http://schemas.openxmlformats.org/officeDocument/2006/relationships/slide" Target="slides/slide241.xml"/><Relationship Id="rId131" Type="http://schemas.openxmlformats.org/officeDocument/2006/relationships/slide" Target="slides/slide119.xml"/><Relationship Id="rId252" Type="http://schemas.openxmlformats.org/officeDocument/2006/relationships/slide" Target="slides/slide240.xml"/><Relationship Id="rId130" Type="http://schemas.openxmlformats.org/officeDocument/2006/relationships/slide" Target="slides/slide118.xml"/><Relationship Id="rId251" Type="http://schemas.openxmlformats.org/officeDocument/2006/relationships/slide" Target="slides/slide239.xml"/><Relationship Id="rId250" Type="http://schemas.openxmlformats.org/officeDocument/2006/relationships/slide" Target="slides/slide238.xml"/><Relationship Id="rId136" Type="http://schemas.openxmlformats.org/officeDocument/2006/relationships/slide" Target="slides/slide124.xml"/><Relationship Id="rId257" Type="http://schemas.openxmlformats.org/officeDocument/2006/relationships/slide" Target="slides/slide245.xml"/><Relationship Id="rId135" Type="http://schemas.openxmlformats.org/officeDocument/2006/relationships/slide" Target="slides/slide123.xml"/><Relationship Id="rId256" Type="http://schemas.openxmlformats.org/officeDocument/2006/relationships/slide" Target="slides/slide244.xml"/><Relationship Id="rId134" Type="http://schemas.openxmlformats.org/officeDocument/2006/relationships/slide" Target="slides/slide122.xml"/><Relationship Id="rId255" Type="http://schemas.openxmlformats.org/officeDocument/2006/relationships/slide" Target="slides/slide243.xml"/><Relationship Id="rId133" Type="http://schemas.openxmlformats.org/officeDocument/2006/relationships/slide" Target="slides/slide121.xml"/><Relationship Id="rId254" Type="http://schemas.openxmlformats.org/officeDocument/2006/relationships/slide" Target="slides/slide242.xml"/><Relationship Id="rId62" Type="http://schemas.openxmlformats.org/officeDocument/2006/relationships/slide" Target="slides/slide50.xml"/><Relationship Id="rId61" Type="http://schemas.openxmlformats.org/officeDocument/2006/relationships/slide" Target="slides/slide49.xml"/><Relationship Id="rId64" Type="http://schemas.openxmlformats.org/officeDocument/2006/relationships/slide" Target="slides/slide52.xml"/><Relationship Id="rId63" Type="http://schemas.openxmlformats.org/officeDocument/2006/relationships/slide" Target="slides/slide51.xml"/><Relationship Id="rId66" Type="http://schemas.openxmlformats.org/officeDocument/2006/relationships/slide" Target="slides/slide54.xml"/><Relationship Id="rId172" Type="http://schemas.openxmlformats.org/officeDocument/2006/relationships/slide" Target="slides/slide160.xml"/><Relationship Id="rId293" Type="http://schemas.openxmlformats.org/officeDocument/2006/relationships/slide" Target="slides/slide281.xml"/><Relationship Id="rId65" Type="http://schemas.openxmlformats.org/officeDocument/2006/relationships/slide" Target="slides/slide53.xml"/><Relationship Id="rId171" Type="http://schemas.openxmlformats.org/officeDocument/2006/relationships/slide" Target="slides/slide159.xml"/><Relationship Id="rId292" Type="http://schemas.openxmlformats.org/officeDocument/2006/relationships/slide" Target="slides/slide280.xml"/><Relationship Id="rId68" Type="http://schemas.openxmlformats.org/officeDocument/2006/relationships/slide" Target="slides/slide56.xml"/><Relationship Id="rId170" Type="http://schemas.openxmlformats.org/officeDocument/2006/relationships/slide" Target="slides/slide158.xml"/><Relationship Id="rId291" Type="http://schemas.openxmlformats.org/officeDocument/2006/relationships/slide" Target="slides/slide279.xml"/><Relationship Id="rId67" Type="http://schemas.openxmlformats.org/officeDocument/2006/relationships/slide" Target="slides/slide55.xml"/><Relationship Id="rId290" Type="http://schemas.openxmlformats.org/officeDocument/2006/relationships/slide" Target="slides/slide278.xml"/><Relationship Id="rId60" Type="http://schemas.openxmlformats.org/officeDocument/2006/relationships/slide" Target="slides/slide48.xml"/><Relationship Id="rId165" Type="http://schemas.openxmlformats.org/officeDocument/2006/relationships/slide" Target="slides/slide153.xml"/><Relationship Id="rId286" Type="http://schemas.openxmlformats.org/officeDocument/2006/relationships/slide" Target="slides/slide274.xml"/><Relationship Id="rId69" Type="http://schemas.openxmlformats.org/officeDocument/2006/relationships/slide" Target="slides/slide57.xml"/><Relationship Id="rId164" Type="http://schemas.openxmlformats.org/officeDocument/2006/relationships/slide" Target="slides/slide152.xml"/><Relationship Id="rId285" Type="http://schemas.openxmlformats.org/officeDocument/2006/relationships/slide" Target="slides/slide273.xml"/><Relationship Id="rId163" Type="http://schemas.openxmlformats.org/officeDocument/2006/relationships/slide" Target="slides/slide151.xml"/><Relationship Id="rId284" Type="http://schemas.openxmlformats.org/officeDocument/2006/relationships/slide" Target="slides/slide272.xml"/><Relationship Id="rId162" Type="http://schemas.openxmlformats.org/officeDocument/2006/relationships/slide" Target="slides/slide150.xml"/><Relationship Id="rId283" Type="http://schemas.openxmlformats.org/officeDocument/2006/relationships/slide" Target="slides/slide271.xml"/><Relationship Id="rId169" Type="http://schemas.openxmlformats.org/officeDocument/2006/relationships/slide" Target="slides/slide157.xml"/><Relationship Id="rId168" Type="http://schemas.openxmlformats.org/officeDocument/2006/relationships/slide" Target="slides/slide156.xml"/><Relationship Id="rId289" Type="http://schemas.openxmlformats.org/officeDocument/2006/relationships/slide" Target="slides/slide277.xml"/><Relationship Id="rId167" Type="http://schemas.openxmlformats.org/officeDocument/2006/relationships/slide" Target="slides/slide155.xml"/><Relationship Id="rId288" Type="http://schemas.openxmlformats.org/officeDocument/2006/relationships/slide" Target="slides/slide276.xml"/><Relationship Id="rId166" Type="http://schemas.openxmlformats.org/officeDocument/2006/relationships/slide" Target="slides/slide154.xml"/><Relationship Id="rId287" Type="http://schemas.openxmlformats.org/officeDocument/2006/relationships/slide" Target="slides/slide275.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55" Type="http://schemas.openxmlformats.org/officeDocument/2006/relationships/slide" Target="slides/slide43.xml"/><Relationship Id="rId161" Type="http://schemas.openxmlformats.org/officeDocument/2006/relationships/slide" Target="slides/slide149.xml"/><Relationship Id="rId282" Type="http://schemas.openxmlformats.org/officeDocument/2006/relationships/slide" Target="slides/slide270.xml"/><Relationship Id="rId54" Type="http://schemas.openxmlformats.org/officeDocument/2006/relationships/slide" Target="slides/slide42.xml"/><Relationship Id="rId160" Type="http://schemas.openxmlformats.org/officeDocument/2006/relationships/slide" Target="slides/slide148.xml"/><Relationship Id="rId281" Type="http://schemas.openxmlformats.org/officeDocument/2006/relationships/slide" Target="slides/slide269.xml"/><Relationship Id="rId57" Type="http://schemas.openxmlformats.org/officeDocument/2006/relationships/slide" Target="slides/slide45.xml"/><Relationship Id="rId280" Type="http://schemas.openxmlformats.org/officeDocument/2006/relationships/slide" Target="slides/slide268.xml"/><Relationship Id="rId56" Type="http://schemas.openxmlformats.org/officeDocument/2006/relationships/slide" Target="slides/slide44.xml"/><Relationship Id="rId159" Type="http://schemas.openxmlformats.org/officeDocument/2006/relationships/slide" Target="slides/slide147.xml"/><Relationship Id="rId59" Type="http://schemas.openxmlformats.org/officeDocument/2006/relationships/slide" Target="slides/slide47.xml"/><Relationship Id="rId154" Type="http://schemas.openxmlformats.org/officeDocument/2006/relationships/slide" Target="slides/slide142.xml"/><Relationship Id="rId275" Type="http://schemas.openxmlformats.org/officeDocument/2006/relationships/slide" Target="slides/slide263.xml"/><Relationship Id="rId58" Type="http://schemas.openxmlformats.org/officeDocument/2006/relationships/slide" Target="slides/slide46.xml"/><Relationship Id="rId153" Type="http://schemas.openxmlformats.org/officeDocument/2006/relationships/slide" Target="slides/slide141.xml"/><Relationship Id="rId274" Type="http://schemas.openxmlformats.org/officeDocument/2006/relationships/slide" Target="slides/slide262.xml"/><Relationship Id="rId152" Type="http://schemas.openxmlformats.org/officeDocument/2006/relationships/slide" Target="slides/slide140.xml"/><Relationship Id="rId273" Type="http://schemas.openxmlformats.org/officeDocument/2006/relationships/slide" Target="slides/slide261.xml"/><Relationship Id="rId151" Type="http://schemas.openxmlformats.org/officeDocument/2006/relationships/slide" Target="slides/slide139.xml"/><Relationship Id="rId272" Type="http://schemas.openxmlformats.org/officeDocument/2006/relationships/slide" Target="slides/slide260.xml"/><Relationship Id="rId158" Type="http://schemas.openxmlformats.org/officeDocument/2006/relationships/slide" Target="slides/slide146.xml"/><Relationship Id="rId279" Type="http://schemas.openxmlformats.org/officeDocument/2006/relationships/slide" Target="slides/slide267.xml"/><Relationship Id="rId157" Type="http://schemas.openxmlformats.org/officeDocument/2006/relationships/slide" Target="slides/slide145.xml"/><Relationship Id="rId278" Type="http://schemas.openxmlformats.org/officeDocument/2006/relationships/slide" Target="slides/slide266.xml"/><Relationship Id="rId156" Type="http://schemas.openxmlformats.org/officeDocument/2006/relationships/slide" Target="slides/slide144.xml"/><Relationship Id="rId277" Type="http://schemas.openxmlformats.org/officeDocument/2006/relationships/slide" Target="slides/slide265.xml"/><Relationship Id="rId155" Type="http://schemas.openxmlformats.org/officeDocument/2006/relationships/slide" Target="slides/slide143.xml"/><Relationship Id="rId276" Type="http://schemas.openxmlformats.org/officeDocument/2006/relationships/slide" Target="slides/slide264.xml"/><Relationship Id="rId107" Type="http://schemas.openxmlformats.org/officeDocument/2006/relationships/slide" Target="slides/slide95.xml"/><Relationship Id="rId228" Type="http://schemas.openxmlformats.org/officeDocument/2006/relationships/slide" Target="slides/slide216.xml"/><Relationship Id="rId349" Type="http://schemas.openxmlformats.org/officeDocument/2006/relationships/slide" Target="slides/slide337.xml"/><Relationship Id="rId106" Type="http://schemas.openxmlformats.org/officeDocument/2006/relationships/slide" Target="slides/slide94.xml"/><Relationship Id="rId227" Type="http://schemas.openxmlformats.org/officeDocument/2006/relationships/slide" Target="slides/slide215.xml"/><Relationship Id="rId348" Type="http://schemas.openxmlformats.org/officeDocument/2006/relationships/slide" Target="slides/slide336.xml"/><Relationship Id="rId105" Type="http://schemas.openxmlformats.org/officeDocument/2006/relationships/slide" Target="slides/slide93.xml"/><Relationship Id="rId226" Type="http://schemas.openxmlformats.org/officeDocument/2006/relationships/slide" Target="slides/slide214.xml"/><Relationship Id="rId347" Type="http://schemas.openxmlformats.org/officeDocument/2006/relationships/slide" Target="slides/slide335.xml"/><Relationship Id="rId104" Type="http://schemas.openxmlformats.org/officeDocument/2006/relationships/slide" Target="slides/slide92.xml"/><Relationship Id="rId225" Type="http://schemas.openxmlformats.org/officeDocument/2006/relationships/slide" Target="slides/slide213.xml"/><Relationship Id="rId346" Type="http://schemas.openxmlformats.org/officeDocument/2006/relationships/slide" Target="slides/slide334.xml"/><Relationship Id="rId109" Type="http://schemas.openxmlformats.org/officeDocument/2006/relationships/slide" Target="slides/slide97.xml"/><Relationship Id="rId108" Type="http://schemas.openxmlformats.org/officeDocument/2006/relationships/slide" Target="slides/slide96.xml"/><Relationship Id="rId229" Type="http://schemas.openxmlformats.org/officeDocument/2006/relationships/slide" Target="slides/slide217.xml"/><Relationship Id="rId220" Type="http://schemas.openxmlformats.org/officeDocument/2006/relationships/slide" Target="slides/slide208.xml"/><Relationship Id="rId341" Type="http://schemas.openxmlformats.org/officeDocument/2006/relationships/slide" Target="slides/slide329.xml"/><Relationship Id="rId340" Type="http://schemas.openxmlformats.org/officeDocument/2006/relationships/slide" Target="slides/slide328.xml"/><Relationship Id="rId103" Type="http://schemas.openxmlformats.org/officeDocument/2006/relationships/slide" Target="slides/slide91.xml"/><Relationship Id="rId224" Type="http://schemas.openxmlformats.org/officeDocument/2006/relationships/slide" Target="slides/slide212.xml"/><Relationship Id="rId345" Type="http://schemas.openxmlformats.org/officeDocument/2006/relationships/slide" Target="slides/slide333.xml"/><Relationship Id="rId102" Type="http://schemas.openxmlformats.org/officeDocument/2006/relationships/slide" Target="slides/slide90.xml"/><Relationship Id="rId223" Type="http://schemas.openxmlformats.org/officeDocument/2006/relationships/slide" Target="slides/slide211.xml"/><Relationship Id="rId344" Type="http://schemas.openxmlformats.org/officeDocument/2006/relationships/slide" Target="slides/slide332.xml"/><Relationship Id="rId101" Type="http://schemas.openxmlformats.org/officeDocument/2006/relationships/slide" Target="slides/slide89.xml"/><Relationship Id="rId222" Type="http://schemas.openxmlformats.org/officeDocument/2006/relationships/slide" Target="slides/slide210.xml"/><Relationship Id="rId343" Type="http://schemas.openxmlformats.org/officeDocument/2006/relationships/slide" Target="slides/slide331.xml"/><Relationship Id="rId100" Type="http://schemas.openxmlformats.org/officeDocument/2006/relationships/slide" Target="slides/slide88.xml"/><Relationship Id="rId221" Type="http://schemas.openxmlformats.org/officeDocument/2006/relationships/slide" Target="slides/slide209.xml"/><Relationship Id="rId342" Type="http://schemas.openxmlformats.org/officeDocument/2006/relationships/slide" Target="slides/slide330.xml"/><Relationship Id="rId217" Type="http://schemas.openxmlformats.org/officeDocument/2006/relationships/slide" Target="slides/slide205.xml"/><Relationship Id="rId338" Type="http://schemas.openxmlformats.org/officeDocument/2006/relationships/slide" Target="slides/slide326.xml"/><Relationship Id="rId216" Type="http://schemas.openxmlformats.org/officeDocument/2006/relationships/slide" Target="slides/slide204.xml"/><Relationship Id="rId337" Type="http://schemas.openxmlformats.org/officeDocument/2006/relationships/slide" Target="slides/slide325.xml"/><Relationship Id="rId215" Type="http://schemas.openxmlformats.org/officeDocument/2006/relationships/slide" Target="slides/slide203.xml"/><Relationship Id="rId336" Type="http://schemas.openxmlformats.org/officeDocument/2006/relationships/slide" Target="slides/slide324.xml"/><Relationship Id="rId214" Type="http://schemas.openxmlformats.org/officeDocument/2006/relationships/slide" Target="slides/slide202.xml"/><Relationship Id="rId335" Type="http://schemas.openxmlformats.org/officeDocument/2006/relationships/slide" Target="slides/slide323.xml"/><Relationship Id="rId219" Type="http://schemas.openxmlformats.org/officeDocument/2006/relationships/slide" Target="slides/slide207.xml"/><Relationship Id="rId218" Type="http://schemas.openxmlformats.org/officeDocument/2006/relationships/slide" Target="slides/slide206.xml"/><Relationship Id="rId339" Type="http://schemas.openxmlformats.org/officeDocument/2006/relationships/slide" Target="slides/slide327.xml"/><Relationship Id="rId330" Type="http://schemas.openxmlformats.org/officeDocument/2006/relationships/slide" Target="slides/slide318.xml"/><Relationship Id="rId213" Type="http://schemas.openxmlformats.org/officeDocument/2006/relationships/slide" Target="slides/slide201.xml"/><Relationship Id="rId334" Type="http://schemas.openxmlformats.org/officeDocument/2006/relationships/slide" Target="slides/slide322.xml"/><Relationship Id="rId212" Type="http://schemas.openxmlformats.org/officeDocument/2006/relationships/slide" Target="slides/slide200.xml"/><Relationship Id="rId333" Type="http://schemas.openxmlformats.org/officeDocument/2006/relationships/slide" Target="slides/slide321.xml"/><Relationship Id="rId211" Type="http://schemas.openxmlformats.org/officeDocument/2006/relationships/slide" Target="slides/slide199.xml"/><Relationship Id="rId332" Type="http://schemas.openxmlformats.org/officeDocument/2006/relationships/slide" Target="slides/slide320.xml"/><Relationship Id="rId210" Type="http://schemas.openxmlformats.org/officeDocument/2006/relationships/slide" Target="slides/slide198.xml"/><Relationship Id="rId331" Type="http://schemas.openxmlformats.org/officeDocument/2006/relationships/slide" Target="slides/slide319.xml"/><Relationship Id="rId129" Type="http://schemas.openxmlformats.org/officeDocument/2006/relationships/slide" Target="slides/slide117.xml"/><Relationship Id="rId128" Type="http://schemas.openxmlformats.org/officeDocument/2006/relationships/slide" Target="slides/slide116.xml"/><Relationship Id="rId249" Type="http://schemas.openxmlformats.org/officeDocument/2006/relationships/slide" Target="slides/slide237.xml"/><Relationship Id="rId127" Type="http://schemas.openxmlformats.org/officeDocument/2006/relationships/slide" Target="slides/slide115.xml"/><Relationship Id="rId248" Type="http://schemas.openxmlformats.org/officeDocument/2006/relationships/slide" Target="slides/slide236.xml"/><Relationship Id="rId126" Type="http://schemas.openxmlformats.org/officeDocument/2006/relationships/slide" Target="slides/slide114.xml"/><Relationship Id="rId247" Type="http://schemas.openxmlformats.org/officeDocument/2006/relationships/slide" Target="slides/slide235.xml"/><Relationship Id="rId121" Type="http://schemas.openxmlformats.org/officeDocument/2006/relationships/slide" Target="slides/slide109.xml"/><Relationship Id="rId242" Type="http://schemas.openxmlformats.org/officeDocument/2006/relationships/slide" Target="slides/slide230.xml"/><Relationship Id="rId120" Type="http://schemas.openxmlformats.org/officeDocument/2006/relationships/slide" Target="slides/slide108.xml"/><Relationship Id="rId241" Type="http://schemas.openxmlformats.org/officeDocument/2006/relationships/slide" Target="slides/slide229.xml"/><Relationship Id="rId240" Type="http://schemas.openxmlformats.org/officeDocument/2006/relationships/slide" Target="slides/slide228.xml"/><Relationship Id="rId125" Type="http://schemas.openxmlformats.org/officeDocument/2006/relationships/slide" Target="slides/slide113.xml"/><Relationship Id="rId246" Type="http://schemas.openxmlformats.org/officeDocument/2006/relationships/slide" Target="slides/slide234.xml"/><Relationship Id="rId124" Type="http://schemas.openxmlformats.org/officeDocument/2006/relationships/slide" Target="slides/slide112.xml"/><Relationship Id="rId245" Type="http://schemas.openxmlformats.org/officeDocument/2006/relationships/slide" Target="slides/slide233.xml"/><Relationship Id="rId123" Type="http://schemas.openxmlformats.org/officeDocument/2006/relationships/slide" Target="slides/slide111.xml"/><Relationship Id="rId244" Type="http://schemas.openxmlformats.org/officeDocument/2006/relationships/slide" Target="slides/slide232.xml"/><Relationship Id="rId122" Type="http://schemas.openxmlformats.org/officeDocument/2006/relationships/slide" Target="slides/slide110.xml"/><Relationship Id="rId243" Type="http://schemas.openxmlformats.org/officeDocument/2006/relationships/slide" Target="slides/slide231.xml"/><Relationship Id="rId95" Type="http://schemas.openxmlformats.org/officeDocument/2006/relationships/slide" Target="slides/slide83.xml"/><Relationship Id="rId94" Type="http://schemas.openxmlformats.org/officeDocument/2006/relationships/slide" Target="slides/slide82.xml"/><Relationship Id="rId97" Type="http://schemas.openxmlformats.org/officeDocument/2006/relationships/slide" Target="slides/slide85.xml"/><Relationship Id="rId96" Type="http://schemas.openxmlformats.org/officeDocument/2006/relationships/slide" Target="slides/slide84.xml"/><Relationship Id="rId99" Type="http://schemas.openxmlformats.org/officeDocument/2006/relationships/slide" Target="slides/slide87.xml"/><Relationship Id="rId98" Type="http://schemas.openxmlformats.org/officeDocument/2006/relationships/slide" Target="slides/slide86.xml"/><Relationship Id="rId91" Type="http://schemas.openxmlformats.org/officeDocument/2006/relationships/slide" Target="slides/slide79.xml"/><Relationship Id="rId90" Type="http://schemas.openxmlformats.org/officeDocument/2006/relationships/slide" Target="slides/slide78.xml"/><Relationship Id="rId93" Type="http://schemas.openxmlformats.org/officeDocument/2006/relationships/slide" Target="slides/slide81.xml"/><Relationship Id="rId92" Type="http://schemas.openxmlformats.org/officeDocument/2006/relationships/slide" Target="slides/slide80.xml"/><Relationship Id="rId118" Type="http://schemas.openxmlformats.org/officeDocument/2006/relationships/slide" Target="slides/slide106.xml"/><Relationship Id="rId239" Type="http://schemas.openxmlformats.org/officeDocument/2006/relationships/slide" Target="slides/slide227.xml"/><Relationship Id="rId117" Type="http://schemas.openxmlformats.org/officeDocument/2006/relationships/slide" Target="slides/slide105.xml"/><Relationship Id="rId238" Type="http://schemas.openxmlformats.org/officeDocument/2006/relationships/slide" Target="slides/slide226.xml"/><Relationship Id="rId116" Type="http://schemas.openxmlformats.org/officeDocument/2006/relationships/slide" Target="slides/slide104.xml"/><Relationship Id="rId237" Type="http://schemas.openxmlformats.org/officeDocument/2006/relationships/slide" Target="slides/slide225.xml"/><Relationship Id="rId115" Type="http://schemas.openxmlformats.org/officeDocument/2006/relationships/slide" Target="slides/slide103.xml"/><Relationship Id="rId236" Type="http://schemas.openxmlformats.org/officeDocument/2006/relationships/slide" Target="slides/slide224.xml"/><Relationship Id="rId357" Type="http://customschemas.google.com/relationships/presentationmetadata" Target="metadata"/><Relationship Id="rId119" Type="http://schemas.openxmlformats.org/officeDocument/2006/relationships/slide" Target="slides/slide107.xml"/><Relationship Id="rId110" Type="http://schemas.openxmlformats.org/officeDocument/2006/relationships/slide" Target="slides/slide98.xml"/><Relationship Id="rId231" Type="http://schemas.openxmlformats.org/officeDocument/2006/relationships/slide" Target="slides/slide219.xml"/><Relationship Id="rId352" Type="http://schemas.openxmlformats.org/officeDocument/2006/relationships/slide" Target="slides/slide340.xml"/><Relationship Id="rId230" Type="http://schemas.openxmlformats.org/officeDocument/2006/relationships/slide" Target="slides/slide218.xml"/><Relationship Id="rId351" Type="http://schemas.openxmlformats.org/officeDocument/2006/relationships/slide" Target="slides/slide339.xml"/><Relationship Id="rId350" Type="http://schemas.openxmlformats.org/officeDocument/2006/relationships/slide" Target="slides/slide338.xml"/><Relationship Id="rId114" Type="http://schemas.openxmlformats.org/officeDocument/2006/relationships/slide" Target="slides/slide102.xml"/><Relationship Id="rId235" Type="http://schemas.openxmlformats.org/officeDocument/2006/relationships/slide" Target="slides/slide223.xml"/><Relationship Id="rId356" Type="http://schemas.openxmlformats.org/officeDocument/2006/relationships/font" Target="fonts/Oi-regular.fntdata"/><Relationship Id="rId113" Type="http://schemas.openxmlformats.org/officeDocument/2006/relationships/slide" Target="slides/slide101.xml"/><Relationship Id="rId234" Type="http://schemas.openxmlformats.org/officeDocument/2006/relationships/slide" Target="slides/slide222.xml"/><Relationship Id="rId355" Type="http://schemas.openxmlformats.org/officeDocument/2006/relationships/slide" Target="slides/slide343.xml"/><Relationship Id="rId112" Type="http://schemas.openxmlformats.org/officeDocument/2006/relationships/slide" Target="slides/slide100.xml"/><Relationship Id="rId233" Type="http://schemas.openxmlformats.org/officeDocument/2006/relationships/slide" Target="slides/slide221.xml"/><Relationship Id="rId354" Type="http://schemas.openxmlformats.org/officeDocument/2006/relationships/slide" Target="slides/slide342.xml"/><Relationship Id="rId111" Type="http://schemas.openxmlformats.org/officeDocument/2006/relationships/slide" Target="slides/slide99.xml"/><Relationship Id="rId232" Type="http://schemas.openxmlformats.org/officeDocument/2006/relationships/slide" Target="slides/slide220.xml"/><Relationship Id="rId353" Type="http://schemas.openxmlformats.org/officeDocument/2006/relationships/slide" Target="slides/slide341.xml"/><Relationship Id="rId305" Type="http://schemas.openxmlformats.org/officeDocument/2006/relationships/slide" Target="slides/slide293.xml"/><Relationship Id="rId304" Type="http://schemas.openxmlformats.org/officeDocument/2006/relationships/slide" Target="slides/slide292.xml"/><Relationship Id="rId303" Type="http://schemas.openxmlformats.org/officeDocument/2006/relationships/slide" Target="slides/slide291.xml"/><Relationship Id="rId302" Type="http://schemas.openxmlformats.org/officeDocument/2006/relationships/slide" Target="slides/slide290.xml"/><Relationship Id="rId309" Type="http://schemas.openxmlformats.org/officeDocument/2006/relationships/slide" Target="slides/slide297.xml"/><Relationship Id="rId308" Type="http://schemas.openxmlformats.org/officeDocument/2006/relationships/slide" Target="slides/slide296.xml"/><Relationship Id="rId307" Type="http://schemas.openxmlformats.org/officeDocument/2006/relationships/slide" Target="slides/slide295.xml"/><Relationship Id="rId306" Type="http://schemas.openxmlformats.org/officeDocument/2006/relationships/slide" Target="slides/slide294.xml"/><Relationship Id="rId301" Type="http://schemas.openxmlformats.org/officeDocument/2006/relationships/slide" Target="slides/slide289.xml"/><Relationship Id="rId300" Type="http://schemas.openxmlformats.org/officeDocument/2006/relationships/slide" Target="slides/slide288.xml"/><Relationship Id="rId206" Type="http://schemas.openxmlformats.org/officeDocument/2006/relationships/slide" Target="slides/slide194.xml"/><Relationship Id="rId327" Type="http://schemas.openxmlformats.org/officeDocument/2006/relationships/slide" Target="slides/slide315.xml"/><Relationship Id="rId205" Type="http://schemas.openxmlformats.org/officeDocument/2006/relationships/slide" Target="slides/slide193.xml"/><Relationship Id="rId326" Type="http://schemas.openxmlformats.org/officeDocument/2006/relationships/slide" Target="slides/slide314.xml"/><Relationship Id="rId204" Type="http://schemas.openxmlformats.org/officeDocument/2006/relationships/slide" Target="slides/slide192.xml"/><Relationship Id="rId325" Type="http://schemas.openxmlformats.org/officeDocument/2006/relationships/slide" Target="slides/slide313.xml"/><Relationship Id="rId203" Type="http://schemas.openxmlformats.org/officeDocument/2006/relationships/slide" Target="slides/slide191.xml"/><Relationship Id="rId324" Type="http://schemas.openxmlformats.org/officeDocument/2006/relationships/slide" Target="slides/slide312.xml"/><Relationship Id="rId209" Type="http://schemas.openxmlformats.org/officeDocument/2006/relationships/slide" Target="slides/slide197.xml"/><Relationship Id="rId208" Type="http://schemas.openxmlformats.org/officeDocument/2006/relationships/slide" Target="slides/slide196.xml"/><Relationship Id="rId329" Type="http://schemas.openxmlformats.org/officeDocument/2006/relationships/slide" Target="slides/slide317.xml"/><Relationship Id="rId207" Type="http://schemas.openxmlformats.org/officeDocument/2006/relationships/slide" Target="slides/slide195.xml"/><Relationship Id="rId328" Type="http://schemas.openxmlformats.org/officeDocument/2006/relationships/slide" Target="slides/slide316.xml"/><Relationship Id="rId202" Type="http://schemas.openxmlformats.org/officeDocument/2006/relationships/slide" Target="slides/slide190.xml"/><Relationship Id="rId323" Type="http://schemas.openxmlformats.org/officeDocument/2006/relationships/slide" Target="slides/slide311.xml"/><Relationship Id="rId201" Type="http://schemas.openxmlformats.org/officeDocument/2006/relationships/slide" Target="slides/slide189.xml"/><Relationship Id="rId322" Type="http://schemas.openxmlformats.org/officeDocument/2006/relationships/slide" Target="slides/slide310.xml"/><Relationship Id="rId200" Type="http://schemas.openxmlformats.org/officeDocument/2006/relationships/slide" Target="slides/slide188.xml"/><Relationship Id="rId321" Type="http://schemas.openxmlformats.org/officeDocument/2006/relationships/slide" Target="slides/slide309.xml"/><Relationship Id="rId320" Type="http://schemas.openxmlformats.org/officeDocument/2006/relationships/slide" Target="slides/slide308.xml"/><Relationship Id="rId316" Type="http://schemas.openxmlformats.org/officeDocument/2006/relationships/slide" Target="slides/slide304.xml"/><Relationship Id="rId315" Type="http://schemas.openxmlformats.org/officeDocument/2006/relationships/slide" Target="slides/slide303.xml"/><Relationship Id="rId314" Type="http://schemas.openxmlformats.org/officeDocument/2006/relationships/slide" Target="slides/slide302.xml"/><Relationship Id="rId313" Type="http://schemas.openxmlformats.org/officeDocument/2006/relationships/slide" Target="slides/slide301.xml"/><Relationship Id="rId319" Type="http://schemas.openxmlformats.org/officeDocument/2006/relationships/slide" Target="slides/slide307.xml"/><Relationship Id="rId318" Type="http://schemas.openxmlformats.org/officeDocument/2006/relationships/slide" Target="slides/slide306.xml"/><Relationship Id="rId317" Type="http://schemas.openxmlformats.org/officeDocument/2006/relationships/slide" Target="slides/slide305.xml"/><Relationship Id="rId312" Type="http://schemas.openxmlformats.org/officeDocument/2006/relationships/slide" Target="slides/slide300.xml"/><Relationship Id="rId311" Type="http://schemas.openxmlformats.org/officeDocument/2006/relationships/slide" Target="slides/slide299.xml"/><Relationship Id="rId310" Type="http://schemas.openxmlformats.org/officeDocument/2006/relationships/slide" Target="slides/slide29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mbria"/>
                <a:ea typeface="Cambria"/>
                <a:cs typeface="Cambria"/>
                <a:sym typeface="Cambria"/>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mbria"/>
                <a:ea typeface="Cambria"/>
                <a:cs typeface="Cambria"/>
                <a:sym typeface="Cambria"/>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mbria"/>
                <a:ea typeface="Cambria"/>
                <a:cs typeface="Cambria"/>
                <a:sym typeface="Cambria"/>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mbria"/>
                <a:ea typeface="Cambria"/>
                <a:cs typeface="Cambria"/>
                <a:sym typeface="Cambria"/>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mbria"/>
                <a:ea typeface="Cambria"/>
                <a:cs typeface="Cambria"/>
                <a:sym typeface="Cambria"/>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mbria"/>
                <a:ea typeface="Cambria"/>
                <a:cs typeface="Cambria"/>
                <a:sym typeface="Cambria"/>
              </a:rPr>
              <a:t>‹#›</a:t>
            </a:fld>
            <a:endParaRPr b="0" i="0" sz="1200" u="none" cap="none" strike="noStrike">
              <a:solidFill>
                <a:schemeClr val="dk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rPr>
              <a:t>Create a source document. Use an established protocol.</a:t>
            </a:r>
            <a:endParaRPr/>
          </a:p>
          <a:p>
            <a:pPr indent="0" lvl="0" marL="0" rtl="0" algn="l">
              <a:lnSpc>
                <a:spcPct val="100000"/>
              </a:lnSpc>
              <a:spcBef>
                <a:spcPts val="0"/>
              </a:spcBef>
              <a:spcAft>
                <a:spcPts val="0"/>
              </a:spcAft>
              <a:buSzPts val="1400"/>
              <a:buNone/>
            </a:pPr>
            <a:r>
              <a:t/>
            </a:r>
            <a:endParaRPr sz="1200">
              <a:solidFill>
                <a:schemeClr val="dk1"/>
              </a:solidFill>
            </a:endParaRPr>
          </a:p>
          <a:p>
            <a:pPr indent="0" lvl="0" marL="0" rtl="0" algn="l">
              <a:lnSpc>
                <a:spcPct val="100000"/>
              </a:lnSpc>
              <a:spcBef>
                <a:spcPts val="0"/>
              </a:spcBef>
              <a:spcAft>
                <a:spcPts val="0"/>
              </a:spcAft>
              <a:buSzPts val="1400"/>
              <a:buNone/>
            </a:pPr>
            <a:r>
              <a:rPr lang="en-US" sz="1200">
                <a:solidFill>
                  <a:schemeClr val="dk1"/>
                </a:solidFill>
              </a:rPr>
              <a:t>Run your document through a source code complier. The complier checks for errors and won't let you compile Until it's satisfied that everything will run Correctly.</a:t>
            </a:r>
            <a:endParaRPr/>
          </a:p>
          <a:p>
            <a:pPr indent="0" lvl="0" marL="0" rtl="0" algn="l">
              <a:lnSpc>
                <a:spcPct val="100000"/>
              </a:lnSpc>
              <a:spcBef>
                <a:spcPts val="0"/>
              </a:spcBef>
              <a:spcAft>
                <a:spcPts val="0"/>
              </a:spcAft>
              <a:buSzPts val="1400"/>
              <a:buNone/>
            </a:pPr>
            <a:r>
              <a:t/>
            </a:r>
            <a:endParaRPr sz="1200">
              <a:solidFill>
                <a:schemeClr val="dk1"/>
              </a:solidFill>
            </a:endParaRPr>
          </a:p>
          <a:p>
            <a:pPr indent="0" lvl="0" marL="0" rtl="0" algn="l">
              <a:lnSpc>
                <a:spcPct val="100000"/>
              </a:lnSpc>
              <a:spcBef>
                <a:spcPts val="0"/>
              </a:spcBef>
              <a:spcAft>
                <a:spcPts val="0"/>
              </a:spcAft>
              <a:buSzPts val="1400"/>
              <a:buNone/>
            </a:pPr>
            <a:r>
              <a:rPr lang="en-US" sz="1200">
                <a:solidFill>
                  <a:schemeClr val="dk1"/>
                </a:solidFill>
              </a:rPr>
              <a:t>The compiler creates a new document, coded into Java bytecode</a:t>
            </a:r>
            <a:r>
              <a:rPr b="1" i="1" lang="en-US" sz="1200">
                <a:solidFill>
                  <a:schemeClr val="dk1"/>
                </a:solidFill>
              </a:rPr>
              <a:t>. </a:t>
            </a:r>
            <a:r>
              <a:rPr lang="en-US" sz="1200">
                <a:solidFill>
                  <a:schemeClr val="dk1"/>
                </a:solidFill>
              </a:rPr>
              <a:t>Any device capable of running Java will be able to Interpret/translate  this file into something It can run.</a:t>
            </a:r>
            <a:endParaRPr/>
          </a:p>
          <a:p>
            <a:pPr indent="0" lvl="0" marL="0" rtl="0" algn="l">
              <a:lnSpc>
                <a:spcPct val="100000"/>
              </a:lnSpc>
              <a:spcBef>
                <a:spcPts val="0"/>
              </a:spcBef>
              <a:spcAft>
                <a:spcPts val="0"/>
              </a:spcAft>
              <a:buSzPts val="1400"/>
              <a:buNone/>
            </a:pPr>
            <a:r>
              <a:t/>
            </a:r>
            <a:endParaRPr sz="1200">
              <a:solidFill>
                <a:schemeClr val="dk1"/>
              </a:solidFill>
            </a:endParaRPr>
          </a:p>
          <a:p>
            <a:pPr indent="0" lvl="0" marL="0" rtl="0" algn="l">
              <a:lnSpc>
                <a:spcPct val="100000"/>
              </a:lnSpc>
              <a:spcBef>
                <a:spcPts val="0"/>
              </a:spcBef>
              <a:spcAft>
                <a:spcPts val="0"/>
              </a:spcAft>
              <a:buSzPts val="1400"/>
              <a:buNone/>
            </a:pPr>
            <a:r>
              <a:rPr lang="en-US" sz="1200">
                <a:solidFill>
                  <a:schemeClr val="dk1"/>
                </a:solidFill>
              </a:rPr>
              <a:t>The complied bytecode is platform Independent.</a:t>
            </a:r>
            <a:endParaRPr/>
          </a:p>
          <a:p>
            <a:pPr indent="0" lvl="0" marL="0" rtl="0" algn="l">
              <a:lnSpc>
                <a:spcPct val="100000"/>
              </a:lnSpc>
              <a:spcBef>
                <a:spcPts val="0"/>
              </a:spcBef>
              <a:spcAft>
                <a:spcPts val="0"/>
              </a:spcAft>
              <a:buSzPts val="1400"/>
              <a:buNone/>
            </a:pPr>
            <a:r>
              <a:t/>
            </a:r>
            <a:endParaRPr sz="1200">
              <a:solidFill>
                <a:schemeClr val="dk1"/>
              </a:solidFill>
            </a:endParaRPr>
          </a:p>
          <a:p>
            <a:pPr indent="0" lvl="0" marL="0" rtl="0" algn="l">
              <a:lnSpc>
                <a:spcPct val="100000"/>
              </a:lnSpc>
              <a:spcBef>
                <a:spcPts val="0"/>
              </a:spcBef>
              <a:spcAft>
                <a:spcPts val="0"/>
              </a:spcAft>
              <a:buSzPts val="1400"/>
              <a:buNone/>
            </a:pPr>
            <a:r>
              <a:rPr lang="en-US" sz="1200">
                <a:solidFill>
                  <a:schemeClr val="dk1"/>
                </a:solidFill>
              </a:rPr>
              <a:t>Your friends don't have a physical Java Machine, but they all have a virtual Java machine (implemented In software) running inside their electronic gadgets. The virtual machine reads and runs the bytecode.</a:t>
            </a:r>
            <a:endParaRPr/>
          </a:p>
          <a:p>
            <a:pPr indent="0" lvl="0" marL="0" rtl="0" algn="l">
              <a:lnSpc>
                <a:spcPct val="100000"/>
              </a:lnSpc>
              <a:spcBef>
                <a:spcPts val="0"/>
              </a:spcBef>
              <a:spcAft>
                <a:spcPts val="0"/>
              </a:spcAft>
              <a:buSzPts val="1400"/>
              <a:buNone/>
            </a:pPr>
            <a:r>
              <a:t/>
            </a:r>
            <a:endParaRPr/>
          </a:p>
        </p:txBody>
      </p:sp>
      <p:sp>
        <p:nvSpPr>
          <p:cNvPr id="416" name="Google Shape;41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2" name="Google Shape;1282;p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8" name="Google Shape;1288;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5" name="Google Shape;129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9" name="Google Shape;1309;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2" name="Google Shape;1342;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7" name="Google Shape;1357;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8" name="Google Shape;1358;p106: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4" name="Google Shape;1364;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5" name="Google Shape;1365;p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p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8" name="Google Shape;1378;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9" name="Google Shape;1379;p1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5" name="Google Shape;1385;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6" name="Google Shape;1386;p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2" name="Google Shape;1392;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3" name="Google Shape;1393;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9" name="Google Shape;1399;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0" name="Google Shape;1400;p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6" name="Google Shape;1406;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7" name="Google Shape;1407;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4" name="Google Shape;1414;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5" name="Google Shape;1415;p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2" name="Google Shape;1422;p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8" name="Google Shape;1428;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9" name="Google Shape;1429;p116: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Google Shape;1435;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6" name="Google Shape;1436;p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2" name="Google Shape;1442;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3" name="Google Shape;1443;p1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0" name="Google Shape;1450;p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Main=&gt; name of the this method.</a:t>
            </a:r>
            <a:endParaRPr/>
          </a:p>
          <a:p>
            <a:pPr indent="0" lvl="0" marL="0" rtl="0" algn="l">
              <a:lnSpc>
                <a:spcPct val="100000"/>
              </a:lnSpc>
              <a:spcBef>
                <a:spcPts val="0"/>
              </a:spcBef>
              <a:spcAft>
                <a:spcPts val="0"/>
              </a:spcAft>
              <a:buClr>
                <a:schemeClr val="dk1"/>
              </a:buClr>
              <a:buSzPts val="1200"/>
              <a:buFont typeface="Cambria"/>
              <a:buNone/>
            </a:pPr>
            <a:r>
              <a:rPr lang="en-US" sz="1200"/>
              <a:t>(String[] args)=&gt; arguments to the method. This method must be given an array of strings,and the array will be called ‘args</a:t>
            </a:r>
            <a:r>
              <a:rPr lang="en-US" sz="1200">
                <a:latin typeface="Arial"/>
                <a:ea typeface="Arial"/>
                <a:cs typeface="Arial"/>
                <a:sym typeface="Arial"/>
              </a:rPr>
              <a:t>’</a:t>
            </a:r>
            <a:endParaRPr/>
          </a:p>
          <a:p>
            <a:pPr indent="0" lvl="0" marL="0" rtl="0" algn="l">
              <a:lnSpc>
                <a:spcPct val="100000"/>
              </a:lnSpc>
              <a:spcBef>
                <a:spcPts val="0"/>
              </a:spcBef>
              <a:spcAft>
                <a:spcPts val="0"/>
              </a:spcAft>
              <a:buClr>
                <a:schemeClr val="dk1"/>
              </a:buClr>
              <a:buSzPts val="1200"/>
              <a:buFont typeface="Cambria"/>
              <a:buNone/>
            </a:pPr>
            <a:r>
              <a:rPr lang="en-US" sz="1200"/>
              <a:t>{=&gt; opening brace of the method</a:t>
            </a:r>
            <a:endParaRPr/>
          </a:p>
          <a:p>
            <a:pPr indent="0" lvl="0" marL="0" rtl="0" algn="l">
              <a:lnSpc>
                <a:spcPct val="100000"/>
              </a:lnSpc>
              <a:spcBef>
                <a:spcPts val="0"/>
              </a:spcBef>
              <a:spcAft>
                <a:spcPts val="0"/>
              </a:spcAft>
              <a:buClr>
                <a:schemeClr val="dk1"/>
              </a:buClr>
              <a:buSzPts val="1200"/>
              <a:buFont typeface="Cambria"/>
              <a:buNone/>
            </a:pPr>
            <a:r>
              <a:rPr lang="en-US" sz="1200"/>
              <a:t>System.out.print=&gt; this says print to standard output </a:t>
            </a:r>
            <a:endParaRPr/>
          </a:p>
          <a:p>
            <a:pPr indent="0" lvl="0" marL="0" rtl="0" algn="l">
              <a:lnSpc>
                <a:spcPct val="100000"/>
              </a:lnSpc>
              <a:spcBef>
                <a:spcPts val="0"/>
              </a:spcBef>
              <a:spcAft>
                <a:spcPts val="0"/>
              </a:spcAft>
              <a:buClr>
                <a:schemeClr val="dk1"/>
              </a:buClr>
              <a:buSzPts val="1200"/>
              <a:buFont typeface="Cambria"/>
              <a:buNone/>
            </a:pPr>
            <a:r>
              <a:rPr lang="en-US" sz="1200"/>
              <a:t>(“I Rule!”)=&gt; the string you want to print</a:t>
            </a:r>
            <a:endParaRPr/>
          </a:p>
          <a:p>
            <a:pPr indent="0" lvl="0" marL="0" rtl="0" algn="l">
              <a:lnSpc>
                <a:spcPct val="100000"/>
              </a:lnSpc>
              <a:spcBef>
                <a:spcPts val="0"/>
              </a:spcBef>
              <a:spcAft>
                <a:spcPts val="0"/>
              </a:spcAft>
              <a:buClr>
                <a:schemeClr val="dk1"/>
              </a:buClr>
              <a:buSzPts val="1200"/>
              <a:buFont typeface="Cambria"/>
              <a:buNone/>
            </a:pPr>
            <a:r>
              <a:rPr lang="en-US" sz="1200"/>
              <a:t>;=&gt; every statement must end in a semicolon!!</a:t>
            </a:r>
            <a:endParaRPr/>
          </a:p>
          <a:p>
            <a:pPr indent="0" lvl="0" marL="0" rtl="0" algn="l">
              <a:lnSpc>
                <a:spcPct val="100000"/>
              </a:lnSpc>
              <a:spcBef>
                <a:spcPts val="0"/>
              </a:spcBef>
              <a:spcAft>
                <a:spcPts val="0"/>
              </a:spcAft>
              <a:buClr>
                <a:schemeClr val="dk1"/>
              </a:buClr>
              <a:buSzPts val="1200"/>
              <a:buFont typeface="Cambria"/>
              <a:buNone/>
            </a:pPr>
            <a:r>
              <a:rPr lang="en-US" sz="1200"/>
              <a:t>}=&gt; closing brace of the main method</a:t>
            </a:r>
            <a:endParaRPr/>
          </a:p>
          <a:p>
            <a:pPr indent="0" lvl="0" marL="0" rtl="0" algn="l">
              <a:lnSpc>
                <a:spcPct val="100000"/>
              </a:lnSpc>
              <a:spcBef>
                <a:spcPts val="0"/>
              </a:spcBef>
              <a:spcAft>
                <a:spcPts val="0"/>
              </a:spcAft>
              <a:buClr>
                <a:schemeClr val="dk1"/>
              </a:buClr>
              <a:buSzPts val="1200"/>
              <a:buFont typeface="Cambria"/>
              <a:buNone/>
            </a:pPr>
            <a:r>
              <a:rPr lang="en-US" sz="1200"/>
              <a:t>}=&gt; closing brace of the MyFirstapp class </a:t>
            </a:r>
            <a:endParaRPr/>
          </a:p>
          <a:p>
            <a:pPr indent="0" lvl="0" marL="0" rtl="0" algn="l">
              <a:lnSpc>
                <a:spcPct val="100000"/>
              </a:lnSpc>
              <a:spcBef>
                <a:spcPts val="0"/>
              </a:spcBef>
              <a:spcAft>
                <a:spcPts val="0"/>
              </a:spcAft>
              <a:buSzPts val="1400"/>
              <a:buNone/>
            </a:pPr>
            <a:r>
              <a:t/>
            </a:r>
            <a:endParaRPr/>
          </a:p>
        </p:txBody>
      </p:sp>
      <p:sp>
        <p:nvSpPr>
          <p:cNvPr id="438" name="Google Shape;43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6" name="Google Shape;1456;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7" name="Google Shape;1457;p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3" name="Google Shape;1463;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4" name="Google Shape;1464;p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1" name="Google Shape;1471;p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8" name="Google Shape;1478;p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4" name="Google Shape;1484;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5" name="Google Shape;1485;p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1" name="Google Shape;1491;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2" name="Google Shape;1492;p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8" name="Google Shape;1498;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9" name="Google Shape;1499;p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p1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2" name="Google Shape;1512;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3" name="Google Shape;1513;p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9" name="Google Shape;1519;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0" name="Google Shape;1520;p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13: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6" name="Google Shape;1526;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7" name="Google Shape;1527;p1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3" name="Google Shape;1533;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Hello and welcome to this session on bonds trading.</a:t>
            </a:r>
            <a:endParaRPr/>
          </a:p>
        </p:txBody>
      </p:sp>
      <p:sp>
        <p:nvSpPr>
          <p:cNvPr id="1534" name="Google Shape;1534;p131:notes"/>
          <p:cNvSpPr txBox="1"/>
          <p:nvPr>
            <p:ph idx="12" type="sldNum"/>
          </p:nvPr>
        </p:nvSpPr>
        <p:spPr>
          <a:xfrm>
            <a:off x="3884615" y="8685214"/>
            <a:ext cx="2971801" cy="4572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13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en-US" sz="700">
                <a:solidFill>
                  <a:srgbClr val="000000"/>
                </a:solidFill>
                <a:latin typeface="Times New Roman"/>
                <a:ea typeface="Times New Roman"/>
                <a:cs typeface="Times New Roman"/>
                <a:sym typeface="Times New Roman"/>
              </a:rPr>
              <a:t>3/11/2020 12:07 PM</a:t>
            </a:r>
            <a:endParaRPr sz="700">
              <a:solidFill>
                <a:srgbClr val="000000"/>
              </a:solidFill>
              <a:latin typeface="Times New Roman"/>
              <a:ea typeface="Times New Roman"/>
              <a:cs typeface="Times New Roman"/>
              <a:sym typeface="Times New Roman"/>
            </a:endParaRPr>
          </a:p>
        </p:txBody>
      </p:sp>
      <p:sp>
        <p:nvSpPr>
          <p:cNvPr id="1539" name="Google Shape;1539;p132:notes"/>
          <p:cNvSpPr/>
          <p:nvPr>
            <p:ph idx="2" type="sldImg"/>
          </p:nvPr>
        </p:nvSpPr>
        <p:spPr>
          <a:xfrm>
            <a:off x="815975" y="434975"/>
            <a:ext cx="5226050" cy="3919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0" name="Google Shape;1540;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5" name="Google Shape;1555;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6" name="Google Shape;1556;p133: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2" name="Google Shape;1562;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5" name="Google Shape;1605;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1" name="Google Shape;1611;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2" name="Google Shape;1612;p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9" name="Google Shape;1619;p1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8" name="Google Shape;1628;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9" name="Google Shape;1629;p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8" name="Google Shape;1638;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9" name="Google Shape;1639;p1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Variables come in two flavors: primitive and reference.</a:t>
            </a:r>
            <a:endParaRPr/>
          </a:p>
          <a:p>
            <a:pPr indent="0" lvl="0" marL="0" rtl="0" algn="l">
              <a:lnSpc>
                <a:spcPct val="100000"/>
              </a:lnSpc>
              <a:spcBef>
                <a:spcPts val="0"/>
              </a:spcBef>
              <a:spcAft>
                <a:spcPts val="0"/>
              </a:spcAft>
              <a:buSzPts val="1400"/>
              <a:buNone/>
            </a:pPr>
            <a:r>
              <a:rPr lang="en-US" sz="1200"/>
              <a:t>variables must have a type</a:t>
            </a:r>
            <a:endParaRPr/>
          </a:p>
          <a:p>
            <a:pPr indent="0" lvl="0" marL="0" rtl="0" algn="l">
              <a:lnSpc>
                <a:spcPct val="100000"/>
              </a:lnSpc>
              <a:spcBef>
                <a:spcPts val="0"/>
              </a:spcBef>
              <a:spcAft>
                <a:spcPts val="0"/>
              </a:spcAft>
              <a:buSzPts val="1400"/>
              <a:buNone/>
            </a:pPr>
            <a:r>
              <a:rPr lang="en-US" sz="1200"/>
              <a:t>variables must have a name</a:t>
            </a:r>
            <a:endParaRPr/>
          </a:p>
          <a:p>
            <a:pPr indent="0" lvl="0" marL="0" rtl="0" algn="l">
              <a:lnSpc>
                <a:spcPct val="100000"/>
              </a:lnSpc>
              <a:spcBef>
                <a:spcPts val="0"/>
              </a:spcBef>
              <a:spcAft>
                <a:spcPts val="0"/>
              </a:spcAft>
              <a:buSzPts val="1400"/>
              <a:buNone/>
            </a:pPr>
            <a:r>
              <a:rPr lang="en-US" sz="1200"/>
              <a:t>Int count;</a:t>
            </a:r>
            <a:endParaRPr/>
          </a:p>
          <a:p>
            <a:pPr indent="0" lvl="0" marL="0" rtl="0" algn="l">
              <a:lnSpc>
                <a:spcPct val="100000"/>
              </a:lnSpc>
              <a:spcBef>
                <a:spcPts val="0"/>
              </a:spcBef>
              <a:spcAft>
                <a:spcPts val="0"/>
              </a:spcAft>
              <a:buClr>
                <a:schemeClr val="dk1"/>
              </a:buClr>
              <a:buSzPts val="1200"/>
              <a:buFont typeface="Cambria"/>
              <a:buNone/>
            </a:pPr>
            <a:r>
              <a:rPr lang="en-US" sz="1200"/>
              <a:t>Int=&gt; type</a:t>
            </a:r>
            <a:endParaRPr/>
          </a:p>
          <a:p>
            <a:pPr indent="0" lvl="0" marL="0" rtl="0" algn="l">
              <a:lnSpc>
                <a:spcPct val="100000"/>
              </a:lnSpc>
              <a:spcBef>
                <a:spcPts val="0"/>
              </a:spcBef>
              <a:spcAft>
                <a:spcPts val="0"/>
              </a:spcAft>
              <a:buClr>
                <a:schemeClr val="dk1"/>
              </a:buClr>
              <a:buSzPts val="1200"/>
              <a:buFont typeface="Cambria"/>
              <a:buNone/>
            </a:pPr>
            <a:r>
              <a:rPr lang="en-US" sz="1200"/>
              <a:t>Count=&gt; name</a:t>
            </a:r>
            <a:endParaRPr/>
          </a:p>
          <a:p>
            <a:pPr indent="0" lvl="0" marL="0" rtl="0" algn="l">
              <a:lnSpc>
                <a:spcPct val="100000"/>
              </a:lnSpc>
              <a:spcBef>
                <a:spcPts val="0"/>
              </a:spcBef>
              <a:spcAft>
                <a:spcPts val="0"/>
              </a:spcAft>
              <a:buClr>
                <a:schemeClr val="dk1"/>
              </a:buClr>
              <a:buSzPts val="1200"/>
              <a:buFont typeface="Cambria"/>
              <a:buNone/>
            </a:pPr>
            <a:r>
              <a:rPr lang="en-US" sz="1200"/>
              <a:t>	A variable is just a box. A container. It holds something.</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SzPts val="1400"/>
              <a:buNone/>
            </a:pPr>
            <a:r>
              <a:t/>
            </a:r>
            <a:endParaRPr/>
          </a:p>
        </p:txBody>
      </p:sp>
      <p:sp>
        <p:nvSpPr>
          <p:cNvPr id="452" name="Google Shape;45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8" name="Google Shape;1648;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9" name="Google Shape;1649;p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5" name="Google Shape;1655;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6" name="Google Shape;1656;p1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5" name="Google Shape;1665;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6" name="Google Shape;1666;p1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5" name="Google Shape;1675;p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6" name="Google Shape;1676;p143: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2" name="Google Shape;1682;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0" name="Google Shape;1690;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7" name="Google Shape;1697;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3" name="Google Shape;1703;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9" name="Google Shape;1709;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5" name="Google Shape;1715;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Variables come in two flavors: primitive and reference.</a:t>
            </a:r>
            <a:endParaRPr/>
          </a:p>
          <a:p>
            <a:pPr indent="0" lvl="0" marL="0" rtl="0" algn="l">
              <a:lnSpc>
                <a:spcPct val="100000"/>
              </a:lnSpc>
              <a:spcBef>
                <a:spcPts val="0"/>
              </a:spcBef>
              <a:spcAft>
                <a:spcPts val="0"/>
              </a:spcAft>
              <a:buSzPts val="1400"/>
              <a:buNone/>
            </a:pPr>
            <a:r>
              <a:rPr lang="en-US" sz="1200"/>
              <a:t>variables must have a type</a:t>
            </a:r>
            <a:endParaRPr/>
          </a:p>
          <a:p>
            <a:pPr indent="0" lvl="0" marL="0" rtl="0" algn="l">
              <a:lnSpc>
                <a:spcPct val="100000"/>
              </a:lnSpc>
              <a:spcBef>
                <a:spcPts val="0"/>
              </a:spcBef>
              <a:spcAft>
                <a:spcPts val="0"/>
              </a:spcAft>
              <a:buSzPts val="1400"/>
              <a:buNone/>
            </a:pPr>
            <a:r>
              <a:rPr lang="en-US" sz="1200"/>
              <a:t>variables must have a name</a:t>
            </a:r>
            <a:endParaRPr/>
          </a:p>
          <a:p>
            <a:pPr indent="0" lvl="0" marL="0" rtl="0" algn="l">
              <a:lnSpc>
                <a:spcPct val="100000"/>
              </a:lnSpc>
              <a:spcBef>
                <a:spcPts val="0"/>
              </a:spcBef>
              <a:spcAft>
                <a:spcPts val="0"/>
              </a:spcAft>
              <a:buSzPts val="1400"/>
              <a:buNone/>
            </a:pPr>
            <a:r>
              <a:rPr lang="en-US" sz="1200"/>
              <a:t>Int count;</a:t>
            </a:r>
            <a:endParaRPr/>
          </a:p>
          <a:p>
            <a:pPr indent="0" lvl="0" marL="0" rtl="0" algn="l">
              <a:lnSpc>
                <a:spcPct val="100000"/>
              </a:lnSpc>
              <a:spcBef>
                <a:spcPts val="0"/>
              </a:spcBef>
              <a:spcAft>
                <a:spcPts val="0"/>
              </a:spcAft>
              <a:buClr>
                <a:schemeClr val="dk1"/>
              </a:buClr>
              <a:buSzPts val="1200"/>
              <a:buFont typeface="Cambria"/>
              <a:buNone/>
            </a:pPr>
            <a:r>
              <a:rPr lang="en-US" sz="1200"/>
              <a:t>Int=&gt; type</a:t>
            </a:r>
            <a:endParaRPr/>
          </a:p>
          <a:p>
            <a:pPr indent="0" lvl="0" marL="0" rtl="0" algn="l">
              <a:lnSpc>
                <a:spcPct val="100000"/>
              </a:lnSpc>
              <a:spcBef>
                <a:spcPts val="0"/>
              </a:spcBef>
              <a:spcAft>
                <a:spcPts val="0"/>
              </a:spcAft>
              <a:buClr>
                <a:schemeClr val="dk1"/>
              </a:buClr>
              <a:buSzPts val="1200"/>
              <a:buFont typeface="Cambria"/>
              <a:buNone/>
            </a:pPr>
            <a:r>
              <a:rPr lang="en-US" sz="1200"/>
              <a:t>Count=&gt; name</a:t>
            </a:r>
            <a:endParaRPr/>
          </a:p>
          <a:p>
            <a:pPr indent="0" lvl="0" marL="0" rtl="0" algn="l">
              <a:lnSpc>
                <a:spcPct val="100000"/>
              </a:lnSpc>
              <a:spcBef>
                <a:spcPts val="0"/>
              </a:spcBef>
              <a:spcAft>
                <a:spcPts val="0"/>
              </a:spcAft>
              <a:buClr>
                <a:schemeClr val="dk1"/>
              </a:buClr>
              <a:buSzPts val="1200"/>
              <a:buFont typeface="Cambria"/>
              <a:buNone/>
            </a:pPr>
            <a:r>
              <a:rPr lang="en-US" sz="1200"/>
              <a:t>	A variable is just a box. A container. It holds something.</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SzPts val="1400"/>
              <a:buNone/>
            </a:pPr>
            <a:r>
              <a:t/>
            </a:r>
            <a:endParaRPr/>
          </a:p>
        </p:txBody>
      </p:sp>
      <p:sp>
        <p:nvSpPr>
          <p:cNvPr id="462" name="Google Shape;46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1" name="Google Shape;1721;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0" name="Google Shape;1730;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6" name="Google Shape;1736;p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7" name="Google Shape;1737;p1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3" name="Google Shape;1743;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p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5" name="Google Shape;1755;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7" name="Google Shape;1787;p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8" name="Google Shape;1788;p1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4" name="Google Shape;1794;p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5" name="Google Shape;1795;p1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6" name="Google Shape;1806;p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7" name="Google Shape;1807;p1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Google Shape;1820;p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1" name="Google Shape;1821;p1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2" name="Google Shape;1832;p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3" name="Google Shape;1833;p159: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9" name="Google Shape;1839;p1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0" name="Google Shape;1840;p1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6" name="Google Shape;1846;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4" name="Google Shape;1854;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p1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1" name="Google Shape;1871;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0" name="Google Shape;1880;p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1" name="Google Shape;1881;p164: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1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8" name="Google Shape;1888;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p1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5" name="Google Shape;1895;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p1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3" name="Google Shape;1953;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p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8" name="Google Shape;1978;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3" name="Google Shape;2023;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Long   64 bits  -huge to huge</a:t>
            </a:r>
            <a:endParaRPr/>
          </a:p>
          <a:p>
            <a:pPr indent="0" lvl="0" marL="0" rtl="0" algn="l">
              <a:lnSpc>
                <a:spcPct val="100000"/>
              </a:lnSpc>
              <a:spcBef>
                <a:spcPts val="0"/>
              </a:spcBef>
              <a:spcAft>
                <a:spcPts val="0"/>
              </a:spcAft>
              <a:buClr>
                <a:schemeClr val="dk1"/>
              </a:buClr>
              <a:buSzPts val="1200"/>
              <a:buFont typeface="Cambria"/>
              <a:buNone/>
            </a:pPr>
            <a:r>
              <a:rPr b="1" lang="en-US" sz="1200"/>
              <a:t>floating point</a:t>
            </a:r>
            <a:endParaRPr/>
          </a:p>
          <a:p>
            <a:pPr indent="0" lvl="0" marL="0" rtl="0" algn="l">
              <a:lnSpc>
                <a:spcPct val="100000"/>
              </a:lnSpc>
              <a:spcBef>
                <a:spcPts val="0"/>
              </a:spcBef>
              <a:spcAft>
                <a:spcPts val="0"/>
              </a:spcAft>
              <a:buClr>
                <a:schemeClr val="dk1"/>
              </a:buClr>
              <a:buSzPts val="1200"/>
              <a:buFont typeface="Cambria"/>
              <a:buNone/>
            </a:pPr>
            <a:r>
              <a:rPr lang="en-US" sz="1200"/>
              <a:t>float      32 bits varies</a:t>
            </a:r>
            <a:endParaRPr/>
          </a:p>
          <a:p>
            <a:pPr indent="0" lvl="0" marL="0" rtl="0" algn="l">
              <a:lnSpc>
                <a:spcPct val="100000"/>
              </a:lnSpc>
              <a:spcBef>
                <a:spcPts val="0"/>
              </a:spcBef>
              <a:spcAft>
                <a:spcPts val="0"/>
              </a:spcAft>
              <a:buClr>
                <a:schemeClr val="dk1"/>
              </a:buClr>
              <a:buSzPts val="1200"/>
              <a:buFont typeface="Cambria"/>
              <a:buNone/>
            </a:pPr>
            <a:r>
              <a:rPr lang="en-US" sz="1200"/>
              <a:t>double  64 bits varies</a:t>
            </a:r>
            <a:endParaRPr/>
          </a:p>
          <a:p>
            <a:pPr indent="0" lvl="0" marL="0" rtl="0" algn="l">
              <a:lnSpc>
                <a:spcPct val="100000"/>
              </a:lnSpc>
              <a:spcBef>
                <a:spcPts val="0"/>
              </a:spcBef>
              <a:spcAft>
                <a:spcPts val="0"/>
              </a:spcAft>
              <a:buSzPts val="1400"/>
              <a:buNone/>
            </a:pPr>
            <a:r>
              <a:t/>
            </a:r>
            <a:endParaRPr/>
          </a:p>
        </p:txBody>
      </p:sp>
      <p:sp>
        <p:nvSpPr>
          <p:cNvPr id="485" name="Google Shape;48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2" name="Google Shape;2032;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p1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1" name="Google Shape;2041;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p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8" name="Google Shape;2058;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4" name="Google Shape;2064;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p1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9" name="Google Shape;2089;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1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0" name="Google Shape;2110;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p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7" name="Google Shape;2137;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4" name="Google Shape;2144;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p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5" name="Google Shape;2175;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9" name="Google Shape;2189;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1" name="Google Shape;2211;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p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7" name="Google Shape;2237;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1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0" name="Google Shape;2250;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p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7" name="Google Shape;2257;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p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4" name="Google Shape;2274;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3" name="Google Shape;2293;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p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7" name="Google Shape;2327;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p1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4" name="Google Shape;2334;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p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0" name="Google Shape;2340;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p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7" name="Google Shape;2347;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3" name="Google Shape;2373;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1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6" name="Google Shape;2406;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p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0" name="Google Shape;2430;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1" name="Google Shape;2441;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p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5" name="Google Shape;2465;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p1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2" name="Google Shape;2492;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1" name="Google Shape;2501;p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Hello and welcome to this session on bonds trading.</a:t>
            </a:r>
            <a:endParaRPr/>
          </a:p>
        </p:txBody>
      </p:sp>
      <p:sp>
        <p:nvSpPr>
          <p:cNvPr id="2502" name="Google Shape;2502;p196:notes"/>
          <p:cNvSpPr txBox="1"/>
          <p:nvPr>
            <p:ph idx="12" type="sldNum"/>
          </p:nvPr>
        </p:nvSpPr>
        <p:spPr>
          <a:xfrm>
            <a:off x="3884615" y="8685214"/>
            <a:ext cx="2971801" cy="4572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19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en-US" sz="700">
                <a:solidFill>
                  <a:srgbClr val="000000"/>
                </a:solidFill>
                <a:latin typeface="Times New Roman"/>
                <a:ea typeface="Times New Roman"/>
                <a:cs typeface="Times New Roman"/>
                <a:sym typeface="Times New Roman"/>
              </a:rPr>
              <a:t>3/11/2020 12:07 PM</a:t>
            </a:r>
            <a:endParaRPr sz="700">
              <a:solidFill>
                <a:srgbClr val="000000"/>
              </a:solidFill>
              <a:latin typeface="Times New Roman"/>
              <a:ea typeface="Times New Roman"/>
              <a:cs typeface="Times New Roman"/>
              <a:sym typeface="Times New Roman"/>
            </a:endParaRPr>
          </a:p>
        </p:txBody>
      </p:sp>
      <p:sp>
        <p:nvSpPr>
          <p:cNvPr id="2507" name="Google Shape;2507;p197:notes"/>
          <p:cNvSpPr/>
          <p:nvPr>
            <p:ph idx="2" type="sldImg"/>
          </p:nvPr>
        </p:nvSpPr>
        <p:spPr>
          <a:xfrm>
            <a:off x="815975" y="434975"/>
            <a:ext cx="5226050" cy="3919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8" name="Google Shape;2508;p1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3" name="Google Shape;2523;p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4" name="Google Shape;2524;p198: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p19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531" name="Google Shape;2531;p19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532" name="Google Shape;2532;p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b="0" i="0" lang="en-US" sz="700" u="none" cap="none" strike="noStrike">
                <a:solidFill>
                  <a:srgbClr val="000000"/>
                </a:solidFill>
                <a:latin typeface="Times New Roman"/>
                <a:ea typeface="Times New Roman"/>
                <a:cs typeface="Times New Roman"/>
                <a:sym typeface="Times New Roman"/>
              </a:rPr>
              <a:t>3/11/2020 12:07 PM</a:t>
            </a:r>
            <a:endParaRPr b="0" i="0" sz="700" u="none" cap="none" strike="noStrike">
              <a:solidFill>
                <a:srgbClr val="000000"/>
              </a:solidFill>
              <a:latin typeface="Times New Roman"/>
              <a:ea typeface="Times New Roman"/>
              <a:cs typeface="Times New Roman"/>
              <a:sym typeface="Times New Roman"/>
            </a:endParaRPr>
          </a:p>
        </p:txBody>
      </p:sp>
      <p:sp>
        <p:nvSpPr>
          <p:cNvPr id="324" name="Google Shape;324;p2:notes"/>
          <p:cNvSpPr/>
          <p:nvPr>
            <p:ph idx="2" type="sldImg"/>
          </p:nvPr>
        </p:nvSpPr>
        <p:spPr>
          <a:xfrm>
            <a:off x="815975" y="434975"/>
            <a:ext cx="5226050" cy="3919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20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538" name="Google Shape;2538;p20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539" name="Google Shape;2539;p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p20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545" name="Google Shape;2545;p20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546" name="Google Shape;2546;p2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p20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552" name="Google Shape;2552;p20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553" name="Google Shape;2553;p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p20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05" name="Google Shape;2605;p20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06" name="Google Shape;2606;p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p20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12" name="Google Shape;2612;p20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13" name="Google Shape;2613;p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p20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19" name="Google Shape;2619;p20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20" name="Google Shape;2620;p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p20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26" name="Google Shape;2626;p20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27" name="Google Shape;2627;p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p20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33" name="Google Shape;2633;p20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34" name="Google Shape;2634;p2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p20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40" name="Google Shape;2640;p20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41" name="Google Shape;2641;p2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p20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47" name="Google Shape;2647;p20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48" name="Google Shape;2648;p2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The 3 steps of object declaration, creation and assignment</a:t>
            </a:r>
            <a:endParaRPr/>
          </a:p>
          <a:p>
            <a:pPr indent="0" lvl="0" marL="0" rtl="0" algn="l">
              <a:lnSpc>
                <a:spcPct val="100000"/>
              </a:lnSpc>
              <a:spcBef>
                <a:spcPts val="0"/>
              </a:spcBef>
              <a:spcAft>
                <a:spcPts val="0"/>
              </a:spcAft>
              <a:buClr>
                <a:schemeClr val="dk1"/>
              </a:buClr>
              <a:buSzPts val="1200"/>
              <a:buFont typeface="Cambria"/>
              <a:buNone/>
            </a:pPr>
            <a:r>
              <a:rPr lang="en-US" sz="1200"/>
              <a:t>	Dog myDog = new Dog () ;</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SzPts val="1400"/>
              <a:buNone/>
            </a:pPr>
            <a:r>
              <a:rPr lang="en-US" sz="1200"/>
              <a:t>Declare a reference variable </a:t>
            </a:r>
            <a:endParaRPr/>
          </a:p>
          <a:p>
            <a:pPr indent="0" lvl="0" marL="0" rtl="0" algn="l">
              <a:lnSpc>
                <a:spcPct val="100000"/>
              </a:lnSpc>
              <a:spcBef>
                <a:spcPts val="0"/>
              </a:spcBef>
              <a:spcAft>
                <a:spcPts val="0"/>
              </a:spcAft>
              <a:buClr>
                <a:schemeClr val="dk1"/>
              </a:buClr>
              <a:buSzPts val="1200"/>
              <a:buFont typeface="Cambria"/>
              <a:buNone/>
            </a:pPr>
            <a:r>
              <a:rPr lang="en-US" sz="1200"/>
              <a:t>	Dog myDog = new Dog () ;</a:t>
            </a:r>
            <a:endParaRPr/>
          </a:p>
          <a:p>
            <a:pPr indent="0" lvl="0" marL="0" rtl="0" algn="l">
              <a:lnSpc>
                <a:spcPct val="100000"/>
              </a:lnSpc>
              <a:spcBef>
                <a:spcPts val="0"/>
              </a:spcBef>
              <a:spcAft>
                <a:spcPts val="0"/>
              </a:spcAft>
              <a:buSzPts val="1400"/>
              <a:buNone/>
            </a:pPr>
            <a:r>
              <a:rPr lang="en-US" sz="1200"/>
              <a:t>Create an object</a:t>
            </a:r>
            <a:endParaRPr sz="1200"/>
          </a:p>
          <a:p>
            <a:pPr indent="0" lvl="0" marL="0" rtl="0" algn="l">
              <a:lnSpc>
                <a:spcPct val="100000"/>
              </a:lnSpc>
              <a:spcBef>
                <a:spcPts val="0"/>
              </a:spcBef>
              <a:spcAft>
                <a:spcPts val="0"/>
              </a:spcAft>
              <a:buClr>
                <a:schemeClr val="dk1"/>
              </a:buClr>
              <a:buSzPts val="1200"/>
              <a:buFont typeface="Cambria"/>
              <a:buNone/>
            </a:pPr>
            <a:r>
              <a:rPr lang="en-US" sz="1200"/>
              <a:t>	Dog myDog = new Dog () ;</a:t>
            </a:r>
            <a:endParaRPr/>
          </a:p>
          <a:p>
            <a:pPr indent="0" lvl="0" marL="0" rtl="0" algn="l">
              <a:lnSpc>
                <a:spcPct val="100000"/>
              </a:lnSpc>
              <a:spcBef>
                <a:spcPts val="0"/>
              </a:spcBef>
              <a:spcAft>
                <a:spcPts val="0"/>
              </a:spcAft>
              <a:buSzPts val="1400"/>
              <a:buNone/>
            </a:pPr>
            <a:r>
              <a:rPr lang="en-US" sz="1200"/>
              <a:t>Link the object and the reference</a:t>
            </a:r>
            <a:endParaRPr sz="1200"/>
          </a:p>
          <a:p>
            <a:pPr indent="0" lvl="0" marL="0" rtl="0" algn="l">
              <a:lnSpc>
                <a:spcPct val="100000"/>
              </a:lnSpc>
              <a:spcBef>
                <a:spcPts val="0"/>
              </a:spcBef>
              <a:spcAft>
                <a:spcPts val="0"/>
              </a:spcAft>
              <a:buClr>
                <a:schemeClr val="dk1"/>
              </a:buClr>
              <a:buSzPts val="1200"/>
              <a:buFont typeface="Cambria"/>
              <a:buNone/>
            </a:pPr>
            <a:r>
              <a:rPr lang="en-US" sz="1200"/>
              <a:t>	Dog myDog = new Dog () ;</a:t>
            </a:r>
            <a:endParaRPr/>
          </a:p>
          <a:p>
            <a:pPr indent="0" lvl="0" marL="0" rtl="0" algn="l">
              <a:lnSpc>
                <a:spcPct val="100000"/>
              </a:lnSpc>
              <a:spcBef>
                <a:spcPts val="0"/>
              </a:spcBef>
              <a:spcAft>
                <a:spcPts val="0"/>
              </a:spcAft>
              <a:buSzPts val="1400"/>
              <a:buNone/>
            </a:pPr>
            <a:r>
              <a:t/>
            </a:r>
            <a:endParaRPr/>
          </a:p>
        </p:txBody>
      </p:sp>
      <p:sp>
        <p:nvSpPr>
          <p:cNvPr id="529" name="Google Shape;52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p21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54" name="Google Shape;2654;p21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55" name="Google Shape;2655;p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p21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61" name="Google Shape;2661;p21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62" name="Google Shape;2662;p2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p21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68" name="Google Shape;2668;p21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69" name="Google Shape;2669;p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p21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75" name="Google Shape;2675;p21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76" name="Google Shape;2676;p2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21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82" name="Google Shape;2682;p21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83" name="Google Shape;2683;p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p21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89" name="Google Shape;2689;p21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90" name="Google Shape;2690;p2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p21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696" name="Google Shape;2696;p21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697" name="Google Shape;2697;p2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p21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03" name="Google Shape;2703;p21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04" name="Google Shape;2704;p2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p21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10" name="Google Shape;2710;p21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11" name="Google Shape;2711;p2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p21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17" name="Google Shape;2717;p21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18" name="Google Shape;2718;p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700">
                <a:solidFill>
                  <a:srgbClr val="000000"/>
                </a:solidFill>
                <a:latin typeface="Times New Roman"/>
                <a:ea typeface="Times New Roman"/>
                <a:cs typeface="Times New Roman"/>
                <a:sym typeface="Times New Roman"/>
              </a:rPr>
              <a:t>: Refer word document for Listing 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Declare an int array variable. An array variable is a remote control to an array object.</a:t>
            </a:r>
            <a:endParaRPr/>
          </a:p>
          <a:p>
            <a:pPr indent="0" lvl="0" marL="0" rtl="0" algn="l">
              <a:lnSpc>
                <a:spcPct val="100000"/>
              </a:lnSpc>
              <a:spcBef>
                <a:spcPts val="0"/>
              </a:spcBef>
              <a:spcAft>
                <a:spcPts val="0"/>
              </a:spcAft>
              <a:buSzPts val="1400"/>
              <a:buNone/>
            </a:pPr>
            <a:r>
              <a:rPr lang="en-US" sz="1200"/>
              <a:t>    int []  nums;</a:t>
            </a:r>
            <a:endParaRPr/>
          </a:p>
          <a:p>
            <a:pPr indent="0" lvl="0" marL="0" rtl="0" algn="l">
              <a:lnSpc>
                <a:spcPct val="100000"/>
              </a:lnSpc>
              <a:spcBef>
                <a:spcPts val="0"/>
              </a:spcBef>
              <a:spcAft>
                <a:spcPts val="0"/>
              </a:spcAft>
              <a:buSzPts val="1400"/>
              <a:buNone/>
            </a:pPr>
            <a:r>
              <a:rPr lang="en-US" sz="1200"/>
              <a:t>Create a new int array with a length of 7, and </a:t>
            </a:r>
            <a:r>
              <a:rPr i="1" lang="en-US" sz="1200"/>
              <a:t>assign </a:t>
            </a:r>
            <a:r>
              <a:rPr lang="en-US" sz="1200"/>
              <a:t>it to the previously-declared int [] variable nums</a:t>
            </a:r>
            <a:endParaRPr sz="1200"/>
          </a:p>
          <a:p>
            <a:pPr indent="0" lvl="0" marL="0" rtl="0" algn="l">
              <a:lnSpc>
                <a:spcPct val="100000"/>
              </a:lnSpc>
              <a:spcBef>
                <a:spcPts val="0"/>
              </a:spcBef>
              <a:spcAft>
                <a:spcPts val="0"/>
              </a:spcAft>
              <a:buSzPts val="1400"/>
              <a:buNone/>
            </a:pPr>
            <a:r>
              <a:rPr lang="en-US" sz="1200"/>
              <a:t>  nums = new int[7] ;</a:t>
            </a:r>
            <a:endParaRPr/>
          </a:p>
          <a:p>
            <a:pPr indent="0" lvl="0" marL="0" rtl="0" algn="l">
              <a:lnSpc>
                <a:spcPct val="100000"/>
              </a:lnSpc>
              <a:spcBef>
                <a:spcPts val="0"/>
              </a:spcBef>
              <a:spcAft>
                <a:spcPts val="0"/>
              </a:spcAft>
              <a:buSzPts val="1400"/>
              <a:buNone/>
            </a:pPr>
            <a:r>
              <a:rPr lang="en-US" sz="1200"/>
              <a:t>Give each element in the array an int value. Remember, elements in on int </a:t>
            </a:r>
            <a:r>
              <a:rPr i="1" lang="en-US" sz="1200"/>
              <a:t>array </a:t>
            </a:r>
            <a:r>
              <a:rPr lang="en-US" sz="1200"/>
              <a:t>are just int variables.</a:t>
            </a:r>
            <a:endParaRPr i="1" sz="1200"/>
          </a:p>
          <a:p>
            <a:pPr indent="0" lvl="0" marL="0" rtl="0" algn="l">
              <a:lnSpc>
                <a:spcPct val="100000"/>
              </a:lnSpc>
              <a:spcBef>
                <a:spcPts val="0"/>
              </a:spcBef>
              <a:spcAft>
                <a:spcPts val="0"/>
              </a:spcAft>
              <a:buSzPts val="1400"/>
              <a:buNone/>
            </a:pPr>
            <a:r>
              <a:t/>
            </a:r>
            <a:endParaRPr/>
          </a:p>
        </p:txBody>
      </p:sp>
      <p:sp>
        <p:nvSpPr>
          <p:cNvPr id="539" name="Google Shape;539;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p22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24" name="Google Shape;2724;p22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25" name="Google Shape;2725;p2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p22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31" name="Google Shape;2731;p22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32" name="Google Shape;2732;p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p22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38" name="Google Shape;2738;p22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39" name="Google Shape;2739;p2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700">
                <a:solidFill>
                  <a:srgbClr val="000000"/>
                </a:solidFill>
                <a:latin typeface="Times New Roman"/>
                <a:ea typeface="Times New Roman"/>
                <a:cs typeface="Times New Roman"/>
                <a:sym typeface="Times New Roman"/>
              </a:rPr>
              <a:t>:Refer word document for Listing 2</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22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45" name="Google Shape;2745;p22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46" name="Google Shape;2746;p2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p22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52" name="Google Shape;2752;p22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53" name="Google Shape;2753;p2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p22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59" name="Google Shape;2759;p22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60" name="Google Shape;2760;p2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p22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66" name="Google Shape;2766;p22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67" name="Google Shape;2767;p2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p22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73" name="Google Shape;2773;p22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74" name="Google Shape;2774;p2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p22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80" name="Google Shape;2780;p22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81" name="Google Shape;2781;p2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p22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87" name="Google Shape;2787;p22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88" name="Google Shape;2788;p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nums [0] = 6;</a:t>
            </a:r>
            <a:endParaRPr/>
          </a:p>
          <a:p>
            <a:pPr indent="0" lvl="0" marL="0" rtl="0" algn="l">
              <a:lnSpc>
                <a:spcPct val="100000"/>
              </a:lnSpc>
              <a:spcBef>
                <a:spcPts val="0"/>
              </a:spcBef>
              <a:spcAft>
                <a:spcPts val="0"/>
              </a:spcAft>
              <a:buClr>
                <a:schemeClr val="dk1"/>
              </a:buClr>
              <a:buSzPts val="1200"/>
              <a:buFont typeface="Cambria"/>
              <a:buNone/>
            </a:pPr>
            <a:r>
              <a:rPr lang="en-US" sz="1200"/>
              <a:t>	nums [1] = 19;</a:t>
            </a:r>
            <a:endParaRPr/>
          </a:p>
          <a:p>
            <a:pPr indent="0" lvl="0" marL="0" rtl="0" algn="l">
              <a:lnSpc>
                <a:spcPct val="100000"/>
              </a:lnSpc>
              <a:spcBef>
                <a:spcPts val="0"/>
              </a:spcBef>
              <a:spcAft>
                <a:spcPts val="0"/>
              </a:spcAft>
              <a:buClr>
                <a:schemeClr val="dk1"/>
              </a:buClr>
              <a:buSzPts val="1200"/>
              <a:buFont typeface="Cambria"/>
              <a:buNone/>
            </a:pPr>
            <a:r>
              <a:rPr lang="en-US" sz="1200"/>
              <a:t>	nums [2] = 44;</a:t>
            </a:r>
            <a:endParaRPr/>
          </a:p>
          <a:p>
            <a:pPr indent="0" lvl="0" marL="0" rtl="0" algn="l">
              <a:lnSpc>
                <a:spcPct val="100000"/>
              </a:lnSpc>
              <a:spcBef>
                <a:spcPts val="0"/>
              </a:spcBef>
              <a:spcAft>
                <a:spcPts val="0"/>
              </a:spcAft>
              <a:buClr>
                <a:schemeClr val="dk1"/>
              </a:buClr>
              <a:buSzPts val="1200"/>
              <a:buFont typeface="Cambria"/>
              <a:buNone/>
            </a:pPr>
            <a:r>
              <a:rPr lang="en-US" sz="1200"/>
              <a:t>	nums [3] = 42;</a:t>
            </a:r>
            <a:endParaRPr/>
          </a:p>
          <a:p>
            <a:pPr indent="0" lvl="0" marL="0" rtl="0" algn="l">
              <a:lnSpc>
                <a:spcPct val="100000"/>
              </a:lnSpc>
              <a:spcBef>
                <a:spcPts val="0"/>
              </a:spcBef>
              <a:spcAft>
                <a:spcPts val="0"/>
              </a:spcAft>
              <a:buClr>
                <a:schemeClr val="dk1"/>
              </a:buClr>
              <a:buSzPts val="1200"/>
              <a:buFont typeface="Cambria"/>
              <a:buNone/>
            </a:pPr>
            <a:r>
              <a:rPr lang="en-US" sz="1200"/>
              <a:t>	nums [4] = 10;</a:t>
            </a:r>
            <a:endParaRPr/>
          </a:p>
          <a:p>
            <a:pPr indent="0" lvl="0" marL="0" rtl="0" algn="l">
              <a:lnSpc>
                <a:spcPct val="100000"/>
              </a:lnSpc>
              <a:spcBef>
                <a:spcPts val="0"/>
              </a:spcBef>
              <a:spcAft>
                <a:spcPts val="0"/>
              </a:spcAft>
              <a:buClr>
                <a:schemeClr val="dk1"/>
              </a:buClr>
              <a:buSzPts val="1200"/>
              <a:buFont typeface="Cambria"/>
              <a:buNone/>
            </a:pPr>
            <a:r>
              <a:rPr lang="en-US" sz="1200"/>
              <a:t>	nums [5] = 20;</a:t>
            </a:r>
            <a:endParaRPr/>
          </a:p>
          <a:p>
            <a:pPr indent="0" lvl="0" marL="0" rtl="0" algn="l">
              <a:lnSpc>
                <a:spcPct val="100000"/>
              </a:lnSpc>
              <a:spcBef>
                <a:spcPts val="0"/>
              </a:spcBef>
              <a:spcAft>
                <a:spcPts val="0"/>
              </a:spcAft>
              <a:buClr>
                <a:schemeClr val="dk1"/>
              </a:buClr>
              <a:buSzPts val="1200"/>
              <a:buFont typeface="Cambria"/>
              <a:buNone/>
            </a:pPr>
            <a:r>
              <a:rPr lang="en-US" sz="1200"/>
              <a:t>	nums [6]= 1;</a:t>
            </a:r>
            <a:endParaRPr/>
          </a:p>
          <a:p>
            <a:pPr indent="0" lvl="0" marL="0" rtl="0" algn="l">
              <a:lnSpc>
                <a:spcPct val="100000"/>
              </a:lnSpc>
              <a:spcBef>
                <a:spcPts val="0"/>
              </a:spcBef>
              <a:spcAft>
                <a:spcPts val="0"/>
              </a:spcAft>
              <a:buSzPts val="1400"/>
              <a:buNone/>
            </a:pPr>
            <a:r>
              <a:t/>
            </a:r>
            <a:endParaRPr sz="1200"/>
          </a:p>
          <a:p>
            <a:pPr indent="0" lvl="0" marL="0" rtl="0" algn="ctr">
              <a:lnSpc>
                <a:spcPct val="100000"/>
              </a:lnSpc>
              <a:spcBef>
                <a:spcPts val="0"/>
              </a:spcBef>
              <a:spcAft>
                <a:spcPts val="0"/>
              </a:spcAft>
              <a:buClr>
                <a:schemeClr val="dk1"/>
              </a:buClr>
              <a:buSzPts val="1200"/>
              <a:buFont typeface="Cambria"/>
              <a:buNone/>
            </a:pPr>
            <a:r>
              <a:rPr lang="en-US" sz="1200"/>
              <a:t>Arrays are always objects, whether they're declared to hold primitives or object references.</a:t>
            </a:r>
            <a:endParaRPr sz="1200"/>
          </a:p>
          <a:p>
            <a:pPr indent="0" lvl="0" marL="0" rtl="0" algn="l">
              <a:lnSpc>
                <a:spcPct val="100000"/>
              </a:lnSpc>
              <a:spcBef>
                <a:spcPts val="0"/>
              </a:spcBef>
              <a:spcAft>
                <a:spcPts val="0"/>
              </a:spcAft>
              <a:buSzPts val="1400"/>
              <a:buNone/>
            </a:pPr>
            <a:r>
              <a:t/>
            </a:r>
            <a:endParaRPr/>
          </a:p>
        </p:txBody>
      </p:sp>
      <p:sp>
        <p:nvSpPr>
          <p:cNvPr id="555" name="Google Shape;555;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p23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794" name="Google Shape;2794;p23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795" name="Google Shape;2795;p2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p23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01" name="Google Shape;2801;p23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02" name="Google Shape;2802;p2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23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08" name="Google Shape;2808;p23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09" name="Google Shape;2809;p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p23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15" name="Google Shape;2815;p23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16" name="Google Shape;2816;p2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p23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22" name="Google Shape;2822;p23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23" name="Google Shape;2823;p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7" name="Shape 2827"/>
        <p:cNvGrpSpPr/>
        <p:nvPr/>
      </p:nvGrpSpPr>
      <p:grpSpPr>
        <a:xfrm>
          <a:off x="0" y="0"/>
          <a:ext cx="0" cy="0"/>
          <a:chOff x="0" y="0"/>
          <a:chExt cx="0" cy="0"/>
        </a:xfrm>
      </p:grpSpPr>
      <p:sp>
        <p:nvSpPr>
          <p:cNvPr id="2828" name="Google Shape;2828;p23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29" name="Google Shape;2829;p23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30" name="Google Shape;2830;p2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p23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36" name="Google Shape;2836;p23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37" name="Google Shape;2837;p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p23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43" name="Google Shape;2843;p23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44" name="Google Shape;2844;p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p23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50" name="Google Shape;2850;p23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51" name="Google Shape;2851;p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p23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57" name="Google Shape;2857;p23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58" name="Google Shape;2858;p2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Note8</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p24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64" name="Google Shape;2864;p24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65" name="Google Shape;2865;p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p24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71" name="Google Shape;2871;p24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72" name="Google Shape;2872;p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700">
                <a:solidFill>
                  <a:srgbClr val="000000"/>
                </a:solidFill>
                <a:latin typeface="Lucida Sans"/>
                <a:ea typeface="Lucida Sans"/>
                <a:cs typeface="Lucida Sans"/>
                <a:sym typeface="Lucida Sans"/>
              </a:rPr>
              <a:t>Refer Listing 18.1 in JSP.doc</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p24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78" name="Google Shape;2878;p24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79" name="Google Shape;2879;p2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Note9</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p24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85" name="Google Shape;2885;p24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86" name="Google Shape;2886;p2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p24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92" name="Google Shape;2892;p24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893" name="Google Shape;2893;p2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p24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899" name="Google Shape;2899;p24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00" name="Google Shape;2900;p2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p24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06" name="Google Shape;2906;p24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07" name="Google Shape;2907;p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p24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13" name="Google Shape;2913;p24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14" name="Google Shape;2914;p2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p24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20" name="Google Shape;2920;p24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21" name="Google Shape;2921;p2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p24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27" name="Google Shape;2927;p24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28" name="Google Shape;2928;p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You can send things to method</a:t>
            </a:r>
            <a:endParaRPr/>
          </a:p>
          <a:p>
            <a:pPr indent="0" lvl="0" marL="0" rtl="0" algn="l">
              <a:lnSpc>
                <a:spcPct val="100000"/>
              </a:lnSpc>
              <a:spcBef>
                <a:spcPts val="0"/>
              </a:spcBef>
              <a:spcAft>
                <a:spcPts val="0"/>
              </a:spcAft>
              <a:buSzPts val="1400"/>
              <a:buNone/>
            </a:pPr>
            <a:r>
              <a:rPr lang="en-US" sz="1200"/>
              <a:t>A method uses parameters. A caller passes arguments.</a:t>
            </a:r>
            <a:endParaRPr/>
          </a:p>
          <a:p>
            <a:pPr indent="0" lvl="0" marL="0" rtl="0" algn="l">
              <a:lnSpc>
                <a:spcPct val="100000"/>
              </a:lnSpc>
              <a:spcBef>
                <a:spcPts val="0"/>
              </a:spcBef>
              <a:spcAft>
                <a:spcPts val="0"/>
              </a:spcAft>
              <a:buSzPts val="1400"/>
              <a:buNone/>
            </a:pPr>
            <a:r>
              <a:rPr lang="en-US" sz="1200"/>
              <a:t>If a method takes a parameter, you </a:t>
            </a:r>
            <a:r>
              <a:rPr i="1" lang="en-US" sz="1200"/>
              <a:t>must </a:t>
            </a:r>
            <a:r>
              <a:rPr lang="en-US" sz="1200"/>
              <a:t>pass it something.</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void bark (int  numfbarks) {</a:t>
            </a:r>
            <a:endParaRPr/>
          </a:p>
          <a:p>
            <a:pPr indent="0" lvl="0" marL="0" rtl="0" algn="l">
              <a:lnSpc>
                <a:spcPct val="100000"/>
              </a:lnSpc>
              <a:spcBef>
                <a:spcPts val="0"/>
              </a:spcBef>
              <a:spcAft>
                <a:spcPts val="0"/>
              </a:spcAft>
              <a:buClr>
                <a:schemeClr val="dk1"/>
              </a:buClr>
              <a:buSzPts val="1200"/>
              <a:buFont typeface="Cambria"/>
              <a:buNone/>
            </a:pPr>
            <a:r>
              <a:rPr lang="en-US" sz="1200"/>
              <a:t>  while (numOfBarks &gt; 0) {</a:t>
            </a:r>
            <a:endParaRPr/>
          </a:p>
          <a:p>
            <a:pPr indent="0" lvl="0" marL="0" rtl="0" algn="l">
              <a:lnSpc>
                <a:spcPct val="100000"/>
              </a:lnSpc>
              <a:spcBef>
                <a:spcPts val="0"/>
              </a:spcBef>
              <a:spcAft>
                <a:spcPts val="0"/>
              </a:spcAft>
              <a:buClr>
                <a:schemeClr val="dk1"/>
              </a:buClr>
              <a:buSzPts val="1200"/>
              <a:buFont typeface="Cambria"/>
              <a:buNone/>
            </a:pPr>
            <a:r>
              <a:rPr lang="en-US" sz="1200"/>
              <a:t>       System.out.println("ruff");</a:t>
            </a:r>
            <a:endParaRPr/>
          </a:p>
          <a:p>
            <a:pPr indent="0" lvl="0" marL="0" rtl="0" algn="l">
              <a:lnSpc>
                <a:spcPct val="100000"/>
              </a:lnSpc>
              <a:spcBef>
                <a:spcPts val="0"/>
              </a:spcBef>
              <a:spcAft>
                <a:spcPts val="0"/>
              </a:spcAft>
              <a:buClr>
                <a:schemeClr val="dk1"/>
              </a:buClr>
              <a:buSzPts val="1200"/>
              <a:buFont typeface="Cambria"/>
              <a:buNone/>
            </a:pPr>
            <a:r>
              <a:rPr lang="en-US" sz="1200"/>
              <a:t>       numOfBarks = numOfBarks - 1;</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a:t>
            </a:r>
            <a:endParaRPr/>
          </a:p>
          <a:p>
            <a:pPr indent="0" lvl="0" marL="0" rtl="0" algn="l">
              <a:lnSpc>
                <a:spcPct val="100000"/>
              </a:lnSpc>
              <a:spcBef>
                <a:spcPts val="0"/>
              </a:spcBef>
              <a:spcAft>
                <a:spcPts val="0"/>
              </a:spcAft>
              <a:buSzPts val="1400"/>
              <a:buNone/>
            </a:pPr>
            <a:r>
              <a:t/>
            </a:r>
            <a:endParaRPr/>
          </a:p>
        </p:txBody>
      </p:sp>
      <p:sp>
        <p:nvSpPr>
          <p:cNvPr id="575" name="Google Shape;575;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p25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34" name="Google Shape;2934;p25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35" name="Google Shape;2935;p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Note10</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p25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41" name="Google Shape;2941;p25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42" name="Google Shape;2942;p2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p25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49" name="Google Shape;2949;p25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50" name="Google Shape;2950;p2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p25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56" name="Google Shape;2956;p25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57" name="Google Shape;2957;p2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700">
                <a:solidFill>
                  <a:srgbClr val="000000"/>
                </a:solidFill>
                <a:latin typeface="Times New Roman"/>
                <a:ea typeface="Times New Roman"/>
                <a:cs typeface="Times New Roman"/>
                <a:sym typeface="Times New Roman"/>
              </a:rPr>
              <a:t>Refer Listing 14 in the word document</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p25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63" name="Google Shape;2963;p25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64" name="Google Shape;2964;p2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p25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70" name="Google Shape;2970;p25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71" name="Google Shape;2971;p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p25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2977" name="Google Shape;2977;p25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2978" name="Google Shape;2978;p2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700">
                <a:solidFill>
                  <a:srgbClr val="000000"/>
                </a:solidFill>
                <a:latin typeface="Lucida Sans"/>
                <a:ea typeface="Lucida Sans"/>
                <a:cs typeface="Lucida Sans"/>
                <a:sym typeface="Lucida Sans"/>
              </a:rPr>
              <a:t>Refer Listing 17 in word document</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2" name="Shape 2982"/>
        <p:cNvGrpSpPr/>
        <p:nvPr/>
      </p:nvGrpSpPr>
      <p:grpSpPr>
        <a:xfrm>
          <a:off x="0" y="0"/>
          <a:ext cx="0" cy="0"/>
          <a:chOff x="0" y="0"/>
          <a:chExt cx="0" cy="0"/>
        </a:xfrm>
      </p:grpSpPr>
      <p:sp>
        <p:nvSpPr>
          <p:cNvPr id="2983" name="Google Shape;2983;p257:notes"/>
          <p:cNvSpPr/>
          <p:nvPr>
            <p:ph idx="2" type="sldImg"/>
          </p:nvPr>
        </p:nvSpPr>
        <p:spPr>
          <a:xfrm>
            <a:off x="920750" y="742950"/>
            <a:ext cx="4953000" cy="3714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4" name="Google Shape;2984;p257:notes"/>
          <p:cNvSpPr txBox="1"/>
          <p:nvPr>
            <p:ph idx="1" type="body"/>
          </p:nvPr>
        </p:nvSpPr>
        <p:spPr>
          <a:xfrm>
            <a:off x="679450" y="4705350"/>
            <a:ext cx="5435600" cy="445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mbria"/>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1" name="Shape 2991"/>
        <p:cNvGrpSpPr/>
        <p:nvPr/>
      </p:nvGrpSpPr>
      <p:grpSpPr>
        <a:xfrm>
          <a:off x="0" y="0"/>
          <a:ext cx="0" cy="0"/>
          <a:chOff x="0" y="0"/>
          <a:chExt cx="0" cy="0"/>
        </a:xfrm>
      </p:grpSpPr>
      <p:sp>
        <p:nvSpPr>
          <p:cNvPr id="2992" name="Google Shape;2992;p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3" name="Google Shape;2993;p2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4" name="Google Shape;2994;p258: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p25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01" name="Google Shape;3001;p25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02" name="Google Shape;3002;p2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p26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08" name="Google Shape;3008;p26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09" name="Google Shape;3009;p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p26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15" name="Google Shape;3015;p26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16" name="Google Shape;3016;p2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p26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22" name="Google Shape;3022;p26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23" name="Google Shape;3023;p2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p26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29" name="Google Shape;3029;p26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30" name="Google Shape;3030;p2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p26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36" name="Google Shape;3036;p26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37" name="Google Shape;3037;p2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p26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43" name="Google Shape;3043;p26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44" name="Google Shape;3044;p2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p26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50" name="Google Shape;3050;p26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51" name="Google Shape;3051;p2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p26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57" name="Google Shape;3057;p26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58" name="Google Shape;3058;p2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p26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64" name="Google Shape;3064;p26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65" name="Google Shape;3065;p2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p26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71" name="Google Shape;3071;p26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72" name="Google Shape;3072;p2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p27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78" name="Google Shape;3078;p27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79" name="Google Shape;3079;p2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3" name="Shape 3083"/>
        <p:cNvGrpSpPr/>
        <p:nvPr/>
      </p:nvGrpSpPr>
      <p:grpSpPr>
        <a:xfrm>
          <a:off x="0" y="0"/>
          <a:ext cx="0" cy="0"/>
          <a:chOff x="0" y="0"/>
          <a:chExt cx="0" cy="0"/>
        </a:xfrm>
      </p:grpSpPr>
      <p:sp>
        <p:nvSpPr>
          <p:cNvPr id="3084" name="Google Shape;3084;p27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85" name="Google Shape;3085;p27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86" name="Google Shape;3086;p2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p27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92" name="Google Shape;3092;p27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093" name="Google Shape;3093;p2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7" name="Shape 3097"/>
        <p:cNvGrpSpPr/>
        <p:nvPr/>
      </p:nvGrpSpPr>
      <p:grpSpPr>
        <a:xfrm>
          <a:off x="0" y="0"/>
          <a:ext cx="0" cy="0"/>
          <a:chOff x="0" y="0"/>
          <a:chExt cx="0" cy="0"/>
        </a:xfrm>
      </p:grpSpPr>
      <p:sp>
        <p:nvSpPr>
          <p:cNvPr id="3098" name="Google Shape;3098;p27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099" name="Google Shape;3099;p27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00" name="Google Shape;3100;p2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p27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06" name="Google Shape;3106;p27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07" name="Google Shape;3107;p2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sz="2600">
              <a:solidFill>
                <a:srgbClr val="000000"/>
              </a:solidFill>
              <a:latin typeface="Times New Roman"/>
              <a:ea typeface="Times New Roman"/>
              <a:cs typeface="Times New Roman"/>
              <a:sym typeface="Times New Roman"/>
            </a:endParaRPr>
          </a:p>
          <a:p>
            <a:pPr indent="0" lvl="0" marL="0" rtl="0" algn="l">
              <a:lnSpc>
                <a:spcPct val="100000"/>
              </a:lnSpc>
              <a:spcBef>
                <a:spcPts val="400"/>
              </a:spcBef>
              <a:spcAft>
                <a:spcPts val="0"/>
              </a:spcAft>
              <a:buSzPts val="1400"/>
              <a:buNone/>
            </a:pPr>
            <a:r>
              <a:rPr b="1" lang="en-US" sz="2600">
                <a:solidFill>
                  <a:srgbClr val="000000"/>
                </a:solidFill>
                <a:latin typeface="Times New Roman"/>
                <a:ea typeface="Times New Roman"/>
                <a:cs typeface="Times New Roman"/>
                <a:sym typeface="Times New Roman"/>
              </a:rPr>
              <a:t>Refer Note End in Servlet.doc</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p27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13" name="Google Shape;3113;p27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14" name="Google Shape;3114;p2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8" name="Shape 3118"/>
        <p:cNvGrpSpPr/>
        <p:nvPr/>
      </p:nvGrpSpPr>
      <p:grpSpPr>
        <a:xfrm>
          <a:off x="0" y="0"/>
          <a:ext cx="0" cy="0"/>
          <a:chOff x="0" y="0"/>
          <a:chExt cx="0" cy="0"/>
        </a:xfrm>
      </p:grpSpPr>
      <p:sp>
        <p:nvSpPr>
          <p:cNvPr id="3119" name="Google Shape;3119;p27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20" name="Google Shape;3120;p27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21" name="Google Shape;3121;p2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p27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28" name="Google Shape;3128;p27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29" name="Google Shape;3129;p2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p27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35" name="Google Shape;3135;p27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36" name="Google Shape;3136;p2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0" name="Shape 3140"/>
        <p:cNvGrpSpPr/>
        <p:nvPr/>
      </p:nvGrpSpPr>
      <p:grpSpPr>
        <a:xfrm>
          <a:off x="0" y="0"/>
          <a:ext cx="0" cy="0"/>
          <a:chOff x="0" y="0"/>
          <a:chExt cx="0" cy="0"/>
        </a:xfrm>
      </p:grpSpPr>
      <p:sp>
        <p:nvSpPr>
          <p:cNvPr id="3141" name="Google Shape;3141;p27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42" name="Google Shape;3142;p27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43" name="Google Shape;3143;p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p28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49" name="Google Shape;3149;p28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50" name="Google Shape;3150;p2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5" name="Shape 3155"/>
        <p:cNvGrpSpPr/>
        <p:nvPr/>
      </p:nvGrpSpPr>
      <p:grpSpPr>
        <a:xfrm>
          <a:off x="0" y="0"/>
          <a:ext cx="0" cy="0"/>
          <a:chOff x="0" y="0"/>
          <a:chExt cx="0" cy="0"/>
        </a:xfrm>
      </p:grpSpPr>
      <p:sp>
        <p:nvSpPr>
          <p:cNvPr id="3156" name="Google Shape;3156;p28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57" name="Google Shape;3157;p28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58" name="Google Shape;3158;p2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p28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64" name="Google Shape;3164;p28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65" name="Google Shape;3165;p2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28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71" name="Google Shape;3171;p28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72" name="Google Shape;3172;p2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28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78" name="Google Shape;3178;p28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79" name="Google Shape;3179;p2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4 in doc</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p28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85" name="Google Shape;3185;p28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86" name="Google Shape;3186;p2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p28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92" name="Google Shape;3192;p28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193" name="Google Shape;3193;p2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Listing1</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p28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199" name="Google Shape;3199;p28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00" name="Google Shape;3200;p2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4" name="Shape 3204"/>
        <p:cNvGrpSpPr/>
        <p:nvPr/>
      </p:nvGrpSpPr>
      <p:grpSpPr>
        <a:xfrm>
          <a:off x="0" y="0"/>
          <a:ext cx="0" cy="0"/>
          <a:chOff x="0" y="0"/>
          <a:chExt cx="0" cy="0"/>
        </a:xfrm>
      </p:grpSpPr>
      <p:sp>
        <p:nvSpPr>
          <p:cNvPr id="3205" name="Google Shape;3205;p28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06" name="Google Shape;3206;p28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07" name="Google Shape;3207;p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4</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p28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13" name="Google Shape;3213;p28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14" name="Google Shape;3214;p2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Instance variables always get a default value. If you don't explicitly assign a value to an instance variable, or you don't call a setter method, the instance variable still has a value!</a:t>
            </a:r>
            <a:endParaRPr/>
          </a:p>
          <a:p>
            <a:pPr indent="0" lvl="0" marL="36576"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SzPts val="1400"/>
              <a:buNone/>
            </a:pPr>
            <a:r>
              <a:rPr lang="en-US" sz="1200"/>
              <a:t>integers 0</a:t>
            </a:r>
            <a:endParaRPr/>
          </a:p>
          <a:p>
            <a:pPr indent="0" lvl="0" marL="0" rtl="0" algn="l">
              <a:lnSpc>
                <a:spcPct val="100000"/>
              </a:lnSpc>
              <a:spcBef>
                <a:spcPts val="0"/>
              </a:spcBef>
              <a:spcAft>
                <a:spcPts val="0"/>
              </a:spcAft>
              <a:buSzPts val="1400"/>
              <a:buNone/>
            </a:pPr>
            <a:r>
              <a:rPr lang="en-US" sz="1200"/>
              <a:t>floating points 0.0</a:t>
            </a:r>
            <a:endParaRPr/>
          </a:p>
          <a:p>
            <a:pPr indent="0" lvl="0" marL="0" rtl="0" algn="l">
              <a:lnSpc>
                <a:spcPct val="100000"/>
              </a:lnSpc>
              <a:spcBef>
                <a:spcPts val="0"/>
              </a:spcBef>
              <a:spcAft>
                <a:spcPts val="0"/>
              </a:spcAft>
              <a:buSzPts val="1400"/>
              <a:buNone/>
            </a:pPr>
            <a:r>
              <a:rPr lang="en-US" sz="1200"/>
              <a:t>booleans false</a:t>
            </a:r>
            <a:endParaRPr/>
          </a:p>
          <a:p>
            <a:pPr indent="0" lvl="0" marL="0" rtl="0" algn="l">
              <a:lnSpc>
                <a:spcPct val="100000"/>
              </a:lnSpc>
              <a:spcBef>
                <a:spcPts val="0"/>
              </a:spcBef>
              <a:spcAft>
                <a:spcPts val="0"/>
              </a:spcAft>
              <a:buSzPts val="1400"/>
              <a:buNone/>
            </a:pPr>
            <a:r>
              <a:t/>
            </a:r>
            <a:endParaRPr/>
          </a:p>
        </p:txBody>
      </p:sp>
      <p:sp>
        <p:nvSpPr>
          <p:cNvPr id="616" name="Google Shape;616;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p29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20" name="Google Shape;3220;p29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21" name="Google Shape;3221;p2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Listing2</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p29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27" name="Google Shape;3227;p29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28" name="Google Shape;3228;p2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p29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34" name="Google Shape;3234;p29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35" name="Google Shape;3235;p2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p29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41" name="Google Shape;3241;p29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42" name="Google Shape;3242;p2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Listing 3</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p29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48" name="Google Shape;3248;p29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49" name="Google Shape;3249;p2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3" name="Shape 3253"/>
        <p:cNvGrpSpPr/>
        <p:nvPr/>
      </p:nvGrpSpPr>
      <p:grpSpPr>
        <a:xfrm>
          <a:off x="0" y="0"/>
          <a:ext cx="0" cy="0"/>
          <a:chOff x="0" y="0"/>
          <a:chExt cx="0" cy="0"/>
        </a:xfrm>
      </p:grpSpPr>
      <p:sp>
        <p:nvSpPr>
          <p:cNvPr id="3254" name="Google Shape;3254;p29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55" name="Google Shape;3255;p29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56" name="Google Shape;3256;p2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p29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62" name="Google Shape;3262;p29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63" name="Google Shape;3263;p2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7" name="Shape 3267"/>
        <p:cNvGrpSpPr/>
        <p:nvPr/>
      </p:nvGrpSpPr>
      <p:grpSpPr>
        <a:xfrm>
          <a:off x="0" y="0"/>
          <a:ext cx="0" cy="0"/>
          <a:chOff x="0" y="0"/>
          <a:chExt cx="0" cy="0"/>
        </a:xfrm>
      </p:grpSpPr>
      <p:sp>
        <p:nvSpPr>
          <p:cNvPr id="3268" name="Google Shape;3268;p29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69" name="Google Shape;3269;p29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70" name="Google Shape;3270;p2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p29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76" name="Google Shape;3276;p29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77" name="Google Shape;3277;p2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1" name="Shape 3281"/>
        <p:cNvGrpSpPr/>
        <p:nvPr/>
      </p:nvGrpSpPr>
      <p:grpSpPr>
        <a:xfrm>
          <a:off x="0" y="0"/>
          <a:ext cx="0" cy="0"/>
          <a:chOff x="0" y="0"/>
          <a:chExt cx="0" cy="0"/>
        </a:xfrm>
      </p:grpSpPr>
      <p:sp>
        <p:nvSpPr>
          <p:cNvPr id="3282" name="Google Shape;3282;p29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83" name="Google Shape;3283;p29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84" name="Google Shape;3284;p2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1" marL="457200" rtl="0" algn="ctr">
              <a:lnSpc>
                <a:spcPct val="100000"/>
              </a:lnSpc>
              <a:spcBef>
                <a:spcPts val="0"/>
              </a:spcBef>
              <a:spcAft>
                <a:spcPts val="0"/>
              </a:spcAft>
              <a:buClr>
                <a:schemeClr val="dk1"/>
              </a:buClr>
              <a:buSzPts val="2000"/>
              <a:buFont typeface="Cambria"/>
              <a:buNone/>
            </a:pPr>
            <a:r>
              <a:rPr lang="en-US" sz="2000"/>
              <a:t>Instance variables are declared inside a class but not within a method.</a:t>
            </a:r>
            <a:endParaRPr/>
          </a:p>
          <a:p>
            <a:pPr indent="0" lvl="2" marL="914400" rtl="0" algn="l">
              <a:lnSpc>
                <a:spcPct val="100000"/>
              </a:lnSpc>
              <a:spcBef>
                <a:spcPts val="0"/>
              </a:spcBef>
              <a:spcAft>
                <a:spcPts val="0"/>
              </a:spcAft>
              <a:buSzPts val="1400"/>
              <a:buNone/>
            </a:pPr>
            <a:r>
              <a:t/>
            </a:r>
            <a:endParaRPr sz="2000"/>
          </a:p>
          <a:p>
            <a:pPr indent="0" lvl="0" marL="36576" rtl="0" algn="l">
              <a:lnSpc>
                <a:spcPct val="100000"/>
              </a:lnSpc>
              <a:spcBef>
                <a:spcPts val="0"/>
              </a:spcBef>
              <a:spcAft>
                <a:spcPts val="0"/>
              </a:spcAft>
              <a:buClr>
                <a:schemeClr val="dk1"/>
              </a:buClr>
              <a:buSzPts val="2000"/>
              <a:buFont typeface="Cambria"/>
              <a:buNone/>
            </a:pPr>
            <a:r>
              <a:rPr lang="en-US" sz="2000"/>
              <a:t>		class Horse </a:t>
            </a:r>
            <a:endParaRPr/>
          </a:p>
          <a:p>
            <a:pPr indent="0" lvl="0" marL="36576" rtl="0" algn="l">
              <a:lnSpc>
                <a:spcPct val="100000"/>
              </a:lnSpc>
              <a:spcBef>
                <a:spcPts val="0"/>
              </a:spcBef>
              <a:spcAft>
                <a:spcPts val="0"/>
              </a:spcAft>
              <a:buClr>
                <a:schemeClr val="dk1"/>
              </a:buClr>
              <a:buSzPts val="2000"/>
              <a:buFont typeface="Cambria"/>
              <a:buNone/>
            </a:pPr>
            <a:r>
              <a:rPr lang="en-US" sz="2000"/>
              <a:t>		{</a:t>
            </a:r>
            <a:endParaRPr/>
          </a:p>
          <a:p>
            <a:pPr indent="0" lvl="0" marL="36576" rtl="0" algn="l">
              <a:lnSpc>
                <a:spcPct val="100000"/>
              </a:lnSpc>
              <a:spcBef>
                <a:spcPts val="0"/>
              </a:spcBef>
              <a:spcAft>
                <a:spcPts val="0"/>
              </a:spcAft>
              <a:buClr>
                <a:schemeClr val="dk1"/>
              </a:buClr>
              <a:buSzPts val="2000"/>
              <a:buFont typeface="Cambria"/>
              <a:buNone/>
            </a:pPr>
            <a:r>
              <a:rPr lang="en-US" sz="2000"/>
              <a:t>			private double height</a:t>
            </a:r>
            <a:endParaRPr/>
          </a:p>
          <a:p>
            <a:pPr indent="0" lvl="0" marL="36576" rtl="0" algn="l">
              <a:lnSpc>
                <a:spcPct val="100000"/>
              </a:lnSpc>
              <a:spcBef>
                <a:spcPts val="0"/>
              </a:spcBef>
              <a:spcAft>
                <a:spcPts val="0"/>
              </a:spcAft>
              <a:buClr>
                <a:schemeClr val="dk1"/>
              </a:buClr>
              <a:buSzPts val="2000"/>
              <a:buFont typeface="Cambria"/>
              <a:buNone/>
            </a:pPr>
            <a:r>
              <a:rPr lang="en-US" sz="2000"/>
              <a:t>			private String breed;</a:t>
            </a:r>
            <a:endParaRPr/>
          </a:p>
          <a:p>
            <a:pPr indent="0" lvl="0" marL="36576" rtl="0" algn="l">
              <a:lnSpc>
                <a:spcPct val="100000"/>
              </a:lnSpc>
              <a:spcBef>
                <a:spcPts val="0"/>
              </a:spcBef>
              <a:spcAft>
                <a:spcPts val="0"/>
              </a:spcAft>
              <a:buClr>
                <a:schemeClr val="dk1"/>
              </a:buClr>
              <a:buSzPts val="2000"/>
              <a:buFont typeface="Cambria"/>
              <a:buNone/>
            </a:pPr>
            <a:r>
              <a:rPr i="1" lang="en-US" sz="2000"/>
              <a:t>			II </a:t>
            </a:r>
            <a:r>
              <a:rPr lang="en-US" sz="2000"/>
              <a:t>more code . . .</a:t>
            </a:r>
            <a:endParaRPr/>
          </a:p>
          <a:p>
            <a:pPr indent="0" lvl="0" marL="36576" rtl="0" algn="l">
              <a:lnSpc>
                <a:spcPct val="100000"/>
              </a:lnSpc>
              <a:spcBef>
                <a:spcPts val="0"/>
              </a:spcBef>
              <a:spcAft>
                <a:spcPts val="0"/>
              </a:spcAft>
              <a:buClr>
                <a:schemeClr val="dk1"/>
              </a:buClr>
              <a:buSzPts val="2000"/>
              <a:buFont typeface="Cambria"/>
              <a:buNone/>
            </a:pPr>
            <a:r>
              <a:rPr lang="en-US" sz="2000"/>
              <a:t>		}</a:t>
            </a:r>
            <a:endParaRPr/>
          </a:p>
          <a:p>
            <a:pPr indent="0" lvl="1" marL="45720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t/>
            </a:r>
            <a:endParaRPr/>
          </a:p>
        </p:txBody>
      </p:sp>
      <p:sp>
        <p:nvSpPr>
          <p:cNvPr id="623" name="Google Shape;62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p30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90" name="Google Shape;3290;p30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91" name="Google Shape;3291;p3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5" name="Shape 3295"/>
        <p:cNvGrpSpPr/>
        <p:nvPr/>
      </p:nvGrpSpPr>
      <p:grpSpPr>
        <a:xfrm>
          <a:off x="0" y="0"/>
          <a:ext cx="0" cy="0"/>
          <a:chOff x="0" y="0"/>
          <a:chExt cx="0" cy="0"/>
        </a:xfrm>
      </p:grpSpPr>
      <p:sp>
        <p:nvSpPr>
          <p:cNvPr id="3296" name="Google Shape;3296;p30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297" name="Google Shape;3297;p30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298" name="Google Shape;3298;p3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p30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04" name="Google Shape;3304;p30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05" name="Google Shape;3305;p3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p30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11" name="Google Shape;3311;p30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12" name="Google Shape;3312;p3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6" name="Shape 3316"/>
        <p:cNvGrpSpPr/>
        <p:nvPr/>
      </p:nvGrpSpPr>
      <p:grpSpPr>
        <a:xfrm>
          <a:off x="0" y="0"/>
          <a:ext cx="0" cy="0"/>
          <a:chOff x="0" y="0"/>
          <a:chExt cx="0" cy="0"/>
        </a:xfrm>
      </p:grpSpPr>
      <p:sp>
        <p:nvSpPr>
          <p:cNvPr id="3317" name="Google Shape;3317;p30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18" name="Google Shape;3318;p30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19" name="Google Shape;3319;p3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p305: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25" name="Google Shape;3325;p305: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26" name="Google Shape;3326;p3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p306: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32" name="Google Shape;3332;p306: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33" name="Google Shape;3333;p3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p307: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39" name="Google Shape;3339;p307: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40" name="Google Shape;3340;p3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p308: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46" name="Google Shape;3346;p308: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47" name="Google Shape;3347;p3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p309: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53" name="Google Shape;3353;p309: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54" name="Google Shape;3354;p3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200"/>
              <a:buFont typeface="Cambria"/>
              <a:buNone/>
            </a:pPr>
            <a:r>
              <a:rPr lang="en-US" sz="1200"/>
              <a:t>Local variables are declared within a method.</a:t>
            </a:r>
            <a:endParaRPr/>
          </a:p>
          <a:p>
            <a:pPr indent="0" lvl="0" marL="0" rtl="0" algn="l">
              <a:lnSpc>
                <a:spcPct val="100000"/>
              </a:lnSpc>
              <a:spcBef>
                <a:spcPts val="0"/>
              </a:spcBef>
              <a:spcAft>
                <a:spcPts val="0"/>
              </a:spcAft>
              <a:buSzPts val="1400"/>
              <a:buNone/>
            </a:pPr>
            <a:r>
              <a:t/>
            </a:r>
            <a:endParaRPr sz="1200"/>
          </a:p>
          <a:p>
            <a:pPr indent="0" lvl="0" marL="36576" rtl="0" algn="l">
              <a:lnSpc>
                <a:spcPct val="100000"/>
              </a:lnSpc>
              <a:spcBef>
                <a:spcPts val="0"/>
              </a:spcBef>
              <a:spcAft>
                <a:spcPts val="0"/>
              </a:spcAft>
              <a:buClr>
                <a:schemeClr val="dk1"/>
              </a:buClr>
              <a:buSzPts val="1200"/>
              <a:buFont typeface="Cambria"/>
              <a:buNone/>
            </a:pPr>
            <a:r>
              <a:rPr lang="en-US" sz="1200"/>
              <a:t>	class AddThing </a:t>
            </a:r>
            <a:endParaRPr/>
          </a:p>
          <a:p>
            <a:pPr indent="0" lvl="0" marL="36576" rtl="0" algn="l">
              <a:lnSpc>
                <a:spcPct val="100000"/>
              </a:lnSpc>
              <a:spcBef>
                <a:spcPts val="0"/>
              </a:spcBef>
              <a:spcAft>
                <a:spcPts val="0"/>
              </a:spcAft>
              <a:buClr>
                <a:schemeClr val="dk1"/>
              </a:buClr>
              <a:buSzPts val="1200"/>
              <a:buFont typeface="Cambria"/>
              <a:buNone/>
            </a:pPr>
            <a:r>
              <a:rPr lang="en-US" sz="1200"/>
              <a:t>	{</a:t>
            </a:r>
            <a:endParaRPr/>
          </a:p>
          <a:p>
            <a:pPr indent="0" lvl="0" marL="36576" rtl="0" algn="l">
              <a:lnSpc>
                <a:spcPct val="100000"/>
              </a:lnSpc>
              <a:spcBef>
                <a:spcPts val="0"/>
              </a:spcBef>
              <a:spcAft>
                <a:spcPts val="0"/>
              </a:spcAft>
              <a:buClr>
                <a:schemeClr val="dk1"/>
              </a:buClr>
              <a:buSzPts val="1200"/>
              <a:buFont typeface="Cambria"/>
              <a:buNone/>
            </a:pPr>
            <a:r>
              <a:rPr lang="en-US" sz="1200"/>
              <a:t>		int a;</a:t>
            </a:r>
            <a:endParaRPr/>
          </a:p>
          <a:p>
            <a:pPr indent="0" lvl="0" marL="36576" rtl="0" algn="l">
              <a:lnSpc>
                <a:spcPct val="100000"/>
              </a:lnSpc>
              <a:spcBef>
                <a:spcPts val="0"/>
              </a:spcBef>
              <a:spcAft>
                <a:spcPts val="0"/>
              </a:spcAft>
              <a:buClr>
                <a:schemeClr val="dk1"/>
              </a:buClr>
              <a:buSzPts val="1200"/>
              <a:buFont typeface="Cambria"/>
              <a:buNone/>
            </a:pPr>
            <a:r>
              <a:rPr lang="en-US" sz="1200"/>
              <a:t>		int b = 12;</a:t>
            </a:r>
            <a:endParaRPr/>
          </a:p>
          <a:p>
            <a:pPr indent="0" lvl="0" marL="36576" rtl="0" algn="l">
              <a:lnSpc>
                <a:spcPct val="100000"/>
              </a:lnSpc>
              <a:spcBef>
                <a:spcPts val="0"/>
              </a:spcBef>
              <a:spcAft>
                <a:spcPts val="0"/>
              </a:spcAft>
              <a:buClr>
                <a:schemeClr val="dk1"/>
              </a:buClr>
              <a:buSzPts val="1200"/>
              <a:buFont typeface="Cambria"/>
              <a:buNone/>
            </a:pPr>
            <a:r>
              <a:rPr lang="en-US" sz="1200"/>
              <a:t>		public int add() </a:t>
            </a:r>
            <a:endParaRPr/>
          </a:p>
          <a:p>
            <a:pPr indent="0" lvl="0" marL="36576" rtl="0" algn="l">
              <a:lnSpc>
                <a:spcPct val="100000"/>
              </a:lnSpc>
              <a:spcBef>
                <a:spcPts val="0"/>
              </a:spcBef>
              <a:spcAft>
                <a:spcPts val="0"/>
              </a:spcAft>
              <a:buClr>
                <a:schemeClr val="dk1"/>
              </a:buClr>
              <a:buSzPts val="1200"/>
              <a:buFont typeface="Cambria"/>
              <a:buNone/>
            </a:pPr>
            <a:r>
              <a:rPr lang="en-US" sz="1200"/>
              <a:t>		{</a:t>
            </a:r>
            <a:endParaRPr/>
          </a:p>
          <a:p>
            <a:pPr indent="0" lvl="0" marL="36576" rtl="0" algn="l">
              <a:lnSpc>
                <a:spcPct val="100000"/>
              </a:lnSpc>
              <a:spcBef>
                <a:spcPts val="0"/>
              </a:spcBef>
              <a:spcAft>
                <a:spcPts val="0"/>
              </a:spcAft>
              <a:buClr>
                <a:schemeClr val="dk1"/>
              </a:buClr>
              <a:buSzPts val="1200"/>
              <a:buFont typeface="Cambria"/>
              <a:buNone/>
            </a:pPr>
            <a:r>
              <a:rPr lang="en-US" sz="1200"/>
              <a:t>			int total = a + b;</a:t>
            </a:r>
            <a:endParaRPr/>
          </a:p>
          <a:p>
            <a:pPr indent="0" lvl="0" marL="36576" rtl="0" algn="l">
              <a:lnSpc>
                <a:spcPct val="100000"/>
              </a:lnSpc>
              <a:spcBef>
                <a:spcPts val="0"/>
              </a:spcBef>
              <a:spcAft>
                <a:spcPts val="0"/>
              </a:spcAft>
              <a:buClr>
                <a:schemeClr val="dk1"/>
              </a:buClr>
              <a:buSzPts val="1200"/>
              <a:buFont typeface="Cambria"/>
              <a:buNone/>
            </a:pPr>
            <a:r>
              <a:rPr lang="en-US" sz="1200"/>
              <a:t>			return total;</a:t>
            </a:r>
            <a:endParaRPr/>
          </a:p>
          <a:p>
            <a:pPr indent="0" lvl="0" marL="36576" rtl="0" algn="l">
              <a:lnSpc>
                <a:spcPct val="100000"/>
              </a:lnSpc>
              <a:spcBef>
                <a:spcPts val="0"/>
              </a:spcBef>
              <a:spcAft>
                <a:spcPts val="0"/>
              </a:spcAft>
              <a:buClr>
                <a:schemeClr val="dk1"/>
              </a:buClr>
              <a:buSzPts val="1200"/>
              <a:buFont typeface="Cambria"/>
              <a:buNone/>
            </a:pPr>
            <a:r>
              <a:rPr lang="en-US" sz="1200"/>
              <a:t>		}</a:t>
            </a:r>
            <a:endParaRPr/>
          </a:p>
          <a:p>
            <a:pPr indent="0" lvl="0" marL="36576"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SzPts val="1400"/>
              <a:buNone/>
            </a:pPr>
            <a:r>
              <a:t/>
            </a:r>
            <a:endParaRPr/>
          </a:p>
        </p:txBody>
      </p:sp>
      <p:sp>
        <p:nvSpPr>
          <p:cNvPr id="631" name="Google Shape;631;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9" name="Shape 3359"/>
        <p:cNvGrpSpPr/>
        <p:nvPr/>
      </p:nvGrpSpPr>
      <p:grpSpPr>
        <a:xfrm>
          <a:off x="0" y="0"/>
          <a:ext cx="0" cy="0"/>
          <a:chOff x="0" y="0"/>
          <a:chExt cx="0" cy="0"/>
        </a:xfrm>
      </p:grpSpPr>
      <p:sp>
        <p:nvSpPr>
          <p:cNvPr id="3360" name="Google Shape;3360;p310: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61" name="Google Shape;3361;p310: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62" name="Google Shape;3362;p3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p311: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68" name="Google Shape;3368;p311: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69" name="Google Shape;3369;p3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p312: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75" name="Google Shape;3375;p312: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76" name="Google Shape;3376;p3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p31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82" name="Google Shape;3382;p31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83" name="Google Shape;3383;p3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p314: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389" name="Google Shape;3389;p314: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390" name="Google Shape;3390;p314:notes"/>
          <p:cNvSpPr txBox="1"/>
          <p:nvPr>
            <p:ph idx="1" type="body"/>
          </p:nvPr>
        </p:nvSpPr>
        <p:spPr>
          <a:xfrm>
            <a:off x="792000" y="5328000"/>
            <a:ext cx="6047640" cy="48110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600">
                <a:solidFill>
                  <a:srgbClr val="000000"/>
                </a:solidFill>
                <a:latin typeface="Times New Roman"/>
                <a:ea typeface="Times New Roman"/>
                <a:cs typeface="Times New Roman"/>
                <a:sym typeface="Times New Roman"/>
              </a:rPr>
              <a:t>End1 &amp; End 2</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p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6" name="Google Shape;3396;p3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7" name="Google Shape;3397;p315:notes"/>
          <p:cNvSpPr txBox="1"/>
          <p:nvPr>
            <p:ph idx="12" type="sldNum"/>
          </p:nvPr>
        </p:nvSpPr>
        <p:spPr>
          <a:xfrm>
            <a:off x="5351463" y="6791325"/>
            <a:ext cx="4095750" cy="35718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500"/>
              <a:buFont typeface="Times New Roman"/>
              <a:buNone/>
            </a:pPr>
            <a:fld id="{00000000-1234-1234-1234-123412341234}" type="slidenum">
              <a:rPr b="0" i="0" lang="en-US" sz="2500" u="none" cap="none" strike="noStrike">
                <a:solidFill>
                  <a:srgbClr val="000000"/>
                </a:solidFill>
                <a:latin typeface="Times New Roman"/>
                <a:ea typeface="Times New Roman"/>
                <a:cs typeface="Times New Roman"/>
                <a:sym typeface="Times New Roman"/>
              </a:rPr>
              <a:t>‹#›</a:t>
            </a:fld>
            <a:endParaRPr b="0" i="0" sz="25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p3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4" name="Google Shape;3404;p3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4" name="Shape 3414"/>
        <p:cNvGrpSpPr/>
        <p:nvPr/>
      </p:nvGrpSpPr>
      <p:grpSpPr>
        <a:xfrm>
          <a:off x="0" y="0"/>
          <a:ext cx="0" cy="0"/>
          <a:chOff x="0" y="0"/>
          <a:chExt cx="0" cy="0"/>
        </a:xfrm>
      </p:grpSpPr>
      <p:sp>
        <p:nvSpPr>
          <p:cNvPr id="3415" name="Google Shape;3415;p3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6" name="Google Shape;3416;p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p3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5" name="Google Shape;3445;p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3" name="Shape 3463"/>
        <p:cNvGrpSpPr/>
        <p:nvPr/>
      </p:nvGrpSpPr>
      <p:grpSpPr>
        <a:xfrm>
          <a:off x="0" y="0"/>
          <a:ext cx="0" cy="0"/>
          <a:chOff x="0" y="0"/>
          <a:chExt cx="0" cy="0"/>
        </a:xfrm>
      </p:grpSpPr>
      <p:sp>
        <p:nvSpPr>
          <p:cNvPr id="3464" name="Google Shape;3464;p3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5" name="Google Shape;3465;p3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To compare two primitives, use the == operator</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	int a = 3;</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	byte b = 3;</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   	If (a == b)  { // true }</a:t>
            </a:r>
            <a:endParaRPr/>
          </a:p>
          <a:p>
            <a:pPr indent="0" lvl="0" marL="0" rtl="0" algn="l">
              <a:lnSpc>
                <a:spcPct val="100000"/>
              </a:lnSpc>
              <a:spcBef>
                <a:spcPts val="0"/>
              </a:spcBef>
              <a:spcAft>
                <a:spcPts val="0"/>
              </a:spcAft>
              <a:buSzPts val="1400"/>
              <a:buNone/>
            </a:pPr>
            <a:r>
              <a:t/>
            </a:r>
            <a:endParaRPr/>
          </a:p>
        </p:txBody>
      </p:sp>
      <p:sp>
        <p:nvSpPr>
          <p:cNvPr id="639" name="Google Shape;639;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p3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4" name="Google Shape;3484;p3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6" name="Shape 3496"/>
        <p:cNvGrpSpPr/>
        <p:nvPr/>
      </p:nvGrpSpPr>
      <p:grpSpPr>
        <a:xfrm>
          <a:off x="0" y="0"/>
          <a:ext cx="0" cy="0"/>
          <a:chOff x="0" y="0"/>
          <a:chExt cx="0" cy="0"/>
        </a:xfrm>
      </p:grpSpPr>
      <p:sp>
        <p:nvSpPr>
          <p:cNvPr id="3497" name="Google Shape;3497;p3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8" name="Google Shape;3498;p3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p3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7" name="Google Shape;3507;p3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4" name="Shape 3514"/>
        <p:cNvGrpSpPr/>
        <p:nvPr/>
      </p:nvGrpSpPr>
      <p:grpSpPr>
        <a:xfrm>
          <a:off x="0" y="0"/>
          <a:ext cx="0" cy="0"/>
          <a:chOff x="0" y="0"/>
          <a:chExt cx="0" cy="0"/>
        </a:xfrm>
      </p:grpSpPr>
      <p:sp>
        <p:nvSpPr>
          <p:cNvPr id="3515" name="Google Shape;3515;p3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6" name="Google Shape;3516;p3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p3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6" name="Google Shape;3526;p3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0" name="Shape 3540"/>
        <p:cNvGrpSpPr/>
        <p:nvPr/>
      </p:nvGrpSpPr>
      <p:grpSpPr>
        <a:xfrm>
          <a:off x="0" y="0"/>
          <a:ext cx="0" cy="0"/>
          <a:chOff x="0" y="0"/>
          <a:chExt cx="0" cy="0"/>
        </a:xfrm>
      </p:grpSpPr>
      <p:sp>
        <p:nvSpPr>
          <p:cNvPr id="3541" name="Google Shape;3541;p3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2" name="Google Shape;3542;p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p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7" name="Google Shape;3567;p3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Hello and welcome to this session on bonds trading.</a:t>
            </a:r>
            <a:endParaRPr/>
          </a:p>
        </p:txBody>
      </p:sp>
      <p:sp>
        <p:nvSpPr>
          <p:cNvPr id="3568" name="Google Shape;3568;p326:notes"/>
          <p:cNvSpPr txBox="1"/>
          <p:nvPr>
            <p:ph idx="12" type="sldNum"/>
          </p:nvPr>
        </p:nvSpPr>
        <p:spPr>
          <a:xfrm>
            <a:off x="3884615" y="8685214"/>
            <a:ext cx="2971801" cy="4572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1" name="Shape 3571"/>
        <p:cNvGrpSpPr/>
        <p:nvPr/>
      </p:nvGrpSpPr>
      <p:grpSpPr>
        <a:xfrm>
          <a:off x="0" y="0"/>
          <a:ext cx="0" cy="0"/>
          <a:chOff x="0" y="0"/>
          <a:chExt cx="0" cy="0"/>
        </a:xfrm>
      </p:grpSpPr>
      <p:sp>
        <p:nvSpPr>
          <p:cNvPr id="3572" name="Google Shape;3572;p32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en-US" sz="700">
                <a:solidFill>
                  <a:srgbClr val="000000"/>
                </a:solidFill>
                <a:latin typeface="Times New Roman"/>
                <a:ea typeface="Times New Roman"/>
                <a:cs typeface="Times New Roman"/>
                <a:sym typeface="Times New Roman"/>
              </a:rPr>
              <a:t>3/11/2020 12:07 PM</a:t>
            </a:r>
            <a:endParaRPr sz="700">
              <a:solidFill>
                <a:srgbClr val="000000"/>
              </a:solidFill>
              <a:latin typeface="Times New Roman"/>
              <a:ea typeface="Times New Roman"/>
              <a:cs typeface="Times New Roman"/>
              <a:sym typeface="Times New Roman"/>
            </a:endParaRPr>
          </a:p>
        </p:txBody>
      </p:sp>
      <p:sp>
        <p:nvSpPr>
          <p:cNvPr id="3573" name="Google Shape;3573;p327:notes"/>
          <p:cNvSpPr/>
          <p:nvPr>
            <p:ph idx="2" type="sldImg"/>
          </p:nvPr>
        </p:nvSpPr>
        <p:spPr>
          <a:xfrm>
            <a:off x="815975" y="434975"/>
            <a:ext cx="5226050" cy="3919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4" name="Google Shape;3574;p3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p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0" name="Google Shape;3590;p3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1" name="Google Shape;3591;p328: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6" name="Shape 3596"/>
        <p:cNvGrpSpPr/>
        <p:nvPr/>
      </p:nvGrpSpPr>
      <p:grpSpPr>
        <a:xfrm>
          <a:off x="0" y="0"/>
          <a:ext cx="0" cy="0"/>
          <a:chOff x="0" y="0"/>
          <a:chExt cx="0" cy="0"/>
        </a:xfrm>
      </p:grpSpPr>
      <p:sp>
        <p:nvSpPr>
          <p:cNvPr id="3597" name="Google Shape;3597;p329:notes"/>
          <p:cNvSpPr/>
          <p:nvPr>
            <p:ph idx="2" type="sldImg"/>
          </p:nvPr>
        </p:nvSpPr>
        <p:spPr>
          <a:xfrm>
            <a:off x="920750" y="742950"/>
            <a:ext cx="4953000" cy="3714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8" name="Google Shape;3598;p329:notes"/>
          <p:cNvSpPr txBox="1"/>
          <p:nvPr>
            <p:ph idx="1" type="body"/>
          </p:nvPr>
        </p:nvSpPr>
        <p:spPr>
          <a:xfrm>
            <a:off x="679450" y="4705350"/>
            <a:ext cx="5435600" cy="445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mbria"/>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1" name="Shape 3621"/>
        <p:cNvGrpSpPr/>
        <p:nvPr/>
      </p:nvGrpSpPr>
      <p:grpSpPr>
        <a:xfrm>
          <a:off x="0" y="0"/>
          <a:ext cx="0" cy="0"/>
          <a:chOff x="0" y="0"/>
          <a:chExt cx="0" cy="0"/>
        </a:xfrm>
      </p:grpSpPr>
      <p:sp>
        <p:nvSpPr>
          <p:cNvPr id="3622" name="Google Shape;3622;p330:notes"/>
          <p:cNvSpPr/>
          <p:nvPr>
            <p:ph idx="2" type="sldImg"/>
          </p:nvPr>
        </p:nvSpPr>
        <p:spPr>
          <a:xfrm>
            <a:off x="920750" y="742950"/>
            <a:ext cx="4953000" cy="3714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3" name="Google Shape;3623;p330:notes"/>
          <p:cNvSpPr txBox="1"/>
          <p:nvPr>
            <p:ph idx="1" type="body"/>
          </p:nvPr>
        </p:nvSpPr>
        <p:spPr>
          <a:xfrm>
            <a:off x="679450" y="4705350"/>
            <a:ext cx="5435600" cy="445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mbria"/>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p331:notes"/>
          <p:cNvSpPr/>
          <p:nvPr>
            <p:ph idx="2" type="sldImg"/>
          </p:nvPr>
        </p:nvSpPr>
        <p:spPr>
          <a:xfrm>
            <a:off x="920750" y="742950"/>
            <a:ext cx="4953000" cy="3714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8" name="Google Shape;3648;p331:notes"/>
          <p:cNvSpPr txBox="1"/>
          <p:nvPr>
            <p:ph idx="1" type="body"/>
          </p:nvPr>
        </p:nvSpPr>
        <p:spPr>
          <a:xfrm>
            <a:off x="679450" y="4705350"/>
            <a:ext cx="5435600" cy="445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mbria"/>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332:notes"/>
          <p:cNvSpPr/>
          <p:nvPr>
            <p:ph idx="2" type="sldImg"/>
          </p:nvPr>
        </p:nvSpPr>
        <p:spPr>
          <a:xfrm>
            <a:off x="920750" y="742950"/>
            <a:ext cx="4953000" cy="3714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3" name="Google Shape;3663;p332:notes"/>
          <p:cNvSpPr txBox="1"/>
          <p:nvPr>
            <p:ph idx="1" type="body"/>
          </p:nvPr>
        </p:nvSpPr>
        <p:spPr>
          <a:xfrm>
            <a:off x="679450" y="4705350"/>
            <a:ext cx="5435600" cy="445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mbria"/>
              <a:buNone/>
            </a:pPr>
            <a:r>
              <a:rPr lang="en-US"/>
              <a:t>What is JUnit Annotations?</a:t>
            </a:r>
            <a:endParaRPr/>
          </a:p>
          <a:p>
            <a:pPr indent="-171450" lvl="0" marL="171450" rtl="0" algn="l">
              <a:lnSpc>
                <a:spcPct val="100000"/>
              </a:lnSpc>
              <a:spcBef>
                <a:spcPts val="0"/>
              </a:spcBef>
              <a:spcAft>
                <a:spcPts val="0"/>
              </a:spcAft>
              <a:buClr>
                <a:schemeClr val="dk1"/>
              </a:buClr>
              <a:buSzPts val="1200"/>
              <a:buFont typeface="Arial"/>
              <a:buChar char="•"/>
            </a:pPr>
            <a:r>
              <a:rPr lang="en-US"/>
              <a:t>Annotation is a special form of syntactic meta-data that can be added to Java source code for better code readability and structure. </a:t>
            </a:r>
            <a:endParaRPr/>
          </a:p>
          <a:p>
            <a:pPr indent="-171450" lvl="0" marL="171450" rtl="0" algn="l">
              <a:lnSpc>
                <a:spcPct val="100000"/>
              </a:lnSpc>
              <a:spcBef>
                <a:spcPts val="0"/>
              </a:spcBef>
              <a:spcAft>
                <a:spcPts val="0"/>
              </a:spcAft>
              <a:buClr>
                <a:schemeClr val="dk1"/>
              </a:buClr>
              <a:buSzPts val="1200"/>
              <a:buFont typeface="Arial"/>
              <a:buChar char="•"/>
            </a:pPr>
            <a:r>
              <a:rPr lang="en-US"/>
              <a:t>Variables, parameters, packages, methods and classes can be annotated.</a:t>
            </a:r>
            <a:endParaRPr/>
          </a:p>
          <a:p>
            <a:pPr indent="0" lvl="0" marL="0" rtl="0" algn="l">
              <a:lnSpc>
                <a:spcPct val="100000"/>
              </a:lnSpc>
              <a:spcBef>
                <a:spcPts val="0"/>
              </a:spcBef>
              <a:spcAft>
                <a:spcPts val="0"/>
              </a:spcAft>
              <a:buClr>
                <a:schemeClr val="dk1"/>
              </a:buClr>
              <a:buSzPts val="1200"/>
              <a:buFont typeface="Cambria"/>
              <a:buNone/>
            </a:pPr>
            <a:r>
              <a:rPr lang="en-US"/>
              <a:t>Some of the JUnit annotations which can be useful are</a:t>
            </a:r>
            <a:endParaRPr/>
          </a:p>
          <a:p>
            <a:pPr indent="-171450" lvl="0" marL="171450" rtl="0" algn="l">
              <a:lnSpc>
                <a:spcPct val="100000"/>
              </a:lnSpc>
              <a:spcBef>
                <a:spcPts val="0"/>
              </a:spcBef>
              <a:spcAft>
                <a:spcPts val="0"/>
              </a:spcAft>
              <a:buClr>
                <a:schemeClr val="dk1"/>
              </a:buClr>
              <a:buSzPts val="1200"/>
              <a:buFont typeface="Arial"/>
              <a:buChar char="•"/>
            </a:pPr>
            <a:r>
              <a:rPr lang="en-US"/>
              <a:t>Before</a:t>
            </a:r>
            <a:endParaRPr/>
          </a:p>
          <a:p>
            <a:pPr indent="-171450" lvl="0" marL="171450" rtl="0" algn="l">
              <a:lnSpc>
                <a:spcPct val="100000"/>
              </a:lnSpc>
              <a:spcBef>
                <a:spcPts val="0"/>
              </a:spcBef>
              <a:spcAft>
                <a:spcPts val="0"/>
              </a:spcAft>
              <a:buClr>
                <a:schemeClr val="dk1"/>
              </a:buClr>
              <a:buSzPts val="1200"/>
              <a:buFont typeface="Arial"/>
              <a:buChar char="•"/>
            </a:pPr>
            <a:r>
              <a:rPr lang="en-US"/>
              <a:t>After</a:t>
            </a:r>
            <a:endParaRPr/>
          </a:p>
          <a:p>
            <a:pPr indent="-171450" lvl="0" marL="171450" rtl="0" algn="l">
              <a:lnSpc>
                <a:spcPct val="100000"/>
              </a:lnSpc>
              <a:spcBef>
                <a:spcPts val="0"/>
              </a:spcBef>
              <a:spcAft>
                <a:spcPts val="0"/>
              </a:spcAft>
              <a:buClr>
                <a:schemeClr val="dk1"/>
              </a:buClr>
              <a:buSzPts val="1200"/>
              <a:buFont typeface="Arial"/>
              <a:buChar char="•"/>
            </a:pPr>
            <a:r>
              <a:rPr lang="en-US"/>
              <a:t>BeforeClass</a:t>
            </a:r>
            <a:endParaRPr/>
          </a:p>
          <a:p>
            <a:pPr indent="-171450" lvl="0" marL="171450" rtl="0" algn="l">
              <a:lnSpc>
                <a:spcPct val="100000"/>
              </a:lnSpc>
              <a:spcBef>
                <a:spcPts val="0"/>
              </a:spcBef>
              <a:spcAft>
                <a:spcPts val="0"/>
              </a:spcAft>
              <a:buClr>
                <a:schemeClr val="dk1"/>
              </a:buClr>
              <a:buSzPts val="1200"/>
              <a:buFont typeface="Arial"/>
              <a:buChar char="•"/>
            </a:pPr>
            <a:r>
              <a:rPr lang="en-US"/>
              <a:t>AfterClass</a:t>
            </a:r>
            <a:endParaRPr/>
          </a:p>
          <a:p>
            <a:pPr indent="-171450" lvl="0" marL="171450" rtl="0" algn="l">
              <a:lnSpc>
                <a:spcPct val="100000"/>
              </a:lnSpc>
              <a:spcBef>
                <a:spcPts val="0"/>
              </a:spcBef>
              <a:spcAft>
                <a:spcPts val="0"/>
              </a:spcAft>
              <a:buClr>
                <a:schemeClr val="dk1"/>
              </a:buClr>
              <a:buSzPts val="1200"/>
              <a:buFont typeface="Arial"/>
              <a:buChar char="•"/>
            </a:pPr>
            <a:r>
              <a:rPr lang="en-US"/>
              <a:t>Ignore</a:t>
            </a:r>
            <a:endParaRPr/>
          </a:p>
          <a:p>
            <a:pPr indent="-171450" lvl="0" marL="171450" rtl="0" algn="l">
              <a:lnSpc>
                <a:spcPct val="100000"/>
              </a:lnSpc>
              <a:spcBef>
                <a:spcPts val="0"/>
              </a:spcBef>
              <a:spcAft>
                <a:spcPts val="0"/>
              </a:spcAft>
              <a:buClr>
                <a:schemeClr val="dk1"/>
              </a:buClr>
              <a:buSzPts val="1200"/>
              <a:buFont typeface="Arial"/>
              <a:buChar char="•"/>
            </a:pPr>
            <a:r>
              <a:rPr lang="en-US"/>
              <a:t>RunWith</a:t>
            </a:r>
            <a:endParaRPr/>
          </a:p>
          <a:p>
            <a:pPr indent="-171450" lvl="0" marL="171450" rtl="0" algn="l">
              <a:lnSpc>
                <a:spcPct val="100000"/>
              </a:lnSpc>
              <a:spcBef>
                <a:spcPts val="0"/>
              </a:spcBef>
              <a:spcAft>
                <a:spcPts val="0"/>
              </a:spcAft>
              <a:buClr>
                <a:schemeClr val="dk1"/>
              </a:buClr>
              <a:buSzPts val="1200"/>
              <a:buFont typeface="Arial"/>
              <a:buChar char="•"/>
            </a:pPr>
            <a:r>
              <a:rPr lang="en-US"/>
              <a:t>Test</a:t>
            </a:r>
            <a:endParaRPr/>
          </a:p>
          <a:p>
            <a:pPr indent="-95250" lvl="0" marL="171450" rtl="0" algn="l">
              <a:lnSpc>
                <a:spcPct val="100000"/>
              </a:lnSpc>
              <a:spcBef>
                <a:spcPts val="0"/>
              </a:spcBef>
              <a:spcAft>
                <a:spcPts val="0"/>
              </a:spcAft>
              <a:buClr>
                <a:schemeClr val="dk1"/>
              </a:buClr>
              <a:buSzPts val="1200"/>
              <a:buFont typeface="Arial"/>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4" name="Shape 3684"/>
        <p:cNvGrpSpPr/>
        <p:nvPr/>
      </p:nvGrpSpPr>
      <p:grpSpPr>
        <a:xfrm>
          <a:off x="0" y="0"/>
          <a:ext cx="0" cy="0"/>
          <a:chOff x="0" y="0"/>
          <a:chExt cx="0" cy="0"/>
        </a:xfrm>
      </p:grpSpPr>
      <p:sp>
        <p:nvSpPr>
          <p:cNvPr id="3685" name="Google Shape;3685;p333:notes"/>
          <p:cNvSpPr/>
          <p:nvPr>
            <p:ph idx="2" type="sldImg"/>
          </p:nvPr>
        </p:nvSpPr>
        <p:spPr>
          <a:xfrm>
            <a:off x="920750" y="742950"/>
            <a:ext cx="4953000" cy="3714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6" name="Google Shape;3686;p333:notes"/>
          <p:cNvSpPr txBox="1"/>
          <p:nvPr>
            <p:ph idx="1" type="body"/>
          </p:nvPr>
        </p:nvSpPr>
        <p:spPr>
          <a:xfrm>
            <a:off x="679450" y="4705350"/>
            <a:ext cx="5435600" cy="445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mbria"/>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p3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2" name="Google Shape;3692;p3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p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8" name="Google Shape;3698;p3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9" name="Google Shape;3699;p335: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4" name="Shape 3704"/>
        <p:cNvGrpSpPr/>
        <p:nvPr/>
      </p:nvGrpSpPr>
      <p:grpSpPr>
        <a:xfrm>
          <a:off x="0" y="0"/>
          <a:ext cx="0" cy="0"/>
          <a:chOff x="0" y="0"/>
          <a:chExt cx="0" cy="0"/>
        </a:xfrm>
      </p:grpSpPr>
      <p:sp>
        <p:nvSpPr>
          <p:cNvPr id="3705" name="Google Shape;3705;p3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6" name="Google Shape;3706;p3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p3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2" name="Google Shape;3712;p3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7" name="Shape 3717"/>
        <p:cNvGrpSpPr/>
        <p:nvPr/>
      </p:nvGrpSpPr>
      <p:grpSpPr>
        <a:xfrm>
          <a:off x="0" y="0"/>
          <a:ext cx="0" cy="0"/>
          <a:chOff x="0" y="0"/>
          <a:chExt cx="0" cy="0"/>
        </a:xfrm>
      </p:grpSpPr>
      <p:sp>
        <p:nvSpPr>
          <p:cNvPr id="3718" name="Google Shape;3718;p3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9" name="Google Shape;3719;p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7" name="Shape 3727"/>
        <p:cNvGrpSpPr/>
        <p:nvPr/>
      </p:nvGrpSpPr>
      <p:grpSpPr>
        <a:xfrm>
          <a:off x="0" y="0"/>
          <a:ext cx="0" cy="0"/>
          <a:chOff x="0" y="0"/>
          <a:chExt cx="0" cy="0"/>
        </a:xfrm>
      </p:grpSpPr>
      <p:sp>
        <p:nvSpPr>
          <p:cNvPr id="3728" name="Google Shape;3728;p3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9" name="Google Shape;3729;p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The code to</a:t>
            </a:r>
            <a:endParaRPr/>
          </a:p>
          <a:p>
            <a:pPr indent="0" lvl="0" marL="0" rtl="0" algn="l">
              <a:lnSpc>
                <a:spcPct val="100000"/>
              </a:lnSpc>
              <a:spcBef>
                <a:spcPts val="0"/>
              </a:spcBef>
              <a:spcAft>
                <a:spcPts val="0"/>
              </a:spcAft>
              <a:buClr>
                <a:schemeClr val="dk1"/>
              </a:buClr>
              <a:buSzPts val="1200"/>
              <a:buFont typeface="Cambria"/>
              <a:buNone/>
            </a:pPr>
            <a:r>
              <a:rPr lang="en-US" sz="1200"/>
              <a:t> Post-increment operator repeat goes</a:t>
            </a:r>
            <a:endParaRPr/>
          </a:p>
          <a:p>
            <a:pPr indent="0" lvl="0" marL="0" rtl="0" algn="l">
              <a:lnSpc>
                <a:spcPct val="100000"/>
              </a:lnSpc>
              <a:spcBef>
                <a:spcPts val="0"/>
              </a:spcBef>
              <a:spcAft>
                <a:spcPts val="0"/>
              </a:spcAft>
              <a:buClr>
                <a:schemeClr val="dk1"/>
              </a:buClr>
              <a:buSzPts val="1200"/>
              <a:buFont typeface="Cambria"/>
              <a:buNone/>
            </a:pPr>
            <a:r>
              <a:rPr lang="en-US" sz="1200"/>
              <a:t>                                                 (the body)</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            For(int i = 0; i &lt; 100; i++) { ]     </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              Initialization  Boolean Test Iteration Expression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SzPts val="1400"/>
              <a:buNone/>
            </a:pPr>
            <a:r>
              <a:t/>
            </a:r>
            <a:endParaRPr/>
          </a:p>
        </p:txBody>
      </p:sp>
      <p:sp>
        <p:nvSpPr>
          <p:cNvPr id="654" name="Google Shape;654;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3" name="Shape 3733"/>
        <p:cNvGrpSpPr/>
        <p:nvPr/>
      </p:nvGrpSpPr>
      <p:grpSpPr>
        <a:xfrm>
          <a:off x="0" y="0"/>
          <a:ext cx="0" cy="0"/>
          <a:chOff x="0" y="0"/>
          <a:chExt cx="0" cy="0"/>
        </a:xfrm>
      </p:grpSpPr>
      <p:sp>
        <p:nvSpPr>
          <p:cNvPr id="3734" name="Google Shape;3734;p3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5" name="Google Shape;3735;p3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9" name="Shape 3749"/>
        <p:cNvGrpSpPr/>
        <p:nvPr/>
      </p:nvGrpSpPr>
      <p:grpSpPr>
        <a:xfrm>
          <a:off x="0" y="0"/>
          <a:ext cx="0" cy="0"/>
          <a:chOff x="0" y="0"/>
          <a:chExt cx="0" cy="0"/>
        </a:xfrm>
      </p:grpSpPr>
      <p:sp>
        <p:nvSpPr>
          <p:cNvPr id="3750" name="Google Shape;3750;p3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1" name="Google Shape;3751;p3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p3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0" name="Google Shape;3760;p3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p343:notes"/>
          <p:cNvSpPr txBox="1"/>
          <p:nvPr>
            <p:ph idx="12" type="sldNum"/>
          </p:nvPr>
        </p:nvSpPr>
        <p:spPr>
          <a:xfrm>
            <a:off x="3884613" y="8685213"/>
            <a:ext cx="2971800" cy="457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mbria"/>
                <a:ea typeface="Cambria"/>
                <a:cs typeface="Cambria"/>
                <a:sym typeface="Cambria"/>
              </a:rPr>
              <a:t>‹#›</a:t>
            </a:fld>
            <a:endParaRPr/>
          </a:p>
        </p:txBody>
      </p:sp>
      <p:sp>
        <p:nvSpPr>
          <p:cNvPr id="3767" name="Google Shape;3767;p343:notes"/>
          <p:cNvSpPr/>
          <p:nvPr>
            <p:ph idx="2" type="sldImg"/>
          </p:nvPr>
        </p:nvSpPr>
        <p:spPr>
          <a:xfrm>
            <a:off x="1106488" y="812800"/>
            <a:ext cx="5345112" cy="4008438"/>
          </a:xfrm>
          <a:custGeom>
            <a:rect b="b" l="l" r="r" t="t"/>
            <a:pathLst>
              <a:path extrusionOk="0"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sp>
      <p:sp>
        <p:nvSpPr>
          <p:cNvPr id="3768" name="Google Shape;3768;p3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 ++             -- </a:t>
            </a:r>
            <a:endParaRPr/>
          </a:p>
          <a:p>
            <a:pPr indent="0" lvl="0" marL="0" rtl="0" algn="l">
              <a:lnSpc>
                <a:spcPct val="100000"/>
              </a:lnSpc>
              <a:spcBef>
                <a:spcPts val="0"/>
              </a:spcBef>
              <a:spcAft>
                <a:spcPts val="0"/>
              </a:spcAft>
              <a:buClr>
                <a:schemeClr val="dk1"/>
              </a:buClr>
              <a:buSzPts val="1200"/>
              <a:buFont typeface="Cambria"/>
              <a:buNone/>
            </a:pPr>
            <a:r>
              <a:rPr lang="en-US" sz="1200"/>
              <a:t>Pre and Post Increment/Decrement Operator</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The shorcut for adding or subtracting 1 from a variable</a:t>
            </a:r>
            <a:endParaRPr/>
          </a:p>
          <a:p>
            <a:pPr indent="0" lvl="0" marL="0" rtl="0" algn="l">
              <a:lnSpc>
                <a:spcPct val="100000"/>
              </a:lnSpc>
              <a:spcBef>
                <a:spcPts val="0"/>
              </a:spcBef>
              <a:spcAft>
                <a:spcPts val="0"/>
              </a:spcAft>
              <a:buClr>
                <a:schemeClr val="dk1"/>
              </a:buClr>
              <a:buSzPts val="1200"/>
              <a:buFont typeface="Cambria"/>
              <a:buNone/>
            </a:pPr>
            <a:r>
              <a:rPr lang="en-US" sz="1200"/>
              <a:t>	X++; </a:t>
            </a:r>
            <a:endParaRPr/>
          </a:p>
          <a:p>
            <a:pPr indent="0" lvl="0" marL="0" rtl="0" algn="l">
              <a:lnSpc>
                <a:spcPct val="100000"/>
              </a:lnSpc>
              <a:spcBef>
                <a:spcPts val="0"/>
              </a:spcBef>
              <a:spcAft>
                <a:spcPts val="0"/>
              </a:spcAft>
              <a:buClr>
                <a:schemeClr val="dk1"/>
              </a:buClr>
              <a:buSzPts val="1200"/>
              <a:buFont typeface="Cambria"/>
              <a:buNone/>
            </a:pPr>
            <a:r>
              <a:rPr lang="en-US" sz="1200"/>
              <a:t>Is the same as;</a:t>
            </a:r>
            <a:endParaRPr/>
          </a:p>
          <a:p>
            <a:pPr indent="0" lvl="0" marL="0" rtl="0" algn="l">
              <a:lnSpc>
                <a:spcPct val="100000"/>
              </a:lnSpc>
              <a:spcBef>
                <a:spcPts val="0"/>
              </a:spcBef>
              <a:spcAft>
                <a:spcPts val="0"/>
              </a:spcAft>
              <a:buClr>
                <a:schemeClr val="dk1"/>
              </a:buClr>
              <a:buSzPts val="1200"/>
              <a:buFont typeface="Cambria"/>
              <a:buNone/>
            </a:pPr>
            <a:r>
              <a:rPr lang="en-US" sz="1200"/>
              <a:t>	X  = X + 1 ;</a:t>
            </a:r>
            <a:endParaRPr/>
          </a:p>
          <a:p>
            <a:pPr indent="0" lvl="0" marL="0" rtl="0" algn="l">
              <a:lnSpc>
                <a:spcPct val="100000"/>
              </a:lnSpc>
              <a:spcBef>
                <a:spcPts val="0"/>
              </a:spcBef>
              <a:spcAft>
                <a:spcPts val="0"/>
              </a:spcAft>
              <a:buClr>
                <a:schemeClr val="dk1"/>
              </a:buClr>
              <a:buSzPts val="1200"/>
              <a:buFont typeface="Cambria"/>
              <a:buNone/>
            </a:pPr>
            <a:r>
              <a:rPr lang="en-US" sz="1200"/>
              <a:t>They both means the same thing in this context:</a:t>
            </a:r>
            <a:endParaRPr/>
          </a:p>
          <a:p>
            <a:pPr indent="0" lvl="0" marL="0" rtl="0" algn="l">
              <a:lnSpc>
                <a:spcPct val="100000"/>
              </a:lnSpc>
              <a:spcBef>
                <a:spcPts val="0"/>
              </a:spcBef>
              <a:spcAft>
                <a:spcPts val="0"/>
              </a:spcAft>
              <a:buClr>
                <a:schemeClr val="dk1"/>
              </a:buClr>
              <a:buSzPts val="1200"/>
              <a:buFont typeface="Cambria"/>
              <a:buNone/>
            </a:pPr>
            <a:r>
              <a:rPr lang="en-US" sz="1200"/>
              <a:t>‘add 1 to the current value of x” or “increment x by 1”</a:t>
            </a:r>
            <a:endParaRPr/>
          </a:p>
          <a:p>
            <a:pPr indent="0" lvl="0" marL="0" rtl="0" algn="l">
              <a:lnSpc>
                <a:spcPct val="100000"/>
              </a:lnSpc>
              <a:spcBef>
                <a:spcPts val="0"/>
              </a:spcBef>
              <a:spcAft>
                <a:spcPts val="0"/>
              </a:spcAft>
              <a:buSzPts val="1400"/>
              <a:buNone/>
            </a:pPr>
            <a:r>
              <a:t/>
            </a:r>
            <a:endParaRPr/>
          </a:p>
        </p:txBody>
      </p:sp>
      <p:sp>
        <p:nvSpPr>
          <p:cNvPr id="662" name="Google Shape;662;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 ++             -- </a:t>
            </a:r>
            <a:endParaRPr/>
          </a:p>
          <a:p>
            <a:pPr indent="0" lvl="0" marL="0" rtl="0" algn="l">
              <a:lnSpc>
                <a:spcPct val="100000"/>
              </a:lnSpc>
              <a:spcBef>
                <a:spcPts val="0"/>
              </a:spcBef>
              <a:spcAft>
                <a:spcPts val="0"/>
              </a:spcAft>
              <a:buClr>
                <a:schemeClr val="dk1"/>
              </a:buClr>
              <a:buSzPts val="1200"/>
              <a:buFont typeface="Cambria"/>
              <a:buNone/>
            </a:pPr>
            <a:r>
              <a:rPr lang="en-US" sz="1200"/>
              <a:t>Pre and Post Increment/Decrement Operator</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The shorcut for adding or subtracting 1 from a variable</a:t>
            </a:r>
            <a:endParaRPr/>
          </a:p>
          <a:p>
            <a:pPr indent="0" lvl="0" marL="0" rtl="0" algn="l">
              <a:lnSpc>
                <a:spcPct val="100000"/>
              </a:lnSpc>
              <a:spcBef>
                <a:spcPts val="0"/>
              </a:spcBef>
              <a:spcAft>
                <a:spcPts val="0"/>
              </a:spcAft>
              <a:buClr>
                <a:schemeClr val="dk1"/>
              </a:buClr>
              <a:buSzPts val="1200"/>
              <a:buFont typeface="Cambria"/>
              <a:buNone/>
            </a:pPr>
            <a:r>
              <a:rPr lang="en-US" sz="1200"/>
              <a:t>	X++; </a:t>
            </a:r>
            <a:endParaRPr/>
          </a:p>
          <a:p>
            <a:pPr indent="0" lvl="0" marL="0" rtl="0" algn="l">
              <a:lnSpc>
                <a:spcPct val="100000"/>
              </a:lnSpc>
              <a:spcBef>
                <a:spcPts val="0"/>
              </a:spcBef>
              <a:spcAft>
                <a:spcPts val="0"/>
              </a:spcAft>
              <a:buClr>
                <a:schemeClr val="dk1"/>
              </a:buClr>
              <a:buSzPts val="1200"/>
              <a:buFont typeface="Cambria"/>
              <a:buNone/>
            </a:pPr>
            <a:r>
              <a:rPr lang="en-US" sz="1200"/>
              <a:t>Is the same as;</a:t>
            </a:r>
            <a:endParaRPr/>
          </a:p>
          <a:p>
            <a:pPr indent="0" lvl="0" marL="0" rtl="0" algn="l">
              <a:lnSpc>
                <a:spcPct val="100000"/>
              </a:lnSpc>
              <a:spcBef>
                <a:spcPts val="0"/>
              </a:spcBef>
              <a:spcAft>
                <a:spcPts val="0"/>
              </a:spcAft>
              <a:buClr>
                <a:schemeClr val="dk1"/>
              </a:buClr>
              <a:buSzPts val="1200"/>
              <a:buFont typeface="Cambria"/>
              <a:buNone/>
            </a:pPr>
            <a:r>
              <a:rPr lang="en-US" sz="1200"/>
              <a:t>	X  = X + 1 ;</a:t>
            </a:r>
            <a:endParaRPr/>
          </a:p>
          <a:p>
            <a:pPr indent="0" lvl="0" marL="0" rtl="0" algn="l">
              <a:lnSpc>
                <a:spcPct val="100000"/>
              </a:lnSpc>
              <a:spcBef>
                <a:spcPts val="0"/>
              </a:spcBef>
              <a:spcAft>
                <a:spcPts val="0"/>
              </a:spcAft>
              <a:buClr>
                <a:schemeClr val="dk1"/>
              </a:buClr>
              <a:buSzPts val="1200"/>
              <a:buFont typeface="Cambria"/>
              <a:buNone/>
            </a:pPr>
            <a:r>
              <a:rPr lang="en-US" sz="1200"/>
              <a:t>They both means the same thing in this context:</a:t>
            </a:r>
            <a:endParaRPr/>
          </a:p>
          <a:p>
            <a:pPr indent="0" lvl="0" marL="0" rtl="0" algn="l">
              <a:lnSpc>
                <a:spcPct val="100000"/>
              </a:lnSpc>
              <a:spcBef>
                <a:spcPts val="0"/>
              </a:spcBef>
              <a:spcAft>
                <a:spcPts val="0"/>
              </a:spcAft>
              <a:buClr>
                <a:schemeClr val="dk1"/>
              </a:buClr>
              <a:buSzPts val="1200"/>
              <a:buFont typeface="Cambria"/>
              <a:buNone/>
            </a:pPr>
            <a:r>
              <a:rPr lang="en-US" sz="1200"/>
              <a:t>‘add 1 to the current value of x” or “increment x by 1”</a:t>
            </a:r>
            <a:endParaRPr/>
          </a:p>
          <a:p>
            <a:pPr indent="0" lvl="0" marL="0" rtl="0" algn="l">
              <a:lnSpc>
                <a:spcPct val="100000"/>
              </a:lnSpc>
              <a:spcBef>
                <a:spcPts val="0"/>
              </a:spcBef>
              <a:spcAft>
                <a:spcPts val="0"/>
              </a:spcAft>
              <a:buSzPts val="1400"/>
              <a:buNone/>
            </a:pPr>
            <a:r>
              <a:t/>
            </a:r>
            <a:endParaRPr/>
          </a:p>
        </p:txBody>
      </p:sp>
      <p:sp>
        <p:nvSpPr>
          <p:cNvPr id="674" name="Google Shape;674;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57150" rtl="0" algn="l">
              <a:lnSpc>
                <a:spcPct val="100000"/>
              </a:lnSpc>
              <a:spcBef>
                <a:spcPts val="0"/>
              </a:spcBef>
              <a:spcAft>
                <a:spcPts val="0"/>
              </a:spcAft>
              <a:buClr>
                <a:schemeClr val="dk1"/>
              </a:buClr>
              <a:buSzPts val="1400"/>
              <a:buFont typeface="Cambria"/>
              <a:buNone/>
            </a:pPr>
            <a:r>
              <a:rPr lang="en-US" sz="1400"/>
              <a:t> </a:t>
            </a:r>
            <a:r>
              <a:rPr lang="en-US" sz="1200"/>
              <a:t>long Y = 42;</a:t>
            </a:r>
            <a:endParaRPr/>
          </a:p>
          <a:p>
            <a:pPr indent="0" lvl="0" marL="57150" rtl="0" algn="l">
              <a:lnSpc>
                <a:spcPct val="100000"/>
              </a:lnSpc>
              <a:spcBef>
                <a:spcPts val="0"/>
              </a:spcBef>
              <a:spcAft>
                <a:spcPts val="0"/>
              </a:spcAft>
              <a:buClr>
                <a:schemeClr val="dk1"/>
              </a:buClr>
              <a:buSzPts val="1200"/>
              <a:buFont typeface="Cambria"/>
              <a:buNone/>
            </a:pPr>
            <a:r>
              <a:rPr lang="en-US" sz="1200"/>
              <a:t>	int X = Y;   	//won’t compile</a:t>
            </a:r>
            <a:endParaRPr/>
          </a:p>
          <a:p>
            <a:pPr indent="0" lvl="0" marL="57150" rtl="0" algn="l">
              <a:lnSpc>
                <a:spcPct val="100000"/>
              </a:lnSpc>
              <a:spcBef>
                <a:spcPts val="0"/>
              </a:spcBef>
              <a:spcAft>
                <a:spcPts val="0"/>
              </a:spcAft>
              <a:buClr>
                <a:schemeClr val="dk1"/>
              </a:buClr>
              <a:buSzPts val="1200"/>
              <a:buFont typeface="Cambria"/>
              <a:buNone/>
            </a:pPr>
            <a:r>
              <a:t/>
            </a:r>
            <a:endParaRPr sz="1200"/>
          </a:p>
          <a:p>
            <a:pPr indent="0" lvl="0" marL="57150" rtl="0" algn="l">
              <a:lnSpc>
                <a:spcPct val="100000"/>
              </a:lnSpc>
              <a:spcBef>
                <a:spcPts val="0"/>
              </a:spcBef>
              <a:spcAft>
                <a:spcPts val="0"/>
              </a:spcAft>
              <a:buClr>
                <a:schemeClr val="dk1"/>
              </a:buClr>
              <a:buSzPts val="1200"/>
              <a:buFont typeface="Cambria"/>
              <a:buNone/>
            </a:pPr>
            <a:r>
              <a:rPr lang="en-US" sz="1200"/>
              <a:t>	long Y = 42;	        // so far so good</a:t>
            </a:r>
            <a:endParaRPr/>
          </a:p>
          <a:p>
            <a:pPr indent="0" lvl="0" marL="57150" rtl="0" algn="l">
              <a:lnSpc>
                <a:spcPct val="100000"/>
              </a:lnSpc>
              <a:spcBef>
                <a:spcPts val="0"/>
              </a:spcBef>
              <a:spcAft>
                <a:spcPts val="0"/>
              </a:spcAft>
              <a:buClr>
                <a:schemeClr val="dk1"/>
              </a:buClr>
              <a:buSzPts val="1200"/>
              <a:buFont typeface="Cambria"/>
              <a:buNone/>
            </a:pPr>
            <a:r>
              <a:rPr lang="en-US" sz="1200"/>
              <a:t>	iny X =(int) Y;      //  X  + 42 cool!</a:t>
            </a:r>
            <a:endParaRPr/>
          </a:p>
        </p:txBody>
      </p:sp>
      <p:sp>
        <p:nvSpPr>
          <p:cNvPr id="689" name="Google Shape;68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And’ and ‘Or’ oprators  ( &amp;&amp;, ll )</a:t>
            </a:r>
            <a:endParaRPr/>
          </a:p>
          <a:p>
            <a:pPr indent="0" lvl="0" marL="0" rtl="0" algn="ctr">
              <a:lnSpc>
                <a:spcPct val="100000"/>
              </a:lnSpc>
              <a:spcBef>
                <a:spcPts val="0"/>
              </a:spcBef>
              <a:spcAft>
                <a:spcPts val="0"/>
              </a:spcAft>
              <a:buClr>
                <a:schemeClr val="dk1"/>
              </a:buClr>
              <a:buSzPts val="1200"/>
              <a:buFont typeface="Noto Sans Symbols"/>
              <a:buNone/>
            </a:pPr>
            <a:r>
              <a:t/>
            </a:r>
            <a:endParaRPr sz="1200"/>
          </a:p>
          <a:p>
            <a:pPr indent="0" lvl="0" marL="0" rtl="0" algn="l">
              <a:lnSpc>
                <a:spcPct val="100000"/>
              </a:lnSpc>
              <a:spcBef>
                <a:spcPts val="0"/>
              </a:spcBef>
              <a:spcAft>
                <a:spcPts val="0"/>
              </a:spcAft>
              <a:buSzPts val="1400"/>
              <a:buNone/>
            </a:pPr>
            <a:r>
              <a:rPr lang="en-US" sz="1200"/>
              <a:t>if (price &gt;= 300 &amp;&amp; Prise , 400)  {</a:t>
            </a:r>
            <a:endParaRPr/>
          </a:p>
          <a:p>
            <a:pPr indent="0" lvl="0" marL="0" rtl="0" algn="l">
              <a:lnSpc>
                <a:spcPct val="100000"/>
              </a:lnSpc>
              <a:spcBef>
                <a:spcPts val="0"/>
              </a:spcBef>
              <a:spcAft>
                <a:spcPts val="0"/>
              </a:spcAft>
              <a:buClr>
                <a:schemeClr val="dk1"/>
              </a:buClr>
              <a:buSzPts val="1200"/>
              <a:buFont typeface="Cambria"/>
              <a:buNone/>
            </a:pPr>
            <a:r>
              <a:rPr lang="en-US" sz="1200"/>
              <a:t>         camera = “X”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Noto Sans Symbols"/>
              <a:buNone/>
            </a:pPr>
            <a:r>
              <a:t/>
            </a:r>
            <a:endParaRPr sz="1200"/>
          </a:p>
          <a:p>
            <a:pPr indent="0" lvl="0" marL="0" rtl="0" algn="l">
              <a:lnSpc>
                <a:spcPct val="100000"/>
              </a:lnSpc>
              <a:spcBef>
                <a:spcPts val="0"/>
              </a:spcBef>
              <a:spcAft>
                <a:spcPts val="0"/>
              </a:spcAft>
              <a:buSzPts val="1400"/>
              <a:buNone/>
            </a:pPr>
            <a:r>
              <a:rPr lang="en-US" sz="1200"/>
              <a:t>if (brand.equals 9’A”) ll brand.equals (“b”) )  {</a:t>
            </a:r>
            <a:endParaRPr/>
          </a:p>
          <a:p>
            <a:pPr indent="0" lvl="0" marL="0" rtl="0" algn="l">
              <a:lnSpc>
                <a:spcPct val="100000"/>
              </a:lnSpc>
              <a:spcBef>
                <a:spcPts val="0"/>
              </a:spcBef>
              <a:spcAft>
                <a:spcPts val="0"/>
              </a:spcAft>
              <a:buClr>
                <a:schemeClr val="dk1"/>
              </a:buClr>
              <a:buSzPts val="1200"/>
              <a:buFont typeface="Cambria"/>
              <a:buNone/>
            </a:pPr>
            <a:r>
              <a:rPr lang="en-US" sz="1200"/>
              <a:t>        // bdo stuff for only brand A or Brand B</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SzPts val="1400"/>
              <a:buNone/>
            </a:pPr>
            <a:r>
              <a:t/>
            </a:r>
            <a:endParaRPr/>
          </a:p>
        </p:txBody>
      </p:sp>
      <p:sp>
        <p:nvSpPr>
          <p:cNvPr id="704" name="Google Shape;704;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200"/>
              <a:buFont typeface="Cambria"/>
              <a:buNone/>
            </a:pPr>
            <a:r>
              <a:rPr lang="en-US" sz="1200"/>
              <a:t>Not equals ( != and ! )</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If (model ! = 2000)  {</a:t>
            </a:r>
            <a:endParaRPr/>
          </a:p>
          <a:p>
            <a:pPr indent="0" lvl="0" marL="0" rtl="0" algn="l">
              <a:lnSpc>
                <a:spcPct val="100000"/>
              </a:lnSpc>
              <a:spcBef>
                <a:spcPts val="0"/>
              </a:spcBef>
              <a:spcAft>
                <a:spcPts val="0"/>
              </a:spcAft>
              <a:buSzPts val="1400"/>
              <a:buNone/>
            </a:pPr>
            <a:r>
              <a:rPr lang="en-US" sz="1200"/>
              <a:t>         //   do non-model 200 stuff</a:t>
            </a:r>
            <a:endParaRPr/>
          </a:p>
          <a:p>
            <a:pPr indent="0" lvl="0" marL="0" rtl="0" algn="l">
              <a:lnSpc>
                <a:spcPct val="100000"/>
              </a:lnSpc>
              <a:spcBef>
                <a:spcPts val="0"/>
              </a:spcBef>
              <a:spcAft>
                <a:spcPts val="0"/>
              </a:spcAft>
              <a:buSzPts val="1400"/>
              <a:buNone/>
            </a:pPr>
            <a:r>
              <a:rPr lang="en-US" sz="1200"/>
              <a:t>    }</a:t>
            </a:r>
            <a:endParaRPr/>
          </a:p>
          <a:p>
            <a:pPr indent="0" lvl="0" marL="0" rtl="0" algn="l">
              <a:lnSpc>
                <a:spcPct val="100000"/>
              </a:lnSpc>
              <a:spcBef>
                <a:spcPts val="0"/>
              </a:spcBef>
              <a:spcAft>
                <a:spcPts val="0"/>
              </a:spcAft>
              <a:buSzPts val="1400"/>
              <a:buNone/>
            </a:pPr>
            <a:r>
              <a:rPr lang="en-US" sz="1200"/>
              <a:t>If (1Brand.equals(“X”) )  {</a:t>
            </a:r>
            <a:endParaRPr/>
          </a:p>
          <a:p>
            <a:pPr indent="0" lvl="0" marL="0" rtl="0" algn="l">
              <a:lnSpc>
                <a:spcPct val="100000"/>
              </a:lnSpc>
              <a:spcBef>
                <a:spcPts val="0"/>
              </a:spcBef>
              <a:spcAft>
                <a:spcPts val="0"/>
              </a:spcAft>
              <a:buSzPts val="1400"/>
              <a:buNone/>
            </a:pPr>
            <a:r>
              <a:rPr lang="en-US" sz="1200"/>
              <a:t>         //  do non-brand X stuff</a:t>
            </a:r>
            <a:endParaRPr/>
          </a:p>
          <a:p>
            <a:pPr indent="0" lvl="0" marL="0" rtl="0" algn="l">
              <a:lnSpc>
                <a:spcPct val="100000"/>
              </a:lnSpc>
              <a:spcBef>
                <a:spcPts val="0"/>
              </a:spcBef>
              <a:spcAft>
                <a:spcPts val="0"/>
              </a:spcAft>
              <a:buSzPts val="1400"/>
              <a:buNone/>
            </a:pPr>
            <a:r>
              <a:rPr lang="en-US" sz="1200"/>
              <a:t>    }</a:t>
            </a:r>
            <a:endParaRPr/>
          </a:p>
          <a:p>
            <a:pPr indent="0" lvl="0" marL="0" rtl="0" algn="ctr">
              <a:lnSpc>
                <a:spcPct val="100000"/>
              </a:lnSpc>
              <a:spcBef>
                <a:spcPts val="0"/>
              </a:spcBef>
              <a:spcAft>
                <a:spcPts val="0"/>
              </a:spcAft>
              <a:buSzPts val="1400"/>
              <a:buNone/>
            </a:pPr>
            <a:r>
              <a:t/>
            </a:r>
            <a:endParaRPr sz="1050"/>
          </a:p>
          <a:p>
            <a:pPr indent="0" lvl="0" marL="0" rtl="0" algn="ctr">
              <a:lnSpc>
                <a:spcPct val="100000"/>
              </a:lnSpc>
              <a:spcBef>
                <a:spcPts val="0"/>
              </a:spcBef>
              <a:spcAft>
                <a:spcPts val="0"/>
              </a:spcAft>
              <a:buSzPts val="1400"/>
              <a:buNone/>
            </a:pPr>
            <a:r>
              <a:t/>
            </a:r>
            <a:endParaRPr sz="1050"/>
          </a:p>
          <a:p>
            <a:pPr indent="0" lvl="0" marL="0" rtl="0" algn="l">
              <a:lnSpc>
                <a:spcPct val="100000"/>
              </a:lnSpc>
              <a:spcBef>
                <a:spcPts val="0"/>
              </a:spcBef>
              <a:spcAft>
                <a:spcPts val="0"/>
              </a:spcAft>
              <a:buSzPts val="1400"/>
              <a:buNone/>
            </a:pPr>
            <a:r>
              <a:t/>
            </a:r>
            <a:endParaRPr/>
          </a:p>
        </p:txBody>
      </p:sp>
      <p:sp>
        <p:nvSpPr>
          <p:cNvPr id="712" name="Google Shape;712;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In the Java API, classes are grouped into packages.</a:t>
            </a:r>
            <a:endParaRPr/>
          </a:p>
          <a:p>
            <a:pPr indent="0" lvl="0" marL="0" rtl="0" algn="l">
              <a:lnSpc>
                <a:spcPct val="100000"/>
              </a:lnSpc>
              <a:spcBef>
                <a:spcPts val="0"/>
              </a:spcBef>
              <a:spcAft>
                <a:spcPts val="0"/>
              </a:spcAft>
              <a:buSzPts val="1400"/>
              <a:buNone/>
            </a:pPr>
            <a:r>
              <a:rPr lang="en-US" sz="1200"/>
              <a:t>To use a class in the API, you have to know which package the class is in.</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IMPORT</a:t>
            </a:r>
            <a:endParaRPr/>
          </a:p>
          <a:p>
            <a:pPr indent="0" lvl="0" marL="0" rtl="0" algn="l">
              <a:lnSpc>
                <a:spcPct val="100000"/>
              </a:lnSpc>
              <a:spcBef>
                <a:spcPts val="0"/>
              </a:spcBef>
              <a:spcAft>
                <a:spcPts val="0"/>
              </a:spcAft>
              <a:buClr>
                <a:schemeClr val="dk1"/>
              </a:buClr>
              <a:buSzPts val="1200"/>
              <a:buFont typeface="Cambria"/>
              <a:buNone/>
            </a:pPr>
            <a:r>
              <a:rPr lang="en-US" sz="1200"/>
              <a:t>    put an import statememt at the top of your source code file:</a:t>
            </a:r>
            <a:endParaRPr/>
          </a:p>
          <a:p>
            <a:pPr indent="0" lvl="0" marL="0" rtl="0" algn="l">
              <a:lnSpc>
                <a:spcPct val="100000"/>
              </a:lnSpc>
              <a:spcBef>
                <a:spcPts val="0"/>
              </a:spcBef>
              <a:spcAft>
                <a:spcPts val="0"/>
              </a:spcAft>
              <a:buClr>
                <a:schemeClr val="dk1"/>
              </a:buClr>
              <a:buSzPts val="1200"/>
              <a:buFont typeface="Cambria"/>
              <a:buNone/>
            </a:pPr>
            <a:r>
              <a:rPr lang="en-US" sz="1200"/>
              <a:t>                 import java.until.ArrayList;</a:t>
            </a:r>
            <a:endParaRPr/>
          </a:p>
          <a:p>
            <a:pPr indent="0" lvl="0" marL="0" rtl="0" algn="l">
              <a:lnSpc>
                <a:spcPct val="100000"/>
              </a:lnSpc>
              <a:spcBef>
                <a:spcPts val="0"/>
              </a:spcBef>
              <a:spcAft>
                <a:spcPts val="0"/>
              </a:spcAft>
              <a:buClr>
                <a:schemeClr val="dk1"/>
              </a:buClr>
              <a:buSzPts val="1200"/>
              <a:buFont typeface="Cambria"/>
              <a:buNone/>
            </a:pPr>
            <a:r>
              <a:rPr lang="en-US" sz="1200"/>
              <a:t>                 public class MyClass { . . .  }</a:t>
            </a:r>
            <a:endParaRPr/>
          </a:p>
          <a:p>
            <a:pPr indent="0" lvl="0" marL="0" rtl="0" algn="l">
              <a:lnSpc>
                <a:spcPct val="100000"/>
              </a:lnSpc>
              <a:spcBef>
                <a:spcPts val="0"/>
              </a:spcBef>
              <a:spcAft>
                <a:spcPts val="0"/>
              </a:spcAft>
              <a:buClr>
                <a:schemeClr val="dk1"/>
              </a:buClr>
              <a:buSzPts val="1200"/>
              <a:buFont typeface="Cambria"/>
              <a:buNone/>
            </a:pPr>
            <a:r>
              <a:rPr lang="en-US" sz="1200"/>
              <a:t>                 Imprortb java.until.*;</a:t>
            </a:r>
            <a:endParaRPr/>
          </a:p>
          <a:p>
            <a:pPr indent="0" lvl="0" marL="0" rtl="0" algn="l">
              <a:lnSpc>
                <a:spcPct val="100000"/>
              </a:lnSpc>
              <a:spcBef>
                <a:spcPts val="0"/>
              </a:spcBef>
              <a:spcAft>
                <a:spcPts val="0"/>
              </a:spcAft>
              <a:buSzPts val="1400"/>
              <a:buNone/>
            </a:pPr>
            <a:r>
              <a:t/>
            </a:r>
            <a:endParaRPr/>
          </a:p>
        </p:txBody>
      </p:sp>
      <p:sp>
        <p:nvSpPr>
          <p:cNvPr id="720" name="Google Shape;720;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9" name="Google Shape;72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42: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latin typeface="Cambria"/>
                <a:ea typeface="Cambria"/>
                <a:cs typeface="Cambria"/>
                <a:sym typeface="Cambria"/>
              </a:rPr>
              <a:t>Object Oriented Programming System.</a:t>
            </a:r>
            <a:endParaRPr/>
          </a:p>
          <a:p>
            <a:pPr indent="0" lvl="0" marL="0" rtl="0" algn="l">
              <a:lnSpc>
                <a:spcPct val="100000"/>
              </a:lnSpc>
              <a:spcBef>
                <a:spcPts val="0"/>
              </a:spcBef>
              <a:spcAft>
                <a:spcPts val="0"/>
              </a:spcAft>
              <a:buClr>
                <a:schemeClr val="dk1"/>
              </a:buClr>
              <a:buSzPts val="1200"/>
              <a:buFont typeface="Arial"/>
              <a:buChar char="•"/>
            </a:pPr>
            <a:r>
              <a:rPr lang="en-US" sz="1200">
                <a:latin typeface="Cambria"/>
                <a:ea typeface="Cambria"/>
                <a:cs typeface="Cambria"/>
                <a:sym typeface="Cambria"/>
              </a:rPr>
              <a:t>Classes </a:t>
            </a:r>
            <a:endParaRPr/>
          </a:p>
          <a:p>
            <a:pPr indent="0" lvl="0" marL="0" rtl="0" algn="l">
              <a:lnSpc>
                <a:spcPct val="100000"/>
              </a:lnSpc>
              <a:spcBef>
                <a:spcPts val="0"/>
              </a:spcBef>
              <a:spcAft>
                <a:spcPts val="0"/>
              </a:spcAft>
              <a:buClr>
                <a:schemeClr val="dk1"/>
              </a:buClr>
              <a:buSzPts val="1200"/>
              <a:buFont typeface="Arial"/>
              <a:buChar char="•"/>
            </a:pPr>
            <a:r>
              <a:rPr lang="en-US" sz="1200">
                <a:latin typeface="Cambria"/>
                <a:ea typeface="Cambria"/>
                <a:cs typeface="Cambria"/>
                <a:sym typeface="Cambria"/>
              </a:rPr>
              <a:t>Object</a:t>
            </a:r>
            <a:endParaRPr/>
          </a:p>
          <a:p>
            <a:pPr indent="0" lvl="0" marL="0" rtl="0" algn="l">
              <a:lnSpc>
                <a:spcPct val="100000"/>
              </a:lnSpc>
              <a:spcBef>
                <a:spcPts val="0"/>
              </a:spcBef>
              <a:spcAft>
                <a:spcPts val="0"/>
              </a:spcAft>
              <a:buClr>
                <a:schemeClr val="dk1"/>
              </a:buClr>
              <a:buSzPts val="1200"/>
              <a:buFont typeface="Arial"/>
              <a:buChar char="•"/>
            </a:pPr>
            <a:r>
              <a:rPr lang="en-US" sz="1200">
                <a:latin typeface="Cambria"/>
                <a:ea typeface="Cambria"/>
                <a:cs typeface="Cambria"/>
                <a:sym typeface="Cambria"/>
              </a:rPr>
              <a:t>Encapsulation</a:t>
            </a:r>
            <a:endParaRPr/>
          </a:p>
          <a:p>
            <a:pPr indent="0" lvl="0" marL="0" rtl="0" algn="l">
              <a:lnSpc>
                <a:spcPct val="100000"/>
              </a:lnSpc>
              <a:spcBef>
                <a:spcPts val="0"/>
              </a:spcBef>
              <a:spcAft>
                <a:spcPts val="0"/>
              </a:spcAft>
              <a:buClr>
                <a:schemeClr val="dk1"/>
              </a:buClr>
              <a:buSzPts val="1200"/>
              <a:buFont typeface="Arial"/>
              <a:buChar char="•"/>
            </a:pPr>
            <a:r>
              <a:rPr lang="en-US" sz="1200">
                <a:latin typeface="Cambria"/>
                <a:ea typeface="Cambria"/>
                <a:cs typeface="Cambria"/>
                <a:sym typeface="Cambria"/>
              </a:rPr>
              <a:t>Abstraction</a:t>
            </a:r>
            <a:endParaRPr/>
          </a:p>
          <a:p>
            <a:pPr indent="0" lvl="0" marL="0" rtl="0" algn="l">
              <a:lnSpc>
                <a:spcPct val="100000"/>
              </a:lnSpc>
              <a:spcBef>
                <a:spcPts val="0"/>
              </a:spcBef>
              <a:spcAft>
                <a:spcPts val="0"/>
              </a:spcAft>
              <a:buClr>
                <a:schemeClr val="dk1"/>
              </a:buClr>
              <a:buSzPts val="1200"/>
              <a:buFont typeface="Arial"/>
              <a:buChar char="•"/>
            </a:pPr>
            <a:r>
              <a:rPr lang="en-US" sz="1200">
                <a:latin typeface="Cambria"/>
                <a:ea typeface="Cambria"/>
                <a:cs typeface="Cambria"/>
                <a:sym typeface="Cambria"/>
              </a:rPr>
              <a:t>Data Hiding</a:t>
            </a:r>
            <a:endParaRPr/>
          </a:p>
          <a:p>
            <a:pPr indent="0" lvl="0" marL="0" rtl="0" algn="l">
              <a:lnSpc>
                <a:spcPct val="100000"/>
              </a:lnSpc>
              <a:spcBef>
                <a:spcPts val="0"/>
              </a:spcBef>
              <a:spcAft>
                <a:spcPts val="0"/>
              </a:spcAft>
              <a:buClr>
                <a:schemeClr val="dk1"/>
              </a:buClr>
              <a:buSzPts val="1200"/>
              <a:buFont typeface="Arial"/>
              <a:buChar char="•"/>
            </a:pPr>
            <a:r>
              <a:rPr lang="en-US" sz="1200">
                <a:latin typeface="Cambria"/>
                <a:ea typeface="Cambria"/>
                <a:cs typeface="Cambria"/>
                <a:sym typeface="Cambria"/>
              </a:rPr>
              <a:t>Inheritance</a:t>
            </a:r>
            <a:endParaRPr/>
          </a:p>
          <a:p>
            <a:pPr indent="0" lvl="0" marL="0" rtl="0" algn="l">
              <a:lnSpc>
                <a:spcPct val="100000"/>
              </a:lnSpc>
              <a:spcBef>
                <a:spcPts val="0"/>
              </a:spcBef>
              <a:spcAft>
                <a:spcPts val="0"/>
              </a:spcAft>
              <a:buClr>
                <a:schemeClr val="dk1"/>
              </a:buClr>
              <a:buSzPts val="1200"/>
              <a:buFont typeface="Arial"/>
              <a:buChar char="•"/>
            </a:pPr>
            <a:r>
              <a:rPr lang="en-US" sz="1200">
                <a:latin typeface="Cambria"/>
                <a:ea typeface="Cambria"/>
                <a:cs typeface="Cambria"/>
                <a:sym typeface="Cambria"/>
              </a:rPr>
              <a:t>Polymorphism</a:t>
            </a:r>
            <a:endParaRPr/>
          </a:p>
          <a:p>
            <a:pPr indent="0" lvl="0" marL="0" rtl="0" algn="l">
              <a:lnSpc>
                <a:spcPct val="100000"/>
              </a:lnSpc>
              <a:spcBef>
                <a:spcPts val="0"/>
              </a:spcBef>
              <a:spcAft>
                <a:spcPts val="0"/>
              </a:spcAft>
              <a:buSzPts val="1400"/>
              <a:buNone/>
            </a:pPr>
            <a:r>
              <a:t/>
            </a:r>
            <a:endParaRPr/>
          </a:p>
        </p:txBody>
      </p:sp>
      <p:sp>
        <p:nvSpPr>
          <p:cNvPr id="737" name="Google Shape;737;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Font typeface="Arial"/>
              <a:buChar char="•"/>
            </a:pPr>
            <a:r>
              <a:rPr b="1" lang="en-US" sz="2000">
                <a:latin typeface="Cambria"/>
                <a:ea typeface="Cambria"/>
                <a:cs typeface="Cambria"/>
                <a:sym typeface="Cambria"/>
              </a:rPr>
              <a:t>Inheritance </a:t>
            </a:r>
            <a:r>
              <a:rPr lang="en-US" sz="2000">
                <a:latin typeface="Cambria"/>
                <a:ea typeface="Cambria"/>
                <a:cs typeface="Cambria"/>
                <a:sym typeface="Cambria"/>
              </a:rPr>
              <a:t>- form of software reusability</a:t>
            </a:r>
            <a:endParaRPr/>
          </a:p>
          <a:p>
            <a:pPr indent="-225425" lvl="2" marL="569913"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New classes created from existing ones</a:t>
            </a:r>
            <a:endParaRPr/>
          </a:p>
          <a:p>
            <a:pPr indent="-225425" lvl="2" marL="569913"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Absorb attributes and behaviors, and add in their own</a:t>
            </a:r>
            <a:endParaRPr/>
          </a:p>
          <a:p>
            <a:pPr indent="-98425" lvl="2" marL="569913" rtl="0" algn="l">
              <a:lnSpc>
                <a:spcPct val="100000"/>
              </a:lnSpc>
              <a:spcBef>
                <a:spcPts val="0"/>
              </a:spcBef>
              <a:spcAft>
                <a:spcPts val="0"/>
              </a:spcAft>
              <a:buClr>
                <a:schemeClr val="dk1"/>
              </a:buClr>
              <a:buSzPts val="2000"/>
              <a:buFont typeface="Courier New"/>
              <a:buNone/>
            </a:pPr>
            <a:r>
              <a:t/>
            </a:r>
            <a:endParaRPr sz="2000">
              <a:latin typeface="Cambria"/>
              <a:ea typeface="Cambria"/>
              <a:cs typeface="Cambria"/>
              <a:sym typeface="Cambria"/>
            </a:endParaRPr>
          </a:p>
          <a:p>
            <a:pPr indent="0" lvl="0" marL="0" rtl="0" algn="l">
              <a:lnSpc>
                <a:spcPct val="100000"/>
              </a:lnSpc>
              <a:spcBef>
                <a:spcPts val="0"/>
              </a:spcBef>
              <a:spcAft>
                <a:spcPts val="0"/>
              </a:spcAft>
              <a:buClr>
                <a:schemeClr val="dk1"/>
              </a:buClr>
              <a:buSzPts val="2000"/>
              <a:buFont typeface="Arial"/>
              <a:buChar char="•"/>
            </a:pPr>
            <a:r>
              <a:rPr b="1" lang="en-US" sz="2000">
                <a:latin typeface="Cambria"/>
                <a:ea typeface="Cambria"/>
                <a:cs typeface="Cambria"/>
                <a:sym typeface="Cambria"/>
              </a:rPr>
              <a:t>Override methods </a:t>
            </a:r>
            <a:r>
              <a:rPr lang="en-US" sz="2000">
                <a:latin typeface="Cambria"/>
                <a:ea typeface="Cambria"/>
                <a:cs typeface="Cambria"/>
                <a:sym typeface="Cambria"/>
              </a:rPr>
              <a:t>- redefine inherited methods</a:t>
            </a:r>
            <a:endParaRPr/>
          </a:p>
          <a:p>
            <a:pPr indent="0" lvl="0" marL="0" rtl="0" algn="l">
              <a:lnSpc>
                <a:spcPct val="100000"/>
              </a:lnSpc>
              <a:spcBef>
                <a:spcPts val="0"/>
              </a:spcBef>
              <a:spcAft>
                <a:spcPts val="0"/>
              </a:spcAft>
              <a:buSzPts val="1400"/>
              <a:buNone/>
            </a:pPr>
            <a:r>
              <a:rPr lang="en-US" sz="2000">
                <a:latin typeface="Cambria"/>
                <a:ea typeface="Cambria"/>
                <a:cs typeface="Cambria"/>
                <a:sym typeface="Cambria"/>
              </a:rPr>
              <a:t>Subclass inherits from superclass</a:t>
            </a:r>
            <a:endParaRPr/>
          </a:p>
          <a:p>
            <a:pPr indent="-127000" lvl="1" marL="457200" rtl="0" algn="l">
              <a:lnSpc>
                <a:spcPct val="100000"/>
              </a:lnSpc>
              <a:spcBef>
                <a:spcPts val="0"/>
              </a:spcBef>
              <a:spcAft>
                <a:spcPts val="0"/>
              </a:spcAft>
              <a:buClr>
                <a:schemeClr val="dk1"/>
              </a:buClr>
              <a:buSzPts val="2000"/>
              <a:buFont typeface="Courier New"/>
              <a:buChar char="o"/>
            </a:pPr>
            <a:r>
              <a:rPr b="1" lang="en-US" sz="2000">
                <a:latin typeface="Cambria"/>
                <a:ea typeface="Cambria"/>
                <a:cs typeface="Cambria"/>
                <a:sym typeface="Cambria"/>
              </a:rPr>
              <a:t>Direct superclass </a:t>
            </a:r>
            <a:r>
              <a:rPr lang="en-US" sz="2000">
                <a:latin typeface="Cambria"/>
                <a:ea typeface="Cambria"/>
                <a:cs typeface="Cambria"/>
                <a:sym typeface="Cambria"/>
              </a:rPr>
              <a:t>- subclass explicitly inherits</a:t>
            </a:r>
            <a:endParaRPr/>
          </a:p>
          <a:p>
            <a:pPr indent="-127000" lvl="1" marL="457200" rtl="0" algn="l">
              <a:lnSpc>
                <a:spcPct val="100000"/>
              </a:lnSpc>
              <a:spcBef>
                <a:spcPts val="0"/>
              </a:spcBef>
              <a:spcAft>
                <a:spcPts val="0"/>
              </a:spcAft>
              <a:buClr>
                <a:schemeClr val="dk1"/>
              </a:buClr>
              <a:buSzPts val="2000"/>
              <a:buFont typeface="Courier New"/>
              <a:buChar char="o"/>
            </a:pPr>
            <a:r>
              <a:rPr b="1" lang="en-US" sz="2000">
                <a:latin typeface="Cambria"/>
                <a:ea typeface="Cambria"/>
                <a:cs typeface="Cambria"/>
                <a:sym typeface="Cambria"/>
              </a:rPr>
              <a:t>Indirect superclass </a:t>
            </a:r>
            <a:r>
              <a:rPr lang="en-US" sz="2000">
                <a:latin typeface="Cambria"/>
                <a:ea typeface="Cambria"/>
                <a:cs typeface="Cambria"/>
                <a:sym typeface="Cambria"/>
              </a:rPr>
              <a:t>- subclass inherits from two or more levels up the class hierarchy</a:t>
            </a:r>
            <a:endParaRPr/>
          </a:p>
          <a:p>
            <a:pPr indent="0" lvl="1" marL="457200" rtl="0" algn="l">
              <a:lnSpc>
                <a:spcPct val="100000"/>
              </a:lnSpc>
              <a:spcBef>
                <a:spcPts val="0"/>
              </a:spcBef>
              <a:spcAft>
                <a:spcPts val="0"/>
              </a:spcAft>
              <a:buClr>
                <a:schemeClr val="dk1"/>
              </a:buClr>
              <a:buSzPts val="2000"/>
              <a:buFont typeface="Courier New"/>
              <a:buNone/>
            </a:pPr>
            <a:r>
              <a:t/>
            </a:r>
            <a:endParaRPr sz="2000">
              <a:latin typeface="Cambria"/>
              <a:ea typeface="Cambria"/>
              <a:cs typeface="Cambria"/>
              <a:sym typeface="Cambria"/>
            </a:endParaRPr>
          </a:p>
          <a:p>
            <a:pPr indent="0" lvl="0" marL="0" rtl="0" algn="l">
              <a:lnSpc>
                <a:spcPct val="100000"/>
              </a:lnSpc>
              <a:spcBef>
                <a:spcPts val="0"/>
              </a:spcBef>
              <a:spcAft>
                <a:spcPts val="0"/>
              </a:spcAft>
              <a:buClr>
                <a:schemeClr val="dk1"/>
              </a:buClr>
              <a:buSzPts val="2000"/>
              <a:buFont typeface="Arial"/>
              <a:buChar char="•"/>
            </a:pPr>
            <a:r>
              <a:rPr b="1" lang="en-US" sz="2000">
                <a:latin typeface="Cambria"/>
                <a:ea typeface="Cambria"/>
                <a:cs typeface="Cambria"/>
                <a:sym typeface="Cambria"/>
              </a:rPr>
              <a:t>Polymorphism </a:t>
            </a:r>
            <a:r>
              <a:rPr lang="en-US" sz="2000">
                <a:latin typeface="Cambria"/>
                <a:ea typeface="Cambria"/>
                <a:cs typeface="Cambria"/>
                <a:sym typeface="Cambria"/>
              </a:rPr>
              <a:t>- Write programs in a general fashion to handle a wide variety of classes</a:t>
            </a:r>
            <a:endParaRPr/>
          </a:p>
          <a:p>
            <a:pPr indent="0" lvl="0" marL="0" rtl="0" algn="l">
              <a:lnSpc>
                <a:spcPct val="100000"/>
              </a:lnSpc>
              <a:spcBef>
                <a:spcPts val="0"/>
              </a:spcBef>
              <a:spcAft>
                <a:spcPts val="0"/>
              </a:spcAft>
              <a:buClr>
                <a:schemeClr val="dk1"/>
              </a:buClr>
              <a:buSzPts val="2000"/>
              <a:buFont typeface="Arial"/>
              <a:buNone/>
            </a:pPr>
            <a:r>
              <a:t/>
            </a:r>
            <a:endParaRPr sz="2000">
              <a:latin typeface="Cambria"/>
              <a:ea typeface="Cambria"/>
              <a:cs typeface="Cambria"/>
              <a:sym typeface="Cambria"/>
            </a:endParaRPr>
          </a:p>
          <a:p>
            <a:pPr indent="0" lvl="0" marL="0" rtl="0" algn="l">
              <a:lnSpc>
                <a:spcPct val="100000"/>
              </a:lnSpc>
              <a:spcBef>
                <a:spcPts val="0"/>
              </a:spcBef>
              <a:spcAft>
                <a:spcPts val="0"/>
              </a:spcAft>
              <a:buClr>
                <a:schemeClr val="dk1"/>
              </a:buClr>
              <a:buSzPts val="2000"/>
              <a:buFont typeface="Arial"/>
              <a:buChar char="•"/>
            </a:pPr>
            <a:r>
              <a:rPr b="1" lang="en-US" sz="2000">
                <a:latin typeface="Cambria"/>
                <a:ea typeface="Cambria"/>
                <a:cs typeface="Cambria"/>
                <a:sym typeface="Cambria"/>
              </a:rPr>
              <a:t>Abstraction </a:t>
            </a:r>
            <a:r>
              <a:rPr lang="en-US" sz="2000">
                <a:latin typeface="Cambria"/>
                <a:ea typeface="Cambria"/>
                <a:cs typeface="Cambria"/>
                <a:sym typeface="Cambria"/>
              </a:rPr>
              <a:t>- seeing the big picture</a:t>
            </a:r>
            <a:endParaRPr/>
          </a:p>
          <a:p>
            <a:pPr indent="0" lvl="0" marL="0" rtl="0" algn="l">
              <a:lnSpc>
                <a:spcPct val="100000"/>
              </a:lnSpc>
              <a:spcBef>
                <a:spcPts val="0"/>
              </a:spcBef>
              <a:spcAft>
                <a:spcPts val="0"/>
              </a:spcAft>
              <a:buSzPts val="1400"/>
              <a:buNone/>
            </a:pPr>
            <a:r>
              <a:t/>
            </a:r>
            <a:endParaRPr/>
          </a:p>
        </p:txBody>
      </p:sp>
      <p:sp>
        <p:nvSpPr>
          <p:cNvPr id="758" name="Google Shape;758;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Font typeface="Arial"/>
              <a:buChar char="•"/>
            </a:pPr>
            <a:r>
              <a:rPr b="1" lang="en-US" sz="2000">
                <a:latin typeface="Cambria"/>
                <a:ea typeface="Cambria"/>
                <a:cs typeface="Cambria"/>
                <a:sym typeface="Cambria"/>
              </a:rPr>
              <a:t>Inheritance </a:t>
            </a:r>
            <a:r>
              <a:rPr lang="en-US" sz="2000">
                <a:latin typeface="Cambria"/>
                <a:ea typeface="Cambria"/>
                <a:cs typeface="Cambria"/>
                <a:sym typeface="Cambria"/>
              </a:rPr>
              <a:t>- form of software reusability</a:t>
            </a:r>
            <a:endParaRPr/>
          </a:p>
          <a:p>
            <a:pPr indent="-225425" lvl="2" marL="569913"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New classes created from existing ones</a:t>
            </a:r>
            <a:endParaRPr/>
          </a:p>
          <a:p>
            <a:pPr indent="-225425" lvl="2" marL="569913"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Absorb attributes and behaviors, and add in their own</a:t>
            </a:r>
            <a:endParaRPr/>
          </a:p>
          <a:p>
            <a:pPr indent="-98425" lvl="2" marL="569913" rtl="0" algn="l">
              <a:lnSpc>
                <a:spcPct val="100000"/>
              </a:lnSpc>
              <a:spcBef>
                <a:spcPts val="0"/>
              </a:spcBef>
              <a:spcAft>
                <a:spcPts val="0"/>
              </a:spcAft>
              <a:buClr>
                <a:schemeClr val="dk1"/>
              </a:buClr>
              <a:buSzPts val="2000"/>
              <a:buFont typeface="Courier New"/>
              <a:buNone/>
            </a:pPr>
            <a:r>
              <a:t/>
            </a:r>
            <a:endParaRPr sz="2000">
              <a:latin typeface="Cambria"/>
              <a:ea typeface="Cambria"/>
              <a:cs typeface="Cambria"/>
              <a:sym typeface="Cambria"/>
            </a:endParaRPr>
          </a:p>
          <a:p>
            <a:pPr indent="0" lvl="0" marL="0" rtl="0" algn="l">
              <a:lnSpc>
                <a:spcPct val="100000"/>
              </a:lnSpc>
              <a:spcBef>
                <a:spcPts val="0"/>
              </a:spcBef>
              <a:spcAft>
                <a:spcPts val="0"/>
              </a:spcAft>
              <a:buClr>
                <a:schemeClr val="dk1"/>
              </a:buClr>
              <a:buSzPts val="2000"/>
              <a:buFont typeface="Arial"/>
              <a:buChar char="•"/>
            </a:pPr>
            <a:r>
              <a:rPr b="1" lang="en-US" sz="2000">
                <a:latin typeface="Cambria"/>
                <a:ea typeface="Cambria"/>
                <a:cs typeface="Cambria"/>
                <a:sym typeface="Cambria"/>
              </a:rPr>
              <a:t>Override methods </a:t>
            </a:r>
            <a:r>
              <a:rPr lang="en-US" sz="2000">
                <a:latin typeface="Cambria"/>
                <a:ea typeface="Cambria"/>
                <a:cs typeface="Cambria"/>
                <a:sym typeface="Cambria"/>
              </a:rPr>
              <a:t>- redefine inherited methods</a:t>
            </a:r>
            <a:endParaRPr/>
          </a:p>
          <a:p>
            <a:pPr indent="0" lvl="0" marL="0" rtl="0" algn="l">
              <a:lnSpc>
                <a:spcPct val="100000"/>
              </a:lnSpc>
              <a:spcBef>
                <a:spcPts val="0"/>
              </a:spcBef>
              <a:spcAft>
                <a:spcPts val="0"/>
              </a:spcAft>
              <a:buSzPts val="1400"/>
              <a:buNone/>
            </a:pPr>
            <a:r>
              <a:rPr lang="en-US" sz="2000">
                <a:latin typeface="Cambria"/>
                <a:ea typeface="Cambria"/>
                <a:cs typeface="Cambria"/>
                <a:sym typeface="Cambria"/>
              </a:rPr>
              <a:t>Subclass inherits from superclass</a:t>
            </a:r>
            <a:endParaRPr/>
          </a:p>
          <a:p>
            <a:pPr indent="-127000" lvl="1" marL="457200" rtl="0" algn="l">
              <a:lnSpc>
                <a:spcPct val="100000"/>
              </a:lnSpc>
              <a:spcBef>
                <a:spcPts val="0"/>
              </a:spcBef>
              <a:spcAft>
                <a:spcPts val="0"/>
              </a:spcAft>
              <a:buClr>
                <a:schemeClr val="dk1"/>
              </a:buClr>
              <a:buSzPts val="2000"/>
              <a:buFont typeface="Courier New"/>
              <a:buChar char="o"/>
            </a:pPr>
            <a:r>
              <a:rPr b="1" lang="en-US" sz="2000">
                <a:latin typeface="Cambria"/>
                <a:ea typeface="Cambria"/>
                <a:cs typeface="Cambria"/>
                <a:sym typeface="Cambria"/>
              </a:rPr>
              <a:t>Direct superclass </a:t>
            </a:r>
            <a:r>
              <a:rPr lang="en-US" sz="2000">
                <a:latin typeface="Cambria"/>
                <a:ea typeface="Cambria"/>
                <a:cs typeface="Cambria"/>
                <a:sym typeface="Cambria"/>
              </a:rPr>
              <a:t>- subclass explicitly inherits</a:t>
            </a:r>
            <a:endParaRPr/>
          </a:p>
          <a:p>
            <a:pPr indent="-127000" lvl="1" marL="457200" rtl="0" algn="l">
              <a:lnSpc>
                <a:spcPct val="100000"/>
              </a:lnSpc>
              <a:spcBef>
                <a:spcPts val="0"/>
              </a:spcBef>
              <a:spcAft>
                <a:spcPts val="0"/>
              </a:spcAft>
              <a:buClr>
                <a:schemeClr val="dk1"/>
              </a:buClr>
              <a:buSzPts val="2000"/>
              <a:buFont typeface="Courier New"/>
              <a:buChar char="o"/>
            </a:pPr>
            <a:r>
              <a:rPr b="1" lang="en-US" sz="2000">
                <a:latin typeface="Cambria"/>
                <a:ea typeface="Cambria"/>
                <a:cs typeface="Cambria"/>
                <a:sym typeface="Cambria"/>
              </a:rPr>
              <a:t>Indirect superclass </a:t>
            </a:r>
            <a:r>
              <a:rPr lang="en-US" sz="2000">
                <a:latin typeface="Cambria"/>
                <a:ea typeface="Cambria"/>
                <a:cs typeface="Cambria"/>
                <a:sym typeface="Cambria"/>
              </a:rPr>
              <a:t>- subclass inherits from two or more levels up the class hierarchy</a:t>
            </a:r>
            <a:endParaRPr/>
          </a:p>
          <a:p>
            <a:pPr indent="0" lvl="1" marL="457200" rtl="0" algn="l">
              <a:lnSpc>
                <a:spcPct val="100000"/>
              </a:lnSpc>
              <a:spcBef>
                <a:spcPts val="0"/>
              </a:spcBef>
              <a:spcAft>
                <a:spcPts val="0"/>
              </a:spcAft>
              <a:buClr>
                <a:schemeClr val="dk1"/>
              </a:buClr>
              <a:buSzPts val="2000"/>
              <a:buFont typeface="Courier New"/>
              <a:buNone/>
            </a:pPr>
            <a:r>
              <a:t/>
            </a:r>
            <a:endParaRPr sz="2000">
              <a:latin typeface="Cambria"/>
              <a:ea typeface="Cambria"/>
              <a:cs typeface="Cambria"/>
              <a:sym typeface="Cambria"/>
            </a:endParaRPr>
          </a:p>
          <a:p>
            <a:pPr indent="0" lvl="0" marL="0" rtl="0" algn="l">
              <a:lnSpc>
                <a:spcPct val="100000"/>
              </a:lnSpc>
              <a:spcBef>
                <a:spcPts val="0"/>
              </a:spcBef>
              <a:spcAft>
                <a:spcPts val="0"/>
              </a:spcAft>
              <a:buClr>
                <a:schemeClr val="dk1"/>
              </a:buClr>
              <a:buSzPts val="2000"/>
              <a:buFont typeface="Arial"/>
              <a:buChar char="•"/>
            </a:pPr>
            <a:r>
              <a:rPr b="1" lang="en-US" sz="2000">
                <a:latin typeface="Cambria"/>
                <a:ea typeface="Cambria"/>
                <a:cs typeface="Cambria"/>
                <a:sym typeface="Cambria"/>
              </a:rPr>
              <a:t>Polymorphism </a:t>
            </a:r>
            <a:r>
              <a:rPr lang="en-US" sz="2000">
                <a:latin typeface="Cambria"/>
                <a:ea typeface="Cambria"/>
                <a:cs typeface="Cambria"/>
                <a:sym typeface="Cambria"/>
              </a:rPr>
              <a:t>- Write programs in a general fashion to handle a wide variety of classes</a:t>
            </a:r>
            <a:endParaRPr/>
          </a:p>
          <a:p>
            <a:pPr indent="0" lvl="0" marL="0" rtl="0" algn="l">
              <a:lnSpc>
                <a:spcPct val="100000"/>
              </a:lnSpc>
              <a:spcBef>
                <a:spcPts val="0"/>
              </a:spcBef>
              <a:spcAft>
                <a:spcPts val="0"/>
              </a:spcAft>
              <a:buClr>
                <a:schemeClr val="dk1"/>
              </a:buClr>
              <a:buSzPts val="2000"/>
              <a:buFont typeface="Arial"/>
              <a:buNone/>
            </a:pPr>
            <a:r>
              <a:t/>
            </a:r>
            <a:endParaRPr sz="2000">
              <a:latin typeface="Cambria"/>
              <a:ea typeface="Cambria"/>
              <a:cs typeface="Cambria"/>
              <a:sym typeface="Cambria"/>
            </a:endParaRPr>
          </a:p>
          <a:p>
            <a:pPr indent="0" lvl="0" marL="0" rtl="0" algn="l">
              <a:lnSpc>
                <a:spcPct val="100000"/>
              </a:lnSpc>
              <a:spcBef>
                <a:spcPts val="0"/>
              </a:spcBef>
              <a:spcAft>
                <a:spcPts val="0"/>
              </a:spcAft>
              <a:buClr>
                <a:schemeClr val="dk1"/>
              </a:buClr>
              <a:buSzPts val="2000"/>
              <a:buFont typeface="Arial"/>
              <a:buChar char="•"/>
            </a:pPr>
            <a:r>
              <a:rPr b="1" lang="en-US" sz="2000">
                <a:latin typeface="Cambria"/>
                <a:ea typeface="Cambria"/>
                <a:cs typeface="Cambria"/>
                <a:sym typeface="Cambria"/>
              </a:rPr>
              <a:t>Abstraction </a:t>
            </a:r>
            <a:r>
              <a:rPr lang="en-US" sz="2000">
                <a:latin typeface="Cambria"/>
                <a:ea typeface="Cambria"/>
                <a:cs typeface="Cambria"/>
                <a:sym typeface="Cambria"/>
              </a:rPr>
              <a:t>- seeing the big picture</a:t>
            </a:r>
            <a:endParaRPr/>
          </a:p>
          <a:p>
            <a:pPr indent="0" lvl="0" marL="0" rtl="0" algn="l">
              <a:lnSpc>
                <a:spcPct val="100000"/>
              </a:lnSpc>
              <a:spcBef>
                <a:spcPts val="0"/>
              </a:spcBef>
              <a:spcAft>
                <a:spcPts val="0"/>
              </a:spcAft>
              <a:buSzPts val="1400"/>
              <a:buNone/>
            </a:pPr>
            <a:r>
              <a:t/>
            </a:r>
            <a:endParaRPr/>
          </a:p>
        </p:txBody>
      </p:sp>
      <p:sp>
        <p:nvSpPr>
          <p:cNvPr id="774" name="Google Shape;774;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Font typeface="Arial"/>
              <a:buChar char="•"/>
            </a:pPr>
            <a:r>
              <a:rPr lang="en-US" sz="2000">
                <a:latin typeface="Cambria"/>
                <a:ea typeface="Cambria"/>
                <a:cs typeface="Cambria"/>
                <a:sym typeface="Cambria"/>
              </a:rPr>
              <a:t>Introduce protected member access</a:t>
            </a:r>
            <a:endParaRPr/>
          </a:p>
          <a:p>
            <a:pPr indent="0" lvl="0" marL="0" rtl="0" algn="l">
              <a:lnSpc>
                <a:spcPct val="100000"/>
              </a:lnSpc>
              <a:spcBef>
                <a:spcPts val="0"/>
              </a:spcBef>
              <a:spcAft>
                <a:spcPts val="0"/>
              </a:spcAft>
              <a:buClr>
                <a:schemeClr val="dk1"/>
              </a:buClr>
              <a:buSzPts val="2000"/>
              <a:buFont typeface="Arial"/>
              <a:buChar char="•"/>
            </a:pPr>
            <a:r>
              <a:rPr lang="en-US" sz="2000">
                <a:latin typeface="Cambria"/>
                <a:ea typeface="Cambria"/>
                <a:cs typeface="Cambria"/>
                <a:sym typeface="Cambria"/>
              </a:rPr>
              <a:t>Relationships</a:t>
            </a:r>
            <a:endParaRPr/>
          </a:p>
          <a:p>
            <a:pPr indent="-277813" lvl="2" marL="622300"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"is a" - inheritance</a:t>
            </a:r>
            <a:endParaRPr/>
          </a:p>
          <a:p>
            <a:pPr indent="-277813" lvl="4" marL="1079500" rtl="0" algn="l">
              <a:lnSpc>
                <a:spcPct val="100000"/>
              </a:lnSpc>
              <a:spcBef>
                <a:spcPts val="0"/>
              </a:spcBef>
              <a:spcAft>
                <a:spcPts val="0"/>
              </a:spcAft>
              <a:buClr>
                <a:schemeClr val="dk1"/>
              </a:buClr>
              <a:buSzPts val="1200"/>
              <a:buFont typeface="Cambria"/>
              <a:buNone/>
            </a:pPr>
            <a:r>
              <a:rPr lang="en-US">
                <a:latin typeface="Cambria"/>
                <a:ea typeface="Cambria"/>
                <a:cs typeface="Cambria"/>
                <a:sym typeface="Cambria"/>
              </a:rPr>
              <a:t>Object of subclass "is a" object of the superclass</a:t>
            </a:r>
            <a:endParaRPr/>
          </a:p>
          <a:p>
            <a:pPr indent="-277813" lvl="2" marL="622300"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"has a" - composition</a:t>
            </a:r>
            <a:endParaRPr/>
          </a:p>
          <a:p>
            <a:pPr indent="-277813" lvl="4" marL="1079500" rtl="0" algn="l">
              <a:lnSpc>
                <a:spcPct val="100000"/>
              </a:lnSpc>
              <a:spcBef>
                <a:spcPts val="0"/>
              </a:spcBef>
              <a:spcAft>
                <a:spcPts val="0"/>
              </a:spcAft>
              <a:buClr>
                <a:schemeClr val="dk1"/>
              </a:buClr>
              <a:buSzPts val="1200"/>
              <a:buFont typeface="Cambria"/>
              <a:buNone/>
            </a:pPr>
            <a:r>
              <a:rPr lang="en-US">
                <a:latin typeface="Cambria"/>
                <a:ea typeface="Cambria"/>
                <a:cs typeface="Cambria"/>
                <a:sym typeface="Cambria"/>
              </a:rPr>
              <a:t>Object "has a" object of another class as a member</a:t>
            </a:r>
            <a:endParaRPr/>
          </a:p>
          <a:p>
            <a:pPr indent="0" lvl="0" marL="0" rtl="0" algn="l">
              <a:lnSpc>
                <a:spcPct val="100000"/>
              </a:lnSpc>
              <a:spcBef>
                <a:spcPts val="0"/>
              </a:spcBef>
              <a:spcAft>
                <a:spcPts val="0"/>
              </a:spcAft>
              <a:buClr>
                <a:schemeClr val="dk1"/>
              </a:buClr>
              <a:buSzPts val="2000"/>
              <a:buFont typeface="Arial"/>
              <a:buChar char="•"/>
            </a:pPr>
            <a:r>
              <a:rPr lang="en-US" sz="2000">
                <a:latin typeface="Cambria"/>
                <a:ea typeface="Cambria"/>
                <a:cs typeface="Cambria"/>
                <a:sym typeface="Cambria"/>
              </a:rPr>
              <a:t>Class libraries</a:t>
            </a:r>
            <a:endParaRPr/>
          </a:p>
          <a:p>
            <a:pPr indent="-396875" lvl="1" marL="622300"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New classes can inherit from them</a:t>
            </a:r>
            <a:endParaRPr/>
          </a:p>
          <a:p>
            <a:pPr indent="-396875" lvl="1" marL="622300"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Someday software may be constructed from standardized, reusable components (like hardware)</a:t>
            </a:r>
            <a:endParaRPr/>
          </a:p>
          <a:p>
            <a:pPr indent="-396875" lvl="1" marL="622300"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Create more powerful software</a:t>
            </a:r>
            <a:endParaRPr/>
          </a:p>
          <a:p>
            <a:pPr indent="0" lvl="0" marL="0" rtl="0" algn="l">
              <a:lnSpc>
                <a:spcPct val="100000"/>
              </a:lnSpc>
              <a:spcBef>
                <a:spcPts val="0"/>
              </a:spcBef>
              <a:spcAft>
                <a:spcPts val="0"/>
              </a:spcAft>
              <a:buSzPts val="1400"/>
              <a:buNone/>
            </a:pPr>
            <a:r>
              <a:t/>
            </a:r>
            <a:endParaRPr/>
          </a:p>
        </p:txBody>
      </p:sp>
      <p:sp>
        <p:nvSpPr>
          <p:cNvPr id="783" name="Google Shape;783;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Java has two areas of memory we care about the Stack and the Heap.</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Instance variables are variables declared in side a class but outside any method.</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Local variables are variables declared inside a method or method parameter.All local variables live on the stack, In the frame corresponding to the method where the variables are declared.</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Object reference variables work. just like primitive variables-if the reference is declared as a local variable, it goes on the stack.</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All objects live In the heap, regardless of whether the reference is a local or instance variable.</a:t>
            </a:r>
            <a:endParaRPr/>
          </a:p>
          <a:p>
            <a:pPr indent="0" lvl="0" marL="0" rtl="0" algn="l">
              <a:lnSpc>
                <a:spcPct val="100000"/>
              </a:lnSpc>
              <a:spcBef>
                <a:spcPts val="0"/>
              </a:spcBef>
              <a:spcAft>
                <a:spcPts val="0"/>
              </a:spcAft>
              <a:buSzPts val="1400"/>
              <a:buNone/>
            </a:pPr>
            <a:r>
              <a:t/>
            </a:r>
            <a:endParaRPr/>
          </a:p>
        </p:txBody>
      </p:sp>
      <p:sp>
        <p:nvSpPr>
          <p:cNvPr id="800" name="Google Shape;800;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Overloaded constructors means you have more than one constructor in your class.</a:t>
            </a:r>
            <a:endParaRPr/>
          </a:p>
          <a:p>
            <a:pPr indent="0" lvl="0" marL="0" rtl="0" algn="l">
              <a:lnSpc>
                <a:spcPct val="100000"/>
              </a:lnSpc>
              <a:spcBef>
                <a:spcPts val="0"/>
              </a:spcBef>
              <a:spcAft>
                <a:spcPts val="0"/>
              </a:spcAft>
              <a:buClr>
                <a:schemeClr val="dk1"/>
              </a:buClr>
              <a:buSzPts val="1200"/>
              <a:buFont typeface="Cambria"/>
              <a:buNone/>
            </a:pPr>
            <a:r>
              <a:rPr lang="en-US" sz="1200"/>
              <a:t>To compile, each constructor must have a different argument List !</a:t>
            </a:r>
            <a:endParaRPr/>
          </a:p>
          <a:p>
            <a:pPr indent="0" lvl="0" marL="0" rtl="0" algn="l">
              <a:lnSpc>
                <a:spcPct val="100000"/>
              </a:lnSpc>
              <a:spcBef>
                <a:spcPts val="0"/>
              </a:spcBef>
              <a:spcAft>
                <a:spcPts val="0"/>
              </a:spcAft>
              <a:buClr>
                <a:schemeClr val="dk1"/>
              </a:buClr>
              <a:buSzPts val="1200"/>
              <a:buFont typeface="Cambria"/>
              <a:buNone/>
            </a:pPr>
            <a:r>
              <a:rPr lang="en-US" sz="1200"/>
              <a:t>	public class Mushroom  {                 when you know the size,</a:t>
            </a:r>
            <a:endParaRPr/>
          </a:p>
          <a:p>
            <a:pPr indent="0" lvl="0" marL="0" rtl="0" algn="l">
              <a:lnSpc>
                <a:spcPct val="100000"/>
              </a:lnSpc>
              <a:spcBef>
                <a:spcPts val="0"/>
              </a:spcBef>
              <a:spcAft>
                <a:spcPts val="0"/>
              </a:spcAft>
              <a:buClr>
                <a:schemeClr val="dk1"/>
              </a:buClr>
              <a:buSzPts val="1200"/>
              <a:buFont typeface="Cambria"/>
              <a:buNone/>
            </a:pPr>
            <a:r>
              <a:rPr lang="en-US" sz="1200"/>
              <a:t>                                                                                              but you don’t know it’s magic</a:t>
            </a:r>
            <a:endParaRPr/>
          </a:p>
          <a:p>
            <a:pPr indent="0" lvl="0" marL="0" rtl="0" algn="l">
              <a:lnSpc>
                <a:spcPct val="100000"/>
              </a:lnSpc>
              <a:spcBef>
                <a:spcPts val="0"/>
              </a:spcBef>
              <a:spcAft>
                <a:spcPts val="0"/>
              </a:spcAft>
              <a:buClr>
                <a:schemeClr val="dk1"/>
              </a:buClr>
              <a:buSzPts val="1200"/>
              <a:buFont typeface="Cambria"/>
              <a:buNone/>
            </a:pPr>
            <a:r>
              <a:rPr lang="en-US" sz="1200"/>
              <a:t>               public mushroom  (int size)  {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          public mushroom ( )  { }                         when you don’t know anything</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              public mushroom (boolean isMagic)  { }     when you know if it’s</a:t>
            </a:r>
            <a:endParaRPr/>
          </a:p>
          <a:p>
            <a:pPr indent="0" lvl="0" marL="0" rtl="0" algn="l">
              <a:lnSpc>
                <a:spcPct val="100000"/>
              </a:lnSpc>
              <a:spcBef>
                <a:spcPts val="0"/>
              </a:spcBef>
              <a:spcAft>
                <a:spcPts val="0"/>
              </a:spcAft>
              <a:buClr>
                <a:schemeClr val="dk1"/>
              </a:buClr>
              <a:buSzPts val="1200"/>
              <a:buFont typeface="Cambria"/>
              <a:buNone/>
            </a:pPr>
            <a:r>
              <a:rPr lang="en-US" sz="1200"/>
              <a:t>                                                                                                        magic or not but don’t</a:t>
            </a:r>
            <a:endParaRPr/>
          </a:p>
          <a:p>
            <a:pPr indent="0" lvl="0" marL="0" rtl="0" algn="l">
              <a:lnSpc>
                <a:spcPct val="100000"/>
              </a:lnSpc>
              <a:spcBef>
                <a:spcPts val="0"/>
              </a:spcBef>
              <a:spcAft>
                <a:spcPts val="0"/>
              </a:spcAft>
              <a:buClr>
                <a:schemeClr val="dk1"/>
              </a:buClr>
              <a:buSzPts val="1200"/>
              <a:buFont typeface="Cambria"/>
              <a:buNone/>
            </a:pPr>
            <a:r>
              <a:rPr lang="en-US" sz="1200"/>
              <a:t>                                                                                                        know size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sz="1200"/>
          </a:p>
          <a:p>
            <a:pPr indent="0" lvl="0" marL="0" rtl="0" algn="l">
              <a:lnSpc>
                <a:spcPct val="100000"/>
              </a:lnSpc>
              <a:spcBef>
                <a:spcPts val="0"/>
              </a:spcBef>
              <a:spcAft>
                <a:spcPts val="0"/>
              </a:spcAft>
              <a:buClr>
                <a:schemeClr val="dk1"/>
              </a:buClr>
              <a:buSzPts val="1200"/>
              <a:buFont typeface="Cambria"/>
              <a:buNone/>
            </a:pPr>
            <a:r>
              <a:rPr lang="en-US" sz="1200"/>
              <a:t>         public mushroom (boolean isMagic, int size) { }</a:t>
            </a:r>
            <a:endParaRPr/>
          </a:p>
          <a:p>
            <a:pPr indent="0" lvl="0" marL="0" rtl="0" algn="l">
              <a:lnSpc>
                <a:spcPct val="100000"/>
              </a:lnSpc>
              <a:spcBef>
                <a:spcPts val="0"/>
              </a:spcBef>
              <a:spcAft>
                <a:spcPts val="0"/>
              </a:spcAft>
              <a:buClr>
                <a:schemeClr val="dk1"/>
              </a:buClr>
              <a:buSzPts val="1200"/>
              <a:buFont typeface="Cambria"/>
              <a:buNone/>
            </a:pPr>
            <a:r>
              <a:rPr lang="en-US" sz="1200"/>
              <a:t>         public mushroom ( int size, boolean isMagic) { }</a:t>
            </a:r>
            <a:endParaRPr/>
          </a:p>
          <a:p>
            <a:pPr indent="0" lvl="0" marL="0" rtl="0" algn="l">
              <a:lnSpc>
                <a:spcPct val="100000"/>
              </a:lnSpc>
              <a:spcBef>
                <a:spcPts val="0"/>
              </a:spcBef>
              <a:spcAft>
                <a:spcPts val="0"/>
              </a:spcAft>
              <a:buSzPts val="1400"/>
              <a:buNone/>
            </a:pPr>
            <a:r>
              <a:t/>
            </a:r>
            <a:endParaRPr/>
          </a:p>
        </p:txBody>
      </p:sp>
      <p:sp>
        <p:nvSpPr>
          <p:cNvPr id="820" name="Google Shape;820;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A local variable lives only within the method that declared the variable</a:t>
            </a:r>
            <a:r>
              <a:rPr b="1" lang="en-US" sz="1200"/>
              <a:t>. </a:t>
            </a:r>
            <a:endParaRPr/>
          </a:p>
          <a:p>
            <a:pPr indent="0" lvl="0" marL="0" rtl="0" algn="l">
              <a:lnSpc>
                <a:spcPct val="100000"/>
              </a:lnSpc>
              <a:spcBef>
                <a:spcPts val="0"/>
              </a:spcBef>
              <a:spcAft>
                <a:spcPts val="0"/>
              </a:spcAft>
              <a:buClr>
                <a:schemeClr val="dk1"/>
              </a:buClr>
              <a:buSzPts val="1200"/>
              <a:buFont typeface="Cambria"/>
              <a:buNone/>
            </a:pPr>
            <a:r>
              <a:rPr b="1" lang="en-US" sz="1200"/>
              <a:t>	 </a:t>
            </a:r>
            <a:r>
              <a:rPr lang="en-US" sz="1200"/>
              <a:t>public void read() (</a:t>
            </a:r>
            <a:endParaRPr/>
          </a:p>
          <a:p>
            <a:pPr indent="0" lvl="0" marL="0" rtl="0" algn="l">
              <a:lnSpc>
                <a:spcPct val="100000"/>
              </a:lnSpc>
              <a:spcBef>
                <a:spcPts val="0"/>
              </a:spcBef>
              <a:spcAft>
                <a:spcPts val="0"/>
              </a:spcAft>
              <a:buClr>
                <a:schemeClr val="dk1"/>
              </a:buClr>
              <a:buSzPts val="1200"/>
              <a:buFont typeface="Cambria"/>
              <a:buNone/>
            </a:pPr>
            <a:r>
              <a:rPr lang="en-US" sz="1200"/>
              <a:t>	 int s = 42 ;</a:t>
            </a:r>
            <a:endParaRPr/>
          </a:p>
          <a:p>
            <a:pPr indent="0" lvl="0" marL="0" rtl="0" algn="l">
              <a:lnSpc>
                <a:spcPct val="100000"/>
              </a:lnSpc>
              <a:spcBef>
                <a:spcPts val="0"/>
              </a:spcBef>
              <a:spcAft>
                <a:spcPts val="0"/>
              </a:spcAft>
              <a:buClr>
                <a:schemeClr val="dk1"/>
              </a:buClr>
              <a:buSzPts val="1200"/>
              <a:buFont typeface="Cambria"/>
              <a:buNone/>
            </a:pPr>
            <a:r>
              <a:rPr i="1" lang="en-US" sz="1200"/>
              <a:t>            II 's' </a:t>
            </a:r>
            <a:r>
              <a:rPr lang="en-US" sz="1200"/>
              <a:t>can be used. only</a:t>
            </a:r>
            <a:endParaRPr/>
          </a:p>
          <a:p>
            <a:pPr indent="0" lvl="0" marL="0" rtl="0" algn="l">
              <a:lnSpc>
                <a:spcPct val="100000"/>
              </a:lnSpc>
              <a:spcBef>
                <a:spcPts val="0"/>
              </a:spcBef>
              <a:spcAft>
                <a:spcPts val="0"/>
              </a:spcAft>
              <a:buClr>
                <a:schemeClr val="dk1"/>
              </a:buClr>
              <a:buSzPts val="1200"/>
              <a:buFont typeface="Cambria"/>
              <a:buNone/>
            </a:pPr>
            <a:r>
              <a:rPr i="1" lang="en-US" sz="1200"/>
              <a:t>           II  </a:t>
            </a:r>
            <a:r>
              <a:rPr lang="en-US" sz="1200"/>
              <a:t>within this method.</a:t>
            </a:r>
            <a:endParaRPr/>
          </a:p>
          <a:p>
            <a:pPr indent="0" lvl="0" marL="0" rtl="0" algn="l">
              <a:lnSpc>
                <a:spcPct val="100000"/>
              </a:lnSpc>
              <a:spcBef>
                <a:spcPts val="0"/>
              </a:spcBef>
              <a:spcAft>
                <a:spcPts val="0"/>
              </a:spcAft>
              <a:buClr>
                <a:schemeClr val="dk1"/>
              </a:buClr>
              <a:buSzPts val="1200"/>
              <a:buFont typeface="Cambria"/>
              <a:buNone/>
            </a:pPr>
            <a:r>
              <a:rPr i="1" lang="en-US" sz="1200"/>
              <a:t>           II  </a:t>
            </a:r>
            <a:r>
              <a:rPr lang="en-US" sz="1200"/>
              <a:t>When this method ends,</a:t>
            </a:r>
            <a:endParaRPr/>
          </a:p>
          <a:p>
            <a:pPr indent="0" lvl="0" marL="0" rtl="0" algn="l">
              <a:lnSpc>
                <a:spcPct val="100000"/>
              </a:lnSpc>
              <a:spcBef>
                <a:spcPts val="0"/>
              </a:spcBef>
              <a:spcAft>
                <a:spcPts val="0"/>
              </a:spcAft>
              <a:buClr>
                <a:schemeClr val="dk1"/>
              </a:buClr>
              <a:buSzPts val="1200"/>
              <a:buFont typeface="Cambria"/>
              <a:buNone/>
            </a:pPr>
            <a:r>
              <a:rPr i="1" lang="en-US" sz="1200"/>
              <a:t>          II 's' </a:t>
            </a:r>
            <a:r>
              <a:rPr lang="en-US" sz="1200"/>
              <a:t>disappears completely.</a:t>
            </a:r>
            <a:endParaRPr/>
          </a:p>
          <a:p>
            <a:pPr indent="0" lvl="0" marL="0" rtl="0" algn="l">
              <a:lnSpc>
                <a:spcPct val="100000"/>
              </a:lnSpc>
              <a:spcBef>
                <a:spcPts val="0"/>
              </a:spcBef>
              <a:spcAft>
                <a:spcPts val="0"/>
              </a:spcAft>
              <a:buClr>
                <a:schemeClr val="dk1"/>
              </a:buClr>
              <a:buSzPts val="1200"/>
              <a:buFont typeface="Cambria"/>
              <a:buNone/>
            </a:pPr>
            <a:r>
              <a:rPr lang="en-US" sz="1200"/>
              <a:t>}</a:t>
            </a:r>
            <a:endParaRPr/>
          </a:p>
          <a:p>
            <a:pPr indent="0" lvl="0" marL="0" rtl="0" algn="l">
              <a:lnSpc>
                <a:spcPct val="100000"/>
              </a:lnSpc>
              <a:spcBef>
                <a:spcPts val="0"/>
              </a:spcBef>
              <a:spcAft>
                <a:spcPts val="0"/>
              </a:spcAft>
              <a:buSzPts val="1400"/>
              <a:buNone/>
            </a:pPr>
            <a:r>
              <a:t/>
            </a:r>
            <a:endParaRPr/>
          </a:p>
        </p:txBody>
      </p:sp>
      <p:sp>
        <p:nvSpPr>
          <p:cNvPr id="828" name="Google Shape;828;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An instance variable lives as long as the object does. If the object is still alive, so are its instance variables.</a:t>
            </a:r>
            <a:endParaRPr/>
          </a:p>
          <a:p>
            <a:pPr indent="0" lvl="0" marL="0" rtl="0" algn="l">
              <a:lnSpc>
                <a:spcPct val="100000"/>
              </a:lnSpc>
              <a:spcBef>
                <a:spcPts val="0"/>
              </a:spcBef>
              <a:spcAft>
                <a:spcPts val="0"/>
              </a:spcAft>
              <a:buClr>
                <a:schemeClr val="dk1"/>
              </a:buClr>
              <a:buSzPts val="1200"/>
              <a:buFont typeface="Cambria"/>
              <a:buNone/>
            </a:pPr>
            <a:r>
              <a:rPr lang="en-US" sz="1200"/>
              <a:t>	public class Life</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		int size;</a:t>
            </a:r>
            <a:endParaRPr/>
          </a:p>
          <a:p>
            <a:pPr indent="0" lvl="0" marL="0" rtl="0" algn="l">
              <a:lnSpc>
                <a:spcPct val="100000"/>
              </a:lnSpc>
              <a:spcBef>
                <a:spcPts val="0"/>
              </a:spcBef>
              <a:spcAft>
                <a:spcPts val="0"/>
              </a:spcAft>
              <a:buClr>
                <a:schemeClr val="dk1"/>
              </a:buClr>
              <a:buSzPts val="1200"/>
              <a:buFont typeface="Cambria"/>
              <a:buNone/>
            </a:pPr>
            <a:r>
              <a:rPr lang="en-US" sz="1200"/>
              <a:t>	         	public void setSize (int s)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	           size = s; </a:t>
            </a:r>
            <a:endParaRPr/>
          </a:p>
          <a:p>
            <a:pPr indent="0" lvl="0" marL="0" rtl="0" algn="l">
              <a:lnSpc>
                <a:spcPct val="100000"/>
              </a:lnSpc>
              <a:spcBef>
                <a:spcPts val="0"/>
              </a:spcBef>
              <a:spcAft>
                <a:spcPts val="0"/>
              </a:spcAft>
              <a:buClr>
                <a:schemeClr val="dk1"/>
              </a:buClr>
              <a:buSzPts val="1200"/>
              <a:buFont typeface="Cambria"/>
              <a:buNone/>
            </a:pPr>
            <a:r>
              <a:rPr lang="en-US" sz="1200"/>
              <a:t>	           // 's' disappears at the</a:t>
            </a:r>
            <a:endParaRPr/>
          </a:p>
          <a:p>
            <a:pPr indent="0" lvl="0" marL="0" rtl="0" algn="l">
              <a:lnSpc>
                <a:spcPct val="100000"/>
              </a:lnSpc>
              <a:spcBef>
                <a:spcPts val="0"/>
              </a:spcBef>
              <a:spcAft>
                <a:spcPts val="0"/>
              </a:spcAft>
              <a:buClr>
                <a:schemeClr val="dk1"/>
              </a:buClr>
              <a:buSzPts val="1200"/>
              <a:buFont typeface="Cambria"/>
              <a:buNone/>
            </a:pPr>
            <a:r>
              <a:rPr lang="en-US" sz="1200"/>
              <a:t>	           // end of this method,</a:t>
            </a:r>
            <a:endParaRPr/>
          </a:p>
          <a:p>
            <a:pPr indent="0" lvl="0" marL="0" rtl="0" algn="l">
              <a:lnSpc>
                <a:spcPct val="100000"/>
              </a:lnSpc>
              <a:spcBef>
                <a:spcPts val="0"/>
              </a:spcBef>
              <a:spcAft>
                <a:spcPts val="0"/>
              </a:spcAft>
              <a:buClr>
                <a:schemeClr val="dk1"/>
              </a:buClr>
              <a:buSzPts val="1200"/>
              <a:buFont typeface="Cambria"/>
              <a:buNone/>
            </a:pPr>
            <a:r>
              <a:rPr lang="en-US" sz="1200"/>
              <a:t>		// but 'size' can be used</a:t>
            </a:r>
            <a:endParaRPr/>
          </a:p>
          <a:p>
            <a:pPr indent="0" lvl="0" marL="0" rtl="0" algn="l">
              <a:lnSpc>
                <a:spcPct val="100000"/>
              </a:lnSpc>
              <a:spcBef>
                <a:spcPts val="0"/>
              </a:spcBef>
              <a:spcAft>
                <a:spcPts val="0"/>
              </a:spcAft>
              <a:buClr>
                <a:schemeClr val="dk1"/>
              </a:buClr>
              <a:buSzPts val="1200"/>
              <a:buFont typeface="Cambria"/>
              <a:buNone/>
            </a:pPr>
            <a:r>
              <a:rPr lang="en-US" sz="1200"/>
              <a:t>	           // anywhere in the class</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 	}	</a:t>
            </a:r>
            <a:endParaRPr/>
          </a:p>
          <a:p>
            <a:pPr indent="0" lvl="0" marL="0" rtl="0" algn="l">
              <a:lnSpc>
                <a:spcPct val="100000"/>
              </a:lnSpc>
              <a:spcBef>
                <a:spcPts val="0"/>
              </a:spcBef>
              <a:spcAft>
                <a:spcPts val="0"/>
              </a:spcAft>
              <a:buClr>
                <a:schemeClr val="dk1"/>
              </a:buClr>
              <a:buSzPts val="1050"/>
              <a:buFont typeface="Cambria"/>
              <a:buNone/>
            </a:pPr>
            <a:r>
              <a:t/>
            </a:r>
            <a:endParaRPr sz="1050"/>
          </a:p>
          <a:p>
            <a:pPr indent="0" lvl="0" marL="0" rtl="0" algn="l">
              <a:lnSpc>
                <a:spcPct val="100000"/>
              </a:lnSpc>
              <a:spcBef>
                <a:spcPts val="0"/>
              </a:spcBef>
              <a:spcAft>
                <a:spcPts val="0"/>
              </a:spcAft>
              <a:buSzPts val="1400"/>
              <a:buNone/>
            </a:pPr>
            <a:r>
              <a:t/>
            </a:r>
            <a:endParaRPr/>
          </a:p>
        </p:txBody>
      </p:sp>
      <p:sp>
        <p:nvSpPr>
          <p:cNvPr id="836" name="Google Shape;836;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Life</a:t>
            </a:r>
            <a:endParaRPr/>
          </a:p>
          <a:p>
            <a:pPr indent="0" lvl="0" marL="0" rtl="0" algn="l">
              <a:lnSpc>
                <a:spcPct val="100000"/>
              </a:lnSpc>
              <a:spcBef>
                <a:spcPts val="0"/>
              </a:spcBef>
              <a:spcAft>
                <a:spcPts val="0"/>
              </a:spcAft>
              <a:buClr>
                <a:schemeClr val="dk1"/>
              </a:buClr>
              <a:buSzPts val="1200"/>
              <a:buFont typeface="Cambria"/>
              <a:buNone/>
            </a:pPr>
            <a:r>
              <a:rPr lang="en-US" sz="1200"/>
              <a:t>A local variable is alive as  long as its stack frame is on the stack. In other words, until the method. Completes.</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                                    Scope</a:t>
            </a:r>
            <a:endParaRPr/>
          </a:p>
          <a:p>
            <a:pPr indent="0" lvl="0" marL="0" rtl="0" algn="l">
              <a:lnSpc>
                <a:spcPct val="100000"/>
              </a:lnSpc>
              <a:spcBef>
                <a:spcPts val="0"/>
              </a:spcBef>
              <a:spcAft>
                <a:spcPts val="0"/>
              </a:spcAft>
              <a:buClr>
                <a:schemeClr val="dk1"/>
              </a:buClr>
              <a:buSzPts val="1200"/>
              <a:buFont typeface="Cambria"/>
              <a:buNone/>
            </a:pPr>
            <a:r>
              <a:rPr lang="en-US" sz="1200"/>
              <a:t>A local variable is in scope only within the method in which the variable was declared. When its own method calls another, the variable is alive, but not in scope until its method resumes. You can use A variable only when it is in scope.</a:t>
            </a:r>
            <a:endParaRPr/>
          </a:p>
          <a:p>
            <a:pPr indent="0" lvl="0" marL="0" rtl="0" algn="l">
              <a:lnSpc>
                <a:spcPct val="100000"/>
              </a:lnSpc>
              <a:spcBef>
                <a:spcPts val="0"/>
              </a:spcBef>
              <a:spcAft>
                <a:spcPts val="0"/>
              </a:spcAft>
              <a:buSzPts val="1400"/>
              <a:buNone/>
            </a:pPr>
            <a:r>
              <a:t/>
            </a:r>
            <a:endParaRPr/>
          </a:p>
        </p:txBody>
      </p:sp>
      <p:sp>
        <p:nvSpPr>
          <p:cNvPr id="844" name="Google Shape;844;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7" name="Google Shape;857;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4" name="Google Shape;864;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When you design with inheritance, you put common code in a class and then tell other more specific classes that the common (more abstract) class is their superclass. When one class inherits from another, the subclass inherits from the superclass.</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subclass extends the superclass.</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An inheritance relationship means that the subclass inherits the members of the superclass. Subclass can add new methods and instance variables of its own, and it can override the methods it inherits from the superclass</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Instance variables are not overridden.</a:t>
            </a:r>
            <a:endParaRPr/>
          </a:p>
          <a:p>
            <a:pPr indent="0" lvl="0" marL="0" rtl="0" algn="l">
              <a:lnSpc>
                <a:spcPct val="100000"/>
              </a:lnSpc>
              <a:spcBef>
                <a:spcPts val="0"/>
              </a:spcBef>
              <a:spcAft>
                <a:spcPts val="0"/>
              </a:spcAft>
              <a:buSzPts val="1400"/>
              <a:buNone/>
            </a:pPr>
            <a:r>
              <a:t/>
            </a:r>
            <a:endParaRPr/>
          </a:p>
        </p:txBody>
      </p:sp>
      <p:sp>
        <p:nvSpPr>
          <p:cNvPr id="871" name="Google Shape;871;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6" name="Google Shape;886;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3" name="Google Shape;893;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Surgeon IS-A Doctor.</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"Bathroom HAS-A Tub“</a:t>
            </a:r>
            <a:endParaRPr/>
          </a:p>
          <a:p>
            <a:pPr indent="0" lvl="0" marL="0" rtl="0" algn="l">
              <a:lnSpc>
                <a:spcPct val="100000"/>
              </a:lnSpc>
              <a:spcBef>
                <a:spcPts val="0"/>
              </a:spcBef>
              <a:spcAft>
                <a:spcPts val="0"/>
              </a:spcAft>
              <a:buSzPts val="1400"/>
              <a:buNone/>
            </a:pPr>
            <a:r>
              <a:t/>
            </a:r>
            <a:endParaRPr b="1" sz="1200"/>
          </a:p>
          <a:p>
            <a:pPr indent="0" lvl="0" marL="0" rtl="0" algn="l">
              <a:lnSpc>
                <a:spcPct val="100000"/>
              </a:lnSpc>
              <a:spcBef>
                <a:spcPts val="0"/>
              </a:spcBef>
              <a:spcAft>
                <a:spcPts val="0"/>
              </a:spcAft>
              <a:buSzPts val="1400"/>
              <a:buNone/>
            </a:pPr>
            <a:r>
              <a:rPr lang="en-US" sz="1200"/>
              <a:t>If class B extends class A, class B IS-A class A. This is true anywhere in the inheritance tree. If class C extends class B, class C passes the IS-A test for both B and A.</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Public members </a:t>
            </a:r>
            <a:r>
              <a:rPr i="1" lang="en-US" sz="1200"/>
              <a:t>are </a:t>
            </a:r>
            <a:r>
              <a:rPr lang="en-US" sz="1200"/>
              <a:t>inherited private members are Inherited.</a:t>
            </a:r>
            <a:endParaRPr/>
          </a:p>
          <a:p>
            <a:pPr indent="0" lvl="0" marL="0" rtl="0" algn="l">
              <a:lnSpc>
                <a:spcPct val="100000"/>
              </a:lnSpc>
              <a:spcBef>
                <a:spcPts val="0"/>
              </a:spcBef>
              <a:spcAft>
                <a:spcPts val="0"/>
              </a:spcAft>
              <a:buSzPts val="1400"/>
              <a:buNone/>
            </a:pPr>
            <a:r>
              <a:t/>
            </a:r>
            <a:endParaRPr/>
          </a:p>
        </p:txBody>
      </p:sp>
      <p:sp>
        <p:nvSpPr>
          <p:cNvPr id="900" name="Google Shape;900;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 name="Google Shape;906;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000">
                <a:latin typeface="Cambria"/>
                <a:ea typeface="Cambria"/>
                <a:cs typeface="Cambria"/>
                <a:sym typeface="Cambria"/>
              </a:rPr>
              <a:t>Static Methods – Class Methods</a:t>
            </a:r>
            <a:endParaRPr/>
          </a:p>
          <a:p>
            <a:pPr indent="-127000" lvl="1" marL="457200"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public static void add()</a:t>
            </a:r>
            <a:endParaRPr/>
          </a:p>
          <a:p>
            <a:pPr indent="0" lvl="0" marL="0" rtl="0" algn="l">
              <a:lnSpc>
                <a:spcPct val="100000"/>
              </a:lnSpc>
              <a:spcBef>
                <a:spcPts val="0"/>
              </a:spcBef>
              <a:spcAft>
                <a:spcPts val="0"/>
              </a:spcAft>
              <a:buSzPts val="1400"/>
              <a:buNone/>
            </a:pPr>
            <a:r>
              <a:t/>
            </a:r>
            <a:endParaRPr sz="2000">
              <a:latin typeface="Cambria"/>
              <a:ea typeface="Cambria"/>
              <a:cs typeface="Cambria"/>
              <a:sym typeface="Cambria"/>
            </a:endParaRPr>
          </a:p>
          <a:p>
            <a:pPr indent="0" lvl="0" marL="0" rtl="0" algn="l">
              <a:lnSpc>
                <a:spcPct val="100000"/>
              </a:lnSpc>
              <a:spcBef>
                <a:spcPts val="0"/>
              </a:spcBef>
              <a:spcAft>
                <a:spcPts val="0"/>
              </a:spcAft>
              <a:buSzPts val="1400"/>
              <a:buNone/>
            </a:pPr>
            <a:r>
              <a:rPr lang="en-US" sz="2000">
                <a:latin typeface="Cambria"/>
                <a:ea typeface="Cambria"/>
                <a:cs typeface="Cambria"/>
                <a:sym typeface="Cambria"/>
              </a:rPr>
              <a:t>Instance Methods – Object Methods</a:t>
            </a:r>
            <a:endParaRPr/>
          </a:p>
          <a:p>
            <a:pPr indent="-127000" lvl="1" marL="457200" rtl="0" algn="l">
              <a:lnSpc>
                <a:spcPct val="100000"/>
              </a:lnSpc>
              <a:spcBef>
                <a:spcPts val="0"/>
              </a:spcBef>
              <a:spcAft>
                <a:spcPts val="0"/>
              </a:spcAft>
              <a:buClr>
                <a:schemeClr val="dk1"/>
              </a:buClr>
              <a:buSzPts val="2000"/>
              <a:buFont typeface="Courier New"/>
              <a:buChar char="o"/>
            </a:pPr>
            <a:r>
              <a:rPr lang="en-US" sz="2000">
                <a:latin typeface="Cambria"/>
                <a:ea typeface="Cambria"/>
                <a:cs typeface="Cambria"/>
                <a:sym typeface="Cambria"/>
              </a:rPr>
              <a:t>public void add()</a:t>
            </a:r>
            <a:endParaRPr/>
          </a:p>
          <a:p>
            <a:pPr indent="0" lvl="0" marL="0" rtl="0" algn="l">
              <a:lnSpc>
                <a:spcPct val="100000"/>
              </a:lnSpc>
              <a:spcBef>
                <a:spcPts val="0"/>
              </a:spcBef>
              <a:spcAft>
                <a:spcPts val="0"/>
              </a:spcAft>
              <a:buSzPts val="1400"/>
              <a:buNone/>
            </a:pPr>
            <a:r>
              <a:t/>
            </a:r>
            <a:endParaRPr/>
          </a:p>
        </p:txBody>
      </p:sp>
      <p:sp>
        <p:nvSpPr>
          <p:cNvPr id="907" name="Google Shape;907;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latin typeface="Cambria"/>
                <a:ea typeface="Cambria"/>
                <a:cs typeface="Cambria"/>
                <a:sym typeface="Cambria"/>
              </a:rPr>
              <a:t>JRE</a:t>
            </a:r>
            <a:r>
              <a:rPr lang="en-US" sz="1200">
                <a:latin typeface="Cambria"/>
                <a:ea typeface="Cambria"/>
                <a:cs typeface="Cambria"/>
                <a:sym typeface="Cambria"/>
              </a:rPr>
              <a:t> – Java Runtime Environment</a:t>
            </a:r>
            <a:endParaRPr/>
          </a:p>
          <a:p>
            <a:pPr indent="0" lvl="0" marL="0" rtl="0" algn="l">
              <a:lnSpc>
                <a:spcPct val="100000"/>
              </a:lnSpc>
              <a:spcBef>
                <a:spcPts val="0"/>
              </a:spcBef>
              <a:spcAft>
                <a:spcPts val="0"/>
              </a:spcAft>
              <a:buClr>
                <a:schemeClr val="dk1"/>
              </a:buClr>
              <a:buSzPts val="1200"/>
              <a:buFont typeface="Cambria"/>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b="1" lang="en-US" sz="1200">
                <a:latin typeface="Cambria"/>
                <a:ea typeface="Cambria"/>
                <a:cs typeface="Cambria"/>
                <a:sym typeface="Cambria"/>
              </a:rPr>
              <a:t>JDK </a:t>
            </a:r>
            <a:r>
              <a:rPr lang="en-US" sz="1200">
                <a:latin typeface="Cambria"/>
                <a:ea typeface="Cambria"/>
                <a:cs typeface="Cambria"/>
                <a:sym typeface="Cambria"/>
              </a:rPr>
              <a:t>– Java Development Kit</a:t>
            </a:r>
            <a:endParaRPr/>
          </a:p>
          <a:p>
            <a:pPr indent="0" lvl="0" marL="0" rtl="0" algn="l">
              <a:lnSpc>
                <a:spcPct val="100000"/>
              </a:lnSpc>
              <a:spcBef>
                <a:spcPts val="0"/>
              </a:spcBef>
              <a:spcAft>
                <a:spcPts val="0"/>
              </a:spcAft>
              <a:buClr>
                <a:schemeClr val="dk1"/>
              </a:buClr>
              <a:buSzPts val="1200"/>
              <a:buFont typeface="Cambria"/>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b="1" lang="en-US" sz="1200">
                <a:latin typeface="Cambria"/>
                <a:ea typeface="Cambria"/>
                <a:cs typeface="Cambria"/>
                <a:sym typeface="Cambria"/>
              </a:rPr>
              <a:t>JVM</a:t>
            </a:r>
            <a:r>
              <a:rPr lang="en-US" sz="1200">
                <a:latin typeface="Cambria"/>
                <a:ea typeface="Cambria"/>
                <a:cs typeface="Cambria"/>
                <a:sym typeface="Cambria"/>
              </a:rPr>
              <a:t> – Java Virtual Machine</a:t>
            </a:r>
            <a:endParaRPr/>
          </a:p>
          <a:p>
            <a:pPr indent="0" lvl="0" marL="0" rtl="0" algn="l">
              <a:lnSpc>
                <a:spcPct val="100000"/>
              </a:lnSpc>
              <a:spcBef>
                <a:spcPts val="0"/>
              </a:spcBef>
              <a:spcAft>
                <a:spcPts val="0"/>
              </a:spcAft>
              <a:buSzPts val="1400"/>
              <a:buNone/>
            </a:pPr>
            <a:r>
              <a:t/>
            </a:r>
            <a:endParaRPr/>
          </a:p>
        </p:txBody>
      </p:sp>
      <p:sp>
        <p:nvSpPr>
          <p:cNvPr id="363" name="Google Shape;36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2" name="Google Shape;922;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p60: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0" name="Google Shape;930;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7" name="Google Shape;937;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Two types:</a:t>
            </a:r>
            <a:endParaRPr/>
          </a:p>
          <a:p>
            <a:pPr indent="0" lvl="0" marL="0" rtl="0" algn="l">
              <a:lnSpc>
                <a:spcPct val="100000"/>
              </a:lnSpc>
              <a:spcBef>
                <a:spcPts val="0"/>
              </a:spcBef>
              <a:spcAft>
                <a:spcPts val="0"/>
              </a:spcAft>
              <a:buClr>
                <a:schemeClr val="dk1"/>
              </a:buClr>
              <a:buSzPts val="1200"/>
              <a:buFont typeface="Arial"/>
              <a:buNone/>
            </a:pPr>
            <a:r>
              <a:rPr lang="en-US" sz="1200"/>
              <a:t>Overloading: </a:t>
            </a:r>
            <a:r>
              <a:rPr b="0" i="0" lang="en-US" sz="1200">
                <a:solidFill>
                  <a:schemeClr val="dk1"/>
                </a:solidFill>
                <a:latin typeface="Cambria"/>
                <a:ea typeface="Cambria"/>
                <a:cs typeface="Cambria"/>
                <a:sym typeface="Cambria"/>
              </a:rPr>
              <a:t>Whenever same method name is exiting multiple times in the same class with different number or different types of parameters is known as</a:t>
            </a:r>
            <a:r>
              <a:rPr b="1" i="0" lang="en-US" sz="1200">
                <a:solidFill>
                  <a:schemeClr val="dk1"/>
                </a:solidFill>
                <a:latin typeface="Cambria"/>
                <a:ea typeface="Cambria"/>
                <a:cs typeface="Cambria"/>
                <a:sym typeface="Cambria"/>
              </a:rPr>
              <a:t>method overloading</a:t>
            </a:r>
            <a:r>
              <a:rPr b="0" i="0" lang="en-US" sz="1200">
                <a:solidFill>
                  <a:schemeClr val="dk1"/>
                </a:solidFill>
                <a:latin typeface="Cambria"/>
                <a:ea typeface="Cambria"/>
                <a:cs typeface="Cambria"/>
                <a:sym typeface="Cambria"/>
              </a:rPr>
              <a:t>.</a:t>
            </a:r>
            <a:r>
              <a:rPr lang="en-US" sz="1200"/>
              <a:t>  </a:t>
            </a:r>
            <a:endParaRPr/>
          </a:p>
          <a:p>
            <a:pPr indent="0" lvl="0" marL="0" rtl="0" algn="l">
              <a:lnSpc>
                <a:spcPct val="100000"/>
              </a:lnSpc>
              <a:spcBef>
                <a:spcPts val="0"/>
              </a:spcBef>
              <a:spcAft>
                <a:spcPts val="0"/>
              </a:spcAft>
              <a:buClr>
                <a:schemeClr val="dk1"/>
              </a:buClr>
              <a:buSzPts val="1200"/>
              <a:buFont typeface="Arial"/>
              <a:buNone/>
            </a:pPr>
            <a:r>
              <a:rPr lang="en-US" sz="1200"/>
              <a:t>Overriding: </a:t>
            </a:r>
            <a:r>
              <a:rPr b="0" i="0" lang="en-US" sz="1200">
                <a:solidFill>
                  <a:schemeClr val="dk1"/>
                </a:solidFill>
                <a:latin typeface="Cambria"/>
                <a:ea typeface="Cambria"/>
                <a:cs typeface="Cambria"/>
                <a:sym typeface="Cambria"/>
              </a:rPr>
              <a:t>Whenever same method name is existing in both base class and derived class with same types of parameters </a:t>
            </a:r>
            <a:r>
              <a:rPr b="1" i="0" lang="en-US" sz="1200">
                <a:solidFill>
                  <a:schemeClr val="dk1"/>
                </a:solidFill>
                <a:latin typeface="Cambria"/>
                <a:ea typeface="Cambria"/>
                <a:cs typeface="Cambria"/>
                <a:sym typeface="Cambria"/>
              </a:rPr>
              <a:t>method Overriding</a:t>
            </a:r>
            <a:endParaRPr sz="1200"/>
          </a:p>
          <a:p>
            <a:pPr indent="0" lvl="0" marL="0" rtl="0" algn="l">
              <a:lnSpc>
                <a:spcPct val="100000"/>
              </a:lnSpc>
              <a:spcBef>
                <a:spcPts val="0"/>
              </a:spcBef>
              <a:spcAft>
                <a:spcPts val="0"/>
              </a:spcAft>
              <a:buSzPts val="1400"/>
              <a:buNone/>
            </a:pPr>
            <a:r>
              <a:t/>
            </a:r>
            <a:endParaRPr/>
          </a:p>
        </p:txBody>
      </p:sp>
      <p:sp>
        <p:nvSpPr>
          <p:cNvPr id="951" name="Google Shape;951;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6" name="Google Shape;96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Method overloading is nothing more than having two methods with the same name but different argument lists.</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Clr>
                <a:schemeClr val="dk1"/>
              </a:buClr>
              <a:buSzPts val="1200"/>
              <a:buFont typeface="Arial"/>
              <a:buChar char="•"/>
            </a:pPr>
            <a:r>
              <a:rPr lang="en-US" sz="1200"/>
              <a:t>The return types can be different</a:t>
            </a:r>
            <a:endParaRPr/>
          </a:p>
          <a:p>
            <a:pPr indent="0" lvl="0" marL="0" rtl="0" algn="l">
              <a:lnSpc>
                <a:spcPct val="100000"/>
              </a:lnSpc>
              <a:spcBef>
                <a:spcPts val="0"/>
              </a:spcBef>
              <a:spcAft>
                <a:spcPts val="0"/>
              </a:spcAft>
              <a:buClr>
                <a:schemeClr val="dk1"/>
              </a:buClr>
              <a:buSzPts val="1200"/>
              <a:buFont typeface="Arial"/>
              <a:buNone/>
            </a:pPr>
            <a:r>
              <a:t/>
            </a:r>
            <a:endParaRPr sz="1200"/>
          </a:p>
          <a:p>
            <a:pPr indent="0" lvl="0" marL="0" rtl="0" algn="l">
              <a:lnSpc>
                <a:spcPct val="100000"/>
              </a:lnSpc>
              <a:spcBef>
                <a:spcPts val="0"/>
              </a:spcBef>
              <a:spcAft>
                <a:spcPts val="0"/>
              </a:spcAft>
              <a:buClr>
                <a:schemeClr val="dk1"/>
              </a:buClr>
              <a:buSzPts val="1200"/>
              <a:buFont typeface="Arial"/>
              <a:buChar char="•"/>
            </a:pPr>
            <a:r>
              <a:rPr lang="en-US" sz="1200"/>
              <a:t>You can't change ONLY the return type.</a:t>
            </a:r>
            <a:endParaRPr/>
          </a:p>
          <a:p>
            <a:pPr indent="0" lvl="0" marL="0" rtl="0" algn="l">
              <a:lnSpc>
                <a:spcPct val="100000"/>
              </a:lnSpc>
              <a:spcBef>
                <a:spcPts val="0"/>
              </a:spcBef>
              <a:spcAft>
                <a:spcPts val="0"/>
              </a:spcAft>
              <a:buClr>
                <a:schemeClr val="dk1"/>
              </a:buClr>
              <a:buSzPts val="1200"/>
              <a:buFont typeface="Arial"/>
              <a:buNone/>
            </a:pPr>
            <a:r>
              <a:t/>
            </a:r>
            <a:endParaRPr sz="1200"/>
          </a:p>
          <a:p>
            <a:pPr indent="0" lvl="0" marL="0" rtl="0" algn="l">
              <a:lnSpc>
                <a:spcPct val="100000"/>
              </a:lnSpc>
              <a:spcBef>
                <a:spcPts val="0"/>
              </a:spcBef>
              <a:spcAft>
                <a:spcPts val="0"/>
              </a:spcAft>
              <a:buClr>
                <a:schemeClr val="dk1"/>
              </a:buClr>
              <a:buSzPts val="1200"/>
              <a:buFont typeface="Arial"/>
              <a:buChar char="•"/>
            </a:pPr>
            <a:r>
              <a:rPr lang="en-US" sz="1200"/>
              <a:t>You can vary the access levels in any direction.</a:t>
            </a:r>
            <a:endParaRPr sz="1200"/>
          </a:p>
          <a:p>
            <a:pPr indent="0" lvl="0" marL="0" rtl="0" algn="l">
              <a:lnSpc>
                <a:spcPct val="100000"/>
              </a:lnSpc>
              <a:spcBef>
                <a:spcPts val="0"/>
              </a:spcBef>
              <a:spcAft>
                <a:spcPts val="0"/>
              </a:spcAft>
              <a:buSzPts val="1400"/>
              <a:buNone/>
            </a:pPr>
            <a:r>
              <a:t/>
            </a:r>
            <a:endParaRPr/>
          </a:p>
        </p:txBody>
      </p:sp>
      <p:sp>
        <p:nvSpPr>
          <p:cNvPr id="967" name="Google Shape;967;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4" name="Google Shape;984;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000"/>
              <a:t>Overridden methods allow Java to support run-time polymorphism.</a:t>
            </a:r>
            <a:endParaRPr/>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n-US" sz="2000"/>
              <a:t>Polymorphism is essential to object-oriented programming as it allows a general class to specify methods that will be common to all of its derivatives,while allowing subclasses to define the specific implementation of some or all of those methods.</a:t>
            </a:r>
            <a:endParaRPr/>
          </a:p>
          <a:p>
            <a:pPr indent="0" lvl="1" marL="45720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n-US" sz="2000"/>
              <a:t>Overridden methods are another way that Java implements the “one interface, multiple methods”</a:t>
            </a:r>
            <a:endParaRPr/>
          </a:p>
          <a:p>
            <a:pPr indent="0" lvl="0" marL="0" rtl="0" algn="l">
              <a:lnSpc>
                <a:spcPct val="100000"/>
              </a:lnSpc>
              <a:spcBef>
                <a:spcPts val="0"/>
              </a:spcBef>
              <a:spcAft>
                <a:spcPts val="0"/>
              </a:spcAft>
              <a:buSzPts val="1400"/>
              <a:buNone/>
            </a:pPr>
            <a:r>
              <a:t/>
            </a:r>
            <a:endParaRPr/>
          </a:p>
        </p:txBody>
      </p:sp>
      <p:sp>
        <p:nvSpPr>
          <p:cNvPr id="991" name="Google Shape;991;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Hello and welcome to this session on bonds trading.</a:t>
            </a:r>
            <a:endParaRPr/>
          </a:p>
        </p:txBody>
      </p:sp>
      <p:sp>
        <p:nvSpPr>
          <p:cNvPr id="1001" name="Google Shape;1001;p69:notes"/>
          <p:cNvSpPr txBox="1"/>
          <p:nvPr>
            <p:ph idx="12" type="sldNum"/>
          </p:nvPr>
        </p:nvSpPr>
        <p:spPr>
          <a:xfrm>
            <a:off x="3884615" y="8685214"/>
            <a:ext cx="2971801" cy="4572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latin typeface="Cambria"/>
                <a:ea typeface="Cambria"/>
                <a:cs typeface="Cambria"/>
                <a:sym typeface="Cambria"/>
              </a:rPr>
              <a:t>A Java virtual machine (JVM) is a process virtual machine that can execute Java byte code. </a:t>
            </a:r>
            <a:endParaRPr/>
          </a:p>
          <a:p>
            <a:pPr indent="0" lvl="0" marL="0" rtl="0" algn="l">
              <a:lnSpc>
                <a:spcPct val="100000"/>
              </a:lnSpc>
              <a:spcBef>
                <a:spcPts val="0"/>
              </a:spcBef>
              <a:spcAft>
                <a:spcPts val="0"/>
              </a:spcAft>
              <a:buSzPts val="1400"/>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lang="en-US" sz="1200">
                <a:latin typeface="Cambria"/>
                <a:ea typeface="Cambria"/>
                <a:cs typeface="Cambria"/>
                <a:sym typeface="Cambria"/>
              </a:rPr>
              <a:t>It is the code execution component of the Java platform.</a:t>
            </a:r>
            <a:endParaRPr/>
          </a:p>
          <a:p>
            <a:pPr indent="0" lvl="0" marL="0" rtl="0" algn="l">
              <a:lnSpc>
                <a:spcPct val="100000"/>
              </a:lnSpc>
              <a:spcBef>
                <a:spcPts val="0"/>
              </a:spcBef>
              <a:spcAft>
                <a:spcPts val="0"/>
              </a:spcAft>
              <a:buSzPts val="1400"/>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lang="en-US" sz="1200">
                <a:latin typeface="Cambria"/>
                <a:ea typeface="Cambria"/>
                <a:cs typeface="Cambria"/>
                <a:sym typeface="Cambria"/>
              </a:rPr>
              <a:t>Although the JVM was primarily aimed at running compiled Java programs, many other languages can now run on top of it.</a:t>
            </a:r>
            <a:endParaRPr/>
          </a:p>
          <a:p>
            <a:pPr indent="0" lvl="0" marL="0" rtl="0" algn="l">
              <a:lnSpc>
                <a:spcPct val="100000"/>
              </a:lnSpc>
              <a:spcBef>
                <a:spcPts val="0"/>
              </a:spcBef>
              <a:spcAft>
                <a:spcPts val="0"/>
              </a:spcAft>
              <a:buSzPts val="1400"/>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lang="en-US" sz="1200">
                <a:latin typeface="Cambria"/>
                <a:ea typeface="Cambria"/>
                <a:cs typeface="Cambria"/>
                <a:sym typeface="Cambria"/>
              </a:rPr>
              <a:t>The JVM verifies all byte code before it is executed.</a:t>
            </a:r>
            <a:endParaRPr/>
          </a:p>
          <a:p>
            <a:pPr indent="0" lvl="0" marL="0" rtl="0" algn="l">
              <a:lnSpc>
                <a:spcPct val="100000"/>
              </a:lnSpc>
              <a:spcBef>
                <a:spcPts val="0"/>
              </a:spcBef>
              <a:spcAft>
                <a:spcPts val="0"/>
              </a:spcAft>
              <a:buSzPts val="1400"/>
              <a:buNone/>
            </a:pPr>
            <a:r>
              <a:t/>
            </a:r>
            <a:endParaRPr/>
          </a:p>
        </p:txBody>
      </p:sp>
      <p:sp>
        <p:nvSpPr>
          <p:cNvPr id="372" name="Google Shape;37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7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en-US" sz="700">
                <a:solidFill>
                  <a:srgbClr val="000000"/>
                </a:solidFill>
                <a:latin typeface="Times New Roman"/>
                <a:ea typeface="Times New Roman"/>
                <a:cs typeface="Times New Roman"/>
                <a:sym typeface="Times New Roman"/>
              </a:rPr>
              <a:t>3/11/2020 12:07 PM</a:t>
            </a:r>
            <a:endParaRPr sz="700">
              <a:solidFill>
                <a:srgbClr val="000000"/>
              </a:solidFill>
              <a:latin typeface="Times New Roman"/>
              <a:ea typeface="Times New Roman"/>
              <a:cs typeface="Times New Roman"/>
              <a:sym typeface="Times New Roman"/>
            </a:endParaRPr>
          </a:p>
        </p:txBody>
      </p:sp>
      <p:sp>
        <p:nvSpPr>
          <p:cNvPr id="1006" name="Google Shape;1006;p70:notes"/>
          <p:cNvSpPr/>
          <p:nvPr>
            <p:ph idx="2" type="sldImg"/>
          </p:nvPr>
        </p:nvSpPr>
        <p:spPr>
          <a:xfrm>
            <a:off x="815975" y="434975"/>
            <a:ext cx="5226050" cy="3919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7" name="Google Shape;1007;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2" name="Google Shape;1022;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3" name="Google Shape;1023;p71: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Google Shape;1029;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 abstract class means that nobody can ever make a new instance of that class.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 abstract class has virtually* no use, no value, no purpose in life, unless it is extended.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030" name="Google Shape;1030;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Besides classes, you can mark methods Abstract.</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An abstract class means the class must be extended; an abstract method means the method must be overridden.</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 An abstract method has no body!</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SzPts val="1400"/>
              <a:buNone/>
            </a:pPr>
            <a:r>
              <a:rPr lang="en-US" sz="1200"/>
              <a:t>	public abstract void eat ()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SzPts val="1400"/>
              <a:buNone/>
            </a:pPr>
            <a:r>
              <a:rPr lang="en-US" sz="1200"/>
              <a:t>no method body!</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End it with a semicolon.</a:t>
            </a:r>
            <a:endParaRPr/>
          </a:p>
          <a:p>
            <a:pPr indent="0" lvl="0" marL="0" rtl="0" algn="l">
              <a:lnSpc>
                <a:spcPct val="100000"/>
              </a:lnSpc>
              <a:spcBef>
                <a:spcPts val="0"/>
              </a:spcBef>
              <a:spcAft>
                <a:spcPts val="0"/>
              </a:spcAft>
              <a:buSzPts val="1400"/>
              <a:buNone/>
            </a:pPr>
            <a:r>
              <a:t/>
            </a:r>
            <a:endParaRPr/>
          </a:p>
        </p:txBody>
      </p:sp>
      <p:sp>
        <p:nvSpPr>
          <p:cNvPr id="1047" name="Google Shape;1047;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If you declare an abstract method, you MUST mark the class abstract as well. You can’t have an abstract method in a non-abstract class.</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If you put even a single abstract method in a class, you have to make the class abstract.</a:t>
            </a:r>
            <a:endParaRPr/>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But you can mix both abstract and non-abstract methods in the abstract class.</a:t>
            </a:r>
            <a:endParaRPr/>
          </a:p>
          <a:p>
            <a:pPr indent="0" lvl="0" marL="0" rtl="0" algn="l">
              <a:lnSpc>
                <a:spcPct val="100000"/>
              </a:lnSpc>
              <a:spcBef>
                <a:spcPts val="0"/>
              </a:spcBef>
              <a:spcAft>
                <a:spcPts val="0"/>
              </a:spcAft>
              <a:buSzPts val="1400"/>
              <a:buNone/>
            </a:pPr>
            <a:r>
              <a:t/>
            </a:r>
            <a:endParaRPr/>
          </a:p>
        </p:txBody>
      </p:sp>
      <p:sp>
        <p:nvSpPr>
          <p:cNvPr id="1058" name="Google Shape;1058;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1" name="Google Shape;1071;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2" name="Google Shape;1072;p75: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200"/>
              <a:buFont typeface="Cambria"/>
              <a:buNone/>
            </a:pPr>
            <a:r>
              <a:rPr lang="en-US" sz="1200"/>
              <a:t>A Java interface solves your multiple inheritance problem by giving you much of the polymorphic benefits of multiple inheritance.</a:t>
            </a:r>
            <a:endParaRPr/>
          </a:p>
          <a:p>
            <a:pPr indent="0" lvl="0" marL="0" rtl="0" algn="l">
              <a:lnSpc>
                <a:spcPct val="100000"/>
              </a:lnSpc>
              <a:spcBef>
                <a:spcPts val="0"/>
              </a:spcBef>
              <a:spcAft>
                <a:spcPts val="0"/>
              </a:spcAft>
              <a:buClr>
                <a:schemeClr val="dk1"/>
              </a:buClr>
              <a:buSzPts val="1200"/>
              <a:buFont typeface="Cambria"/>
              <a:buNone/>
            </a:pPr>
            <a:r>
              <a:rPr lang="en-US" sz="1200"/>
              <a:t>A Java interface is like a 100% pure abstract class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	example:- 1) public interface pet { . . .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				use the keyword “interface”</a:t>
            </a:r>
            <a:endParaRPr/>
          </a:p>
          <a:p>
            <a:pPr indent="0" lvl="0" marL="0" rtl="0" algn="l">
              <a:lnSpc>
                <a:spcPct val="100000"/>
              </a:lnSpc>
              <a:spcBef>
                <a:spcPts val="0"/>
              </a:spcBef>
              <a:spcAft>
                <a:spcPts val="0"/>
              </a:spcAft>
              <a:buClr>
                <a:schemeClr val="dk1"/>
              </a:buClr>
              <a:buSzPts val="1200"/>
              <a:buFont typeface="Cambria"/>
              <a:buNone/>
            </a:pPr>
            <a:r>
              <a:rPr lang="en-US" sz="1200"/>
              <a:t>				instead of “class”</a:t>
            </a:r>
            <a:endParaRPr/>
          </a:p>
          <a:p>
            <a:pPr indent="0" lvl="0" marL="0" rtl="0" algn="l">
              <a:lnSpc>
                <a:spcPct val="100000"/>
              </a:lnSpc>
              <a:spcBef>
                <a:spcPts val="0"/>
              </a:spcBef>
              <a:spcAft>
                <a:spcPts val="0"/>
              </a:spcAft>
              <a:buClr>
                <a:schemeClr val="dk1"/>
              </a:buClr>
              <a:buSzPts val="1200"/>
              <a:buFont typeface="Cambria"/>
              <a:buNone/>
            </a:pPr>
            <a:r>
              <a:rPr lang="en-US" sz="1200"/>
              <a:t>                            2) public class dog implements pet { . . . }</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			 Use the keyword “implements” followed      			                   by the interface name. Note that</a:t>
            </a:r>
            <a:endParaRPr/>
          </a:p>
          <a:p>
            <a:pPr indent="0" lvl="0" marL="0" rtl="0" algn="l">
              <a:lnSpc>
                <a:spcPct val="100000"/>
              </a:lnSpc>
              <a:spcBef>
                <a:spcPts val="0"/>
              </a:spcBef>
              <a:spcAft>
                <a:spcPts val="0"/>
              </a:spcAft>
              <a:buClr>
                <a:schemeClr val="dk1"/>
              </a:buClr>
              <a:buSzPts val="1200"/>
              <a:buFont typeface="Cambria"/>
              <a:buNone/>
            </a:pPr>
            <a:r>
              <a:rPr lang="en-US" sz="1200"/>
              <a:t>			 when you implement an interface you</a:t>
            </a:r>
            <a:endParaRPr/>
          </a:p>
          <a:p>
            <a:pPr indent="0" lvl="0" marL="0" rtl="0" algn="l">
              <a:lnSpc>
                <a:spcPct val="100000"/>
              </a:lnSpc>
              <a:spcBef>
                <a:spcPts val="0"/>
              </a:spcBef>
              <a:spcAft>
                <a:spcPts val="0"/>
              </a:spcAft>
              <a:buClr>
                <a:schemeClr val="dk1"/>
              </a:buClr>
              <a:buSzPts val="1200"/>
              <a:buFont typeface="Cambria"/>
              <a:buNone/>
            </a:pPr>
            <a:r>
              <a:rPr lang="en-US" sz="1200"/>
              <a:t>			 still get to extend a class</a:t>
            </a:r>
            <a:endParaRPr sz="1200"/>
          </a:p>
          <a:p>
            <a:pPr indent="0" lvl="0" marL="0" rtl="0" algn="ctr">
              <a:lnSpc>
                <a:spcPct val="100000"/>
              </a:lnSpc>
              <a:spcBef>
                <a:spcPts val="0"/>
              </a:spcBef>
              <a:spcAft>
                <a:spcPts val="0"/>
              </a:spcAft>
              <a:buClr>
                <a:schemeClr val="dk1"/>
              </a:buClr>
              <a:buSzPts val="1000"/>
              <a:buFont typeface="Cambria"/>
              <a:buNone/>
            </a:pPr>
            <a:r>
              <a:rPr lang="en-US" sz="1000"/>
              <a:t>	</a:t>
            </a:r>
            <a:endParaRPr/>
          </a:p>
          <a:p>
            <a:pPr indent="0" lvl="0" marL="0" rtl="0" algn="l">
              <a:lnSpc>
                <a:spcPct val="100000"/>
              </a:lnSpc>
              <a:spcBef>
                <a:spcPts val="0"/>
              </a:spcBef>
              <a:spcAft>
                <a:spcPts val="0"/>
              </a:spcAft>
              <a:buSzPts val="1400"/>
              <a:buNone/>
            </a:pPr>
            <a:r>
              <a:t/>
            </a:r>
            <a:endParaRPr/>
          </a:p>
        </p:txBody>
      </p:sp>
      <p:sp>
        <p:nvSpPr>
          <p:cNvPr id="1079" name="Google Shape;1079;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6" name="Google Shape;1086;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Making and Implementing the Pet interface</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 You say ‘interface’ instead of </a:t>
            </a:r>
            <a:endParaRPr/>
          </a:p>
          <a:p>
            <a:pPr indent="0" lvl="0" marL="0" rtl="0" algn="l">
              <a:lnSpc>
                <a:spcPct val="100000"/>
              </a:lnSpc>
              <a:spcBef>
                <a:spcPts val="0"/>
              </a:spcBef>
              <a:spcAft>
                <a:spcPts val="0"/>
              </a:spcAft>
              <a:buClr>
                <a:schemeClr val="dk1"/>
              </a:buClr>
              <a:buSzPts val="1200"/>
              <a:buFont typeface="Cambria"/>
              <a:buNone/>
            </a:pPr>
            <a:r>
              <a:rPr lang="en-US" sz="1200"/>
              <a:t>‘class’ here</a:t>
            </a:r>
            <a:endParaRPr sz="1200"/>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	public interface pet  {                            All interface methos are</a:t>
            </a:r>
            <a:endParaRPr/>
          </a:p>
          <a:p>
            <a:pPr indent="0" lvl="0" marL="0" rtl="0" algn="l">
              <a:lnSpc>
                <a:spcPct val="100000"/>
              </a:lnSpc>
              <a:spcBef>
                <a:spcPts val="0"/>
              </a:spcBef>
              <a:spcAft>
                <a:spcPts val="0"/>
              </a:spcAft>
              <a:buClr>
                <a:schemeClr val="dk1"/>
              </a:buClr>
              <a:buSzPts val="1200"/>
              <a:buFont typeface="Cambria"/>
              <a:buNone/>
            </a:pPr>
            <a:r>
              <a:rPr lang="en-US" sz="1200"/>
              <a:t>                                                                          abstract, so they Must end </a:t>
            </a:r>
            <a:endParaRPr/>
          </a:p>
          <a:p>
            <a:pPr indent="0" lvl="0" marL="0" rtl="0" algn="l">
              <a:lnSpc>
                <a:spcPct val="100000"/>
              </a:lnSpc>
              <a:spcBef>
                <a:spcPts val="0"/>
              </a:spcBef>
              <a:spcAft>
                <a:spcPts val="0"/>
              </a:spcAft>
              <a:buClr>
                <a:schemeClr val="dk1"/>
              </a:buClr>
              <a:buSzPts val="1200"/>
              <a:buFont typeface="Cambria"/>
              <a:buNone/>
            </a:pPr>
            <a:r>
              <a:rPr lang="en-US" sz="1200"/>
              <a:t>	   public abstract void beFriendly () ;     in semicolons. Remember,</a:t>
            </a:r>
            <a:endParaRPr/>
          </a:p>
          <a:p>
            <a:pPr indent="0" lvl="0" marL="0" rtl="0" algn="l">
              <a:lnSpc>
                <a:spcPct val="100000"/>
              </a:lnSpc>
              <a:spcBef>
                <a:spcPts val="0"/>
              </a:spcBef>
              <a:spcAft>
                <a:spcPts val="0"/>
              </a:spcAft>
              <a:buClr>
                <a:schemeClr val="dk1"/>
              </a:buClr>
              <a:buSzPts val="1200"/>
              <a:buFont typeface="Cambria"/>
              <a:buNone/>
            </a:pPr>
            <a:r>
              <a:rPr lang="en-US" sz="1200"/>
              <a:t>                                                                            they have no body!</a:t>
            </a:r>
            <a:endParaRPr/>
          </a:p>
          <a:p>
            <a:pPr indent="0" lvl="0" marL="0" rtl="0" algn="l">
              <a:lnSpc>
                <a:spcPct val="100000"/>
              </a:lnSpc>
              <a:spcBef>
                <a:spcPts val="0"/>
              </a:spcBef>
              <a:spcAft>
                <a:spcPts val="0"/>
              </a:spcAft>
              <a:buClr>
                <a:schemeClr val="dk1"/>
              </a:buClr>
              <a:buSzPts val="1200"/>
              <a:buFont typeface="Cambria"/>
              <a:buNone/>
            </a:pPr>
            <a:r>
              <a:rPr lang="en-US" sz="1200"/>
              <a:t>              public abstract void play ()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Clr>
                <a:schemeClr val="dk1"/>
              </a:buClr>
              <a:buSzPts val="1200"/>
              <a:buFont typeface="Cambria"/>
              <a:buNone/>
            </a:pPr>
            <a:r>
              <a:rPr lang="en-US" sz="1200"/>
              <a:t>           }</a:t>
            </a:r>
            <a:endParaRPr/>
          </a:p>
          <a:p>
            <a:pPr indent="0" lvl="0" marL="0" rtl="0" algn="l">
              <a:lnSpc>
                <a:spcPct val="100000"/>
              </a:lnSpc>
              <a:spcBef>
                <a:spcPts val="0"/>
              </a:spcBef>
              <a:spcAft>
                <a:spcPts val="0"/>
              </a:spcAft>
              <a:buSzPts val="1400"/>
              <a:buNone/>
            </a:pPr>
            <a:r>
              <a:t/>
            </a:r>
            <a:endParaRPr/>
          </a:p>
        </p:txBody>
      </p:sp>
      <p:sp>
        <p:nvSpPr>
          <p:cNvPr id="1087" name="Google Shape;1087;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8" name="Google Shape;1098;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4" name="Google Shape;1104;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5" name="Google Shape;1105;p79: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latin typeface="Cambria"/>
                <a:ea typeface="Cambria"/>
                <a:cs typeface="Cambria"/>
                <a:sym typeface="Cambria"/>
              </a:rPr>
              <a:t>NetBeans</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lang="en-US" sz="1200">
                <a:latin typeface="Cambria"/>
                <a:ea typeface="Cambria"/>
                <a:cs typeface="Cambria"/>
                <a:sym typeface="Cambria"/>
              </a:rPr>
              <a:t>Eclipse</a:t>
            </a:r>
            <a:endParaRPr/>
          </a:p>
          <a:p>
            <a:pPr indent="0" lvl="0" marL="0" rtl="0" algn="l">
              <a:lnSpc>
                <a:spcPct val="100000"/>
              </a:lnSpc>
              <a:spcBef>
                <a:spcPts val="0"/>
              </a:spcBef>
              <a:spcAft>
                <a:spcPts val="0"/>
              </a:spcAft>
              <a:buSzPts val="1400"/>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lang="en-US" sz="1200">
                <a:latin typeface="Cambria"/>
                <a:ea typeface="Cambria"/>
                <a:cs typeface="Cambria"/>
                <a:sym typeface="Cambria"/>
              </a:rPr>
              <a:t>Jcreator</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lang="en-US" sz="1200">
                <a:latin typeface="Cambria"/>
                <a:ea typeface="Cambria"/>
                <a:cs typeface="Cambria"/>
                <a:sym typeface="Cambria"/>
              </a:rPr>
              <a:t>Processing</a:t>
            </a:r>
            <a:endParaRPr/>
          </a:p>
          <a:p>
            <a:pPr indent="0" lvl="0" marL="0" rtl="0" algn="l">
              <a:lnSpc>
                <a:spcPct val="100000"/>
              </a:lnSpc>
              <a:spcBef>
                <a:spcPts val="0"/>
              </a:spcBef>
              <a:spcAft>
                <a:spcPts val="0"/>
              </a:spcAft>
              <a:buSzPts val="1400"/>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lang="en-US" sz="1200">
                <a:latin typeface="Cambria"/>
                <a:ea typeface="Cambria"/>
                <a:cs typeface="Cambria"/>
                <a:sym typeface="Cambria"/>
              </a:rPr>
              <a:t>BlueJ</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lang="en-US" sz="1200">
                <a:latin typeface="Cambria"/>
                <a:ea typeface="Cambria"/>
                <a:cs typeface="Cambria"/>
                <a:sym typeface="Cambria"/>
              </a:rPr>
              <a:t>MyEclipse</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rPr lang="en-US" sz="1200">
                <a:latin typeface="Cambria"/>
                <a:ea typeface="Cambria"/>
                <a:cs typeface="Cambria"/>
                <a:sym typeface="Cambria"/>
              </a:rPr>
              <a:t>JDeveloper</a:t>
            </a:r>
            <a:endParaRPr sz="1200">
              <a:latin typeface="Cambria"/>
              <a:ea typeface="Cambria"/>
              <a:cs typeface="Cambria"/>
              <a:sym typeface="Cambria"/>
            </a:endParaRPr>
          </a:p>
          <a:p>
            <a:pPr indent="0" lvl="0" marL="0" rtl="0" algn="l">
              <a:lnSpc>
                <a:spcPct val="100000"/>
              </a:lnSpc>
              <a:spcBef>
                <a:spcPts val="0"/>
              </a:spcBef>
              <a:spcAft>
                <a:spcPts val="0"/>
              </a:spcAft>
              <a:buSzPts val="1400"/>
              <a:buNone/>
            </a:pPr>
            <a:r>
              <a:t/>
            </a:r>
            <a:endParaRPr/>
          </a:p>
        </p:txBody>
      </p:sp>
      <p:sp>
        <p:nvSpPr>
          <p:cNvPr id="388" name="Google Shape;38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mbria"/>
              <a:buNone/>
            </a:pPr>
            <a:r>
              <a:rPr lang="en-US" sz="1200"/>
              <a:t>Java is object-oriented, but once in a while you have a special case, typically a utility method (like the Math methods), where there is no need to have an instance of the class. </a:t>
            </a:r>
            <a:endParaRPr/>
          </a:p>
          <a:p>
            <a:pPr indent="0" lvl="0" marL="0" rtl="0" algn="l">
              <a:lnSpc>
                <a:spcPct val="100000"/>
              </a:lnSpc>
              <a:spcBef>
                <a:spcPts val="0"/>
              </a:spcBef>
              <a:spcAft>
                <a:spcPts val="0"/>
              </a:spcAft>
              <a:buClr>
                <a:schemeClr val="dk1"/>
              </a:buClr>
              <a:buSzPts val="1200"/>
              <a:buFont typeface="Cambria"/>
              <a:buNone/>
            </a:pPr>
            <a:r>
              <a:t/>
            </a:r>
            <a:endParaRPr sz="1200"/>
          </a:p>
          <a:p>
            <a:pPr indent="0" lvl="0" marL="0" rtl="0" algn="l">
              <a:lnSpc>
                <a:spcPct val="100000"/>
              </a:lnSpc>
              <a:spcBef>
                <a:spcPts val="0"/>
              </a:spcBef>
              <a:spcAft>
                <a:spcPts val="0"/>
              </a:spcAft>
              <a:buClr>
                <a:schemeClr val="dk1"/>
              </a:buClr>
              <a:buSzPts val="1200"/>
              <a:buFont typeface="Cambria"/>
              <a:buNone/>
            </a:pPr>
            <a:r>
              <a:rPr lang="en-US" sz="1200"/>
              <a:t>The keyword static lets a method run </a:t>
            </a:r>
            <a:r>
              <a:rPr b="1" lang="en-US" sz="1200"/>
              <a:t>without any instance o/the class. </a:t>
            </a:r>
            <a:endParaRPr/>
          </a:p>
          <a:p>
            <a:pPr indent="0" lvl="0" marL="0" rtl="0" algn="l">
              <a:lnSpc>
                <a:spcPct val="100000"/>
              </a:lnSpc>
              <a:spcBef>
                <a:spcPts val="0"/>
              </a:spcBef>
              <a:spcAft>
                <a:spcPts val="0"/>
              </a:spcAft>
              <a:buClr>
                <a:schemeClr val="dk1"/>
              </a:buClr>
              <a:buSzPts val="1200"/>
              <a:buFont typeface="Cambria"/>
              <a:buNone/>
            </a:pPr>
            <a:r>
              <a:t/>
            </a:r>
            <a:endParaRPr i="1" sz="1200"/>
          </a:p>
          <a:p>
            <a:pPr indent="0" lvl="0" marL="0" rtl="0" algn="l">
              <a:lnSpc>
                <a:spcPct val="100000"/>
              </a:lnSpc>
              <a:spcBef>
                <a:spcPts val="0"/>
              </a:spcBef>
              <a:spcAft>
                <a:spcPts val="0"/>
              </a:spcAft>
              <a:buClr>
                <a:schemeClr val="dk1"/>
              </a:buClr>
              <a:buSzPts val="1200"/>
              <a:buFont typeface="Cambria"/>
              <a:buNone/>
            </a:pPr>
            <a:r>
              <a:rPr lang="en-US" sz="1200"/>
              <a:t>A static method means "behavior not dependent on an  instance variable, so no instance/object is required. Just the class."</a:t>
            </a:r>
            <a:endParaRPr/>
          </a:p>
          <a:p>
            <a:pPr indent="0" lvl="0" marL="0" rtl="0" algn="l">
              <a:lnSpc>
                <a:spcPct val="100000"/>
              </a:lnSpc>
              <a:spcBef>
                <a:spcPts val="0"/>
              </a:spcBef>
              <a:spcAft>
                <a:spcPts val="0"/>
              </a:spcAft>
              <a:buSzPts val="1400"/>
              <a:buNone/>
            </a:pPr>
            <a:r>
              <a:t/>
            </a:r>
            <a:endParaRPr/>
          </a:p>
        </p:txBody>
      </p:sp>
      <p:sp>
        <p:nvSpPr>
          <p:cNvPr id="1112" name="Google Shape;1112;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8" name="Google Shape;1118;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9" name="Google Shape;1119;p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7" name="Google Shape;1127;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8" name="Google Shape;1128;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5" name="Google Shape;1135;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1" name="Google Shape;1141;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2" name="Google Shape;1142;p84: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5" name="Google Shape;1155;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6" name="Google Shape;1156;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2" name="Google Shape;1162;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3" name="Google Shape;1163;p87: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0" name="Google Shape;1170;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6" name="Google Shape;1176;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7" name="Google Shape;1177;p89: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9: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4" name="Google Shape;1184;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1" name="Google Shape;1191;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7" name="Google Shape;1197;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8" name="Google Shape;1198;p92:notes"/>
          <p:cNvSpPr txBox="1"/>
          <p:nvPr>
            <p:ph idx="12" type="sldNum"/>
          </p:nvPr>
        </p:nvSpPr>
        <p:spPr>
          <a:xfrm>
            <a:off x="5353050" y="6791325"/>
            <a:ext cx="4094163" cy="357188"/>
          </a:xfrm>
          <a:prstGeom prst="rect">
            <a:avLst/>
          </a:prstGeom>
          <a:noFill/>
          <a:ln>
            <a:noFill/>
          </a:ln>
        </p:spPr>
        <p:txBody>
          <a:bodyPr anchorCtr="0" anchor="b" bIns="47425" lIns="94850" spcFirstLastPara="1" rIns="94850" wrap="square" tIns="47425">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Cambria"/>
                <a:ea typeface="Cambria"/>
                <a:cs typeface="Cambria"/>
                <a:sym typeface="Cambria"/>
              </a:rPr>
              <a:t>‹#›</a:t>
            </a:fld>
            <a:endParaRPr sz="1200">
              <a:solidFill>
                <a:srgbClr val="000000"/>
              </a:solidFill>
              <a:latin typeface="Cambria"/>
              <a:ea typeface="Cambria"/>
              <a:cs typeface="Cambria"/>
              <a:sym typeface="Cambria"/>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2" name="Google Shape;1212;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6" name="Google Shape;1246;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7" name="Google Shape;1247;p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3" name="Google Shape;1253;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4" name="Google Shape;1254;p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0" name="Google Shape;1260;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1" name="Google Shape;1261;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7" name="Google Shape;1267;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8" name="Google Shape;1268;p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p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 name="Shape 15"/>
        <p:cNvGrpSpPr/>
        <p:nvPr/>
      </p:nvGrpSpPr>
      <p:grpSpPr>
        <a:xfrm>
          <a:off x="0" y="0"/>
          <a:ext cx="0" cy="0"/>
          <a:chOff x="0" y="0"/>
          <a:chExt cx="0" cy="0"/>
        </a:xfrm>
      </p:grpSpPr>
      <p:sp>
        <p:nvSpPr>
          <p:cNvPr id="16" name="Google Shape;16;p413"/>
          <p:cNvSpPr txBox="1"/>
          <p:nvPr/>
        </p:nvSpPr>
        <p:spPr>
          <a:xfrm>
            <a:off x="3240347" y="6408740"/>
            <a:ext cx="2573924" cy="30488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Private and Confidential</a:t>
            </a:r>
            <a:endParaRPr/>
          </a:p>
        </p:txBody>
      </p:sp>
      <p:sp>
        <p:nvSpPr>
          <p:cNvPr id="17" name="Google Shape;17;p413"/>
          <p:cNvSpPr txBox="1"/>
          <p:nvPr/>
        </p:nvSpPr>
        <p:spPr>
          <a:xfrm>
            <a:off x="8136970" y="6408740"/>
            <a:ext cx="800309" cy="182563"/>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8" name="Google Shape;18;p413"/>
          <p:cNvSpPr/>
          <p:nvPr/>
        </p:nvSpPr>
        <p:spPr>
          <a:xfrm flipH="1">
            <a:off x="1192" y="627903"/>
            <a:ext cx="420314" cy="270354"/>
          </a:xfrm>
          <a:custGeom>
            <a:rect b="b" l="l" r="r" t="t"/>
            <a:pathLst>
              <a:path extrusionOk="0" h="3987559" w="16161399">
                <a:moveTo>
                  <a:pt x="2409708" y="0"/>
                </a:moveTo>
                <a:lnTo>
                  <a:pt x="16161399" y="0"/>
                </a:lnTo>
                <a:lnTo>
                  <a:pt x="16161399" y="3987559"/>
                </a:lnTo>
                <a:lnTo>
                  <a:pt x="0" y="3960361"/>
                </a:lnTo>
                <a:lnTo>
                  <a:pt x="2409708" y="0"/>
                </a:lnTo>
                <a:close/>
              </a:path>
            </a:pathLst>
          </a:custGeom>
          <a:solidFill>
            <a:srgbClr val="19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19" name="Google Shape;19;p413"/>
          <p:cNvSpPr txBox="1"/>
          <p:nvPr>
            <p:ph type="title"/>
          </p:nvPr>
        </p:nvSpPr>
        <p:spPr>
          <a:xfrm>
            <a:off x="491491" y="495335"/>
            <a:ext cx="7886700" cy="640714"/>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4400"/>
              <a:buNone/>
              <a:defRPr b="0" i="0" sz="2100">
                <a:solidFill>
                  <a:srgbClr val="C4BD97"/>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3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7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 name="Google Shape;74;p3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37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7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3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3" name="Shape 83"/>
        <p:cNvGrpSpPr/>
        <p:nvPr/>
      </p:nvGrpSpPr>
      <p:grpSpPr>
        <a:xfrm>
          <a:off x="0" y="0"/>
          <a:ext cx="0" cy="0"/>
          <a:chOff x="0" y="0"/>
          <a:chExt cx="0" cy="0"/>
        </a:xfrm>
      </p:grpSpPr>
      <p:sp>
        <p:nvSpPr>
          <p:cNvPr id="84" name="Google Shape;84;p380"/>
          <p:cNvSpPr txBox="1"/>
          <p:nvPr>
            <p:ph idx="1" type="body"/>
          </p:nvPr>
        </p:nvSpPr>
        <p:spPr>
          <a:xfrm>
            <a:off x="422031" y="1215027"/>
            <a:ext cx="7890696" cy="5408741"/>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440"/>
              </a:spcBef>
              <a:spcAft>
                <a:spcPts val="0"/>
              </a:spcAft>
              <a:buClr>
                <a:schemeClr val="dk1"/>
              </a:buClr>
              <a:buSzPts val="2200"/>
              <a:buChar char="•"/>
              <a:defRPr sz="2200">
                <a:latin typeface="Cambria"/>
                <a:ea typeface="Cambria"/>
                <a:cs typeface="Cambria"/>
                <a:sym typeface="Cambria"/>
              </a:defRPr>
            </a:lvl1pPr>
            <a:lvl2pPr indent="-355600" lvl="1" marL="914400" algn="l">
              <a:lnSpc>
                <a:spcPct val="100000"/>
              </a:lnSpc>
              <a:spcBef>
                <a:spcPts val="400"/>
              </a:spcBef>
              <a:spcAft>
                <a:spcPts val="0"/>
              </a:spcAft>
              <a:buClr>
                <a:schemeClr val="dk1"/>
              </a:buClr>
              <a:buSzPts val="2000"/>
              <a:buChar char="–"/>
              <a:defRPr sz="2000">
                <a:latin typeface="Cambria"/>
                <a:ea typeface="Cambria"/>
                <a:cs typeface="Cambria"/>
                <a:sym typeface="Cambria"/>
              </a:defRPr>
            </a:lvl2pPr>
            <a:lvl3pPr indent="-355600" lvl="2" marL="1371600" algn="l">
              <a:lnSpc>
                <a:spcPct val="100000"/>
              </a:lnSpc>
              <a:spcBef>
                <a:spcPts val="400"/>
              </a:spcBef>
              <a:spcAft>
                <a:spcPts val="0"/>
              </a:spcAft>
              <a:buClr>
                <a:schemeClr val="dk1"/>
              </a:buClr>
              <a:buSzPts val="2000"/>
              <a:buChar char="•"/>
              <a:defRPr sz="2000">
                <a:latin typeface="Cambria"/>
                <a:ea typeface="Cambria"/>
                <a:cs typeface="Cambria"/>
                <a:sym typeface="Cambria"/>
              </a:defRPr>
            </a:lvl3pPr>
            <a:lvl4pPr indent="-355600" lvl="3" marL="1828800" algn="l">
              <a:lnSpc>
                <a:spcPct val="100000"/>
              </a:lnSpc>
              <a:spcBef>
                <a:spcPts val="400"/>
              </a:spcBef>
              <a:spcAft>
                <a:spcPts val="0"/>
              </a:spcAft>
              <a:buClr>
                <a:schemeClr val="dk1"/>
              </a:buClr>
              <a:buSzPts val="2000"/>
              <a:buChar char="–"/>
              <a:defRPr sz="2000">
                <a:latin typeface="Cambria"/>
                <a:ea typeface="Cambria"/>
                <a:cs typeface="Cambria"/>
                <a:sym typeface="Cambria"/>
              </a:defRPr>
            </a:lvl4pPr>
            <a:lvl5pPr indent="-355600" lvl="4" marL="2286000" algn="l">
              <a:lnSpc>
                <a:spcPct val="100000"/>
              </a:lnSpc>
              <a:spcBef>
                <a:spcPts val="400"/>
              </a:spcBef>
              <a:spcAft>
                <a:spcPts val="0"/>
              </a:spcAft>
              <a:buClr>
                <a:schemeClr val="dk1"/>
              </a:buClr>
              <a:buSzPts val="2000"/>
              <a:buChar char="»"/>
              <a:defRPr sz="2000">
                <a:latin typeface="Cambria"/>
                <a:ea typeface="Cambria"/>
                <a:cs typeface="Cambria"/>
                <a:sym typeface="Cambri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380"/>
          <p:cNvSpPr txBox="1"/>
          <p:nvPr>
            <p:ph idx="11" type="ftr"/>
          </p:nvPr>
        </p:nvSpPr>
        <p:spPr>
          <a:xfrm>
            <a:off x="2884488" y="6623050"/>
            <a:ext cx="1630362" cy="1968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i="1" sz="1200">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wipe dir="u"/>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0" name="Shape 90"/>
        <p:cNvGrpSpPr/>
        <p:nvPr/>
      </p:nvGrpSpPr>
      <p:grpSpPr>
        <a:xfrm>
          <a:off x="0" y="0"/>
          <a:ext cx="0" cy="0"/>
          <a:chOff x="0" y="0"/>
          <a:chExt cx="0" cy="0"/>
        </a:xfrm>
      </p:grpSpPr>
      <p:sp>
        <p:nvSpPr>
          <p:cNvPr id="91" name="Google Shape;91;p348"/>
          <p:cNvSpPr txBox="1"/>
          <p:nvPr>
            <p:ph idx="1" type="body"/>
          </p:nvPr>
        </p:nvSpPr>
        <p:spPr>
          <a:xfrm>
            <a:off x="491304" y="914403"/>
            <a:ext cx="7890696" cy="5408741"/>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wipe dir="u"/>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92" name="Shape 92"/>
        <p:cNvGrpSpPr/>
        <p:nvPr/>
      </p:nvGrpSpPr>
      <p:grpSpPr>
        <a:xfrm>
          <a:off x="0" y="0"/>
          <a:ext cx="0" cy="0"/>
          <a:chOff x="0" y="0"/>
          <a:chExt cx="0" cy="0"/>
        </a:xfrm>
      </p:grpSpPr>
      <p:sp>
        <p:nvSpPr>
          <p:cNvPr id="93" name="Google Shape;93;p349"/>
          <p:cNvSpPr txBox="1"/>
          <p:nvPr>
            <p:ph type="title"/>
          </p:nvPr>
        </p:nvSpPr>
        <p:spPr>
          <a:xfrm>
            <a:off x="628653" y="365129"/>
            <a:ext cx="7886700" cy="1325563"/>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mbria"/>
                <a:ea typeface="Cambria"/>
                <a:cs typeface="Cambria"/>
                <a:sym typeface="Cambria"/>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94" name="Google Shape;94;p349"/>
          <p:cNvSpPr txBox="1"/>
          <p:nvPr>
            <p:ph idx="1" type="body"/>
          </p:nvPr>
        </p:nvSpPr>
        <p:spPr>
          <a:xfrm>
            <a:off x="628653" y="1825625"/>
            <a:ext cx="7886700" cy="4351338"/>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95" name="Google Shape;95;p349"/>
          <p:cNvPicPr preferRelativeResize="0"/>
          <p:nvPr/>
        </p:nvPicPr>
        <p:blipFill rotWithShape="1">
          <a:blip r:embed="rId2">
            <a:alphaModFix/>
          </a:blip>
          <a:srcRect b="0" l="0" r="0" t="0"/>
          <a:stretch/>
        </p:blipFill>
        <p:spPr>
          <a:xfrm>
            <a:off x="0" y="209550"/>
            <a:ext cx="9144000" cy="419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35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8" name="Google Shape;98;p35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9" name="Google Shape;99;p35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lt1"/>
        </a:solidFill>
      </p:bgPr>
    </p:bg>
    <p:spTree>
      <p:nvGrpSpPr>
        <p:cNvPr id="100" name="Shape 100"/>
        <p:cNvGrpSpPr/>
        <p:nvPr/>
      </p:nvGrpSpPr>
      <p:grpSpPr>
        <a:xfrm>
          <a:off x="0" y="0"/>
          <a:ext cx="0" cy="0"/>
          <a:chOff x="0" y="0"/>
          <a:chExt cx="0" cy="0"/>
        </a:xfrm>
      </p:grpSpPr>
      <p:pic>
        <p:nvPicPr>
          <p:cNvPr descr="C:\Documents and Settings\Administrator\Desktop\Picture1.jpg" id="101" name="Google Shape;101;p353"/>
          <p:cNvPicPr preferRelativeResize="0"/>
          <p:nvPr/>
        </p:nvPicPr>
        <p:blipFill rotWithShape="1">
          <a:blip r:embed="rId2">
            <a:alphaModFix/>
          </a:blip>
          <a:srcRect b="0" l="0" r="0" t="0"/>
          <a:stretch/>
        </p:blipFill>
        <p:spPr>
          <a:xfrm>
            <a:off x="-12700" y="-12700"/>
            <a:ext cx="9175750" cy="6883400"/>
          </a:xfrm>
          <a:prstGeom prst="rect">
            <a:avLst/>
          </a:prstGeom>
          <a:noFill/>
          <a:ln>
            <a:noFill/>
          </a:ln>
        </p:spPr>
      </p:pic>
      <p:sp>
        <p:nvSpPr>
          <p:cNvPr id="102" name="Google Shape;102;p353"/>
          <p:cNvSpPr txBox="1"/>
          <p:nvPr>
            <p:ph type="title"/>
          </p:nvPr>
        </p:nvSpPr>
        <p:spPr>
          <a:xfrm>
            <a:off x="685800" y="990600"/>
            <a:ext cx="5029200" cy="1905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800" u="none" cap="none" strike="noStrike">
                <a:solidFill>
                  <a:schemeClr val="lt1"/>
                </a:solidFill>
                <a:latin typeface="Cambria"/>
                <a:ea typeface="Cambria"/>
                <a:cs typeface="Cambria"/>
                <a:sym typeface="Cambria"/>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03" name="Google Shape;103;p353"/>
          <p:cNvSpPr txBox="1"/>
          <p:nvPr>
            <p:ph idx="1" type="body"/>
          </p:nvPr>
        </p:nvSpPr>
        <p:spPr>
          <a:xfrm>
            <a:off x="685800" y="2895600"/>
            <a:ext cx="5410200" cy="685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rgbClr val="595959"/>
              </a:buClr>
              <a:buSzPts val="3200"/>
              <a:buFont typeface="Arial"/>
              <a:buNone/>
              <a:defRPr b="1" i="0" sz="3200" u="none" cap="none" strike="noStrike">
                <a:solidFill>
                  <a:srgbClr val="595959"/>
                </a:solidFill>
                <a:latin typeface="Cambria"/>
                <a:ea typeface="Cambria"/>
                <a:cs typeface="Cambria"/>
                <a:sym typeface="Cambria"/>
              </a:defRPr>
            </a:lvl1pPr>
            <a:lvl2pPr indent="-431800" lvl="1" marL="914400" marR="0" rtl="0" algn="l">
              <a:lnSpc>
                <a:spcPct val="100000"/>
              </a:lnSpc>
              <a:spcBef>
                <a:spcPts val="640"/>
              </a:spcBef>
              <a:spcAft>
                <a:spcPts val="0"/>
              </a:spcAft>
              <a:buClr>
                <a:srgbClr val="595959"/>
              </a:buClr>
              <a:buSzPts val="3200"/>
              <a:buFont typeface="Arial"/>
              <a:buChar char="–"/>
              <a:defRPr b="1" i="0" sz="3200" u="none" cap="none" strike="noStrike">
                <a:solidFill>
                  <a:srgbClr val="595959"/>
                </a:solidFill>
                <a:latin typeface="Cambria"/>
                <a:ea typeface="Cambria"/>
                <a:cs typeface="Cambria"/>
                <a:sym typeface="Cambria"/>
              </a:defRPr>
            </a:lvl2pPr>
            <a:lvl3pPr indent="-431800" lvl="2" marL="1371600" marR="0" rtl="0" algn="l">
              <a:lnSpc>
                <a:spcPct val="100000"/>
              </a:lnSpc>
              <a:spcBef>
                <a:spcPts val="640"/>
              </a:spcBef>
              <a:spcAft>
                <a:spcPts val="0"/>
              </a:spcAft>
              <a:buClr>
                <a:srgbClr val="595959"/>
              </a:buClr>
              <a:buSzPts val="3200"/>
              <a:buFont typeface="Arial"/>
              <a:buChar char="•"/>
              <a:defRPr b="1" i="0" sz="3200" u="none" cap="none" strike="noStrike">
                <a:solidFill>
                  <a:srgbClr val="595959"/>
                </a:solidFill>
                <a:latin typeface="Cambria"/>
                <a:ea typeface="Cambria"/>
                <a:cs typeface="Cambria"/>
                <a:sym typeface="Cambria"/>
              </a:defRPr>
            </a:lvl3pPr>
            <a:lvl4pPr indent="-431800" lvl="3" marL="1828800" marR="0" rtl="0" algn="l">
              <a:lnSpc>
                <a:spcPct val="100000"/>
              </a:lnSpc>
              <a:spcBef>
                <a:spcPts val="640"/>
              </a:spcBef>
              <a:spcAft>
                <a:spcPts val="0"/>
              </a:spcAft>
              <a:buClr>
                <a:srgbClr val="595959"/>
              </a:buClr>
              <a:buSzPts val="3200"/>
              <a:buFont typeface="Arial"/>
              <a:buChar char="–"/>
              <a:defRPr b="1" i="0" sz="3200" u="none" cap="none" strike="noStrike">
                <a:solidFill>
                  <a:srgbClr val="595959"/>
                </a:solidFill>
                <a:latin typeface="Cambria"/>
                <a:ea typeface="Cambria"/>
                <a:cs typeface="Cambria"/>
                <a:sym typeface="Cambria"/>
              </a:defRPr>
            </a:lvl4pPr>
            <a:lvl5pPr indent="-431800" lvl="4" marL="2286000" marR="0" rtl="0" algn="l">
              <a:lnSpc>
                <a:spcPct val="100000"/>
              </a:lnSpc>
              <a:spcBef>
                <a:spcPts val="640"/>
              </a:spcBef>
              <a:spcAft>
                <a:spcPts val="0"/>
              </a:spcAft>
              <a:buClr>
                <a:srgbClr val="595959"/>
              </a:buClr>
              <a:buSzPts val="3200"/>
              <a:buFont typeface="Arial"/>
              <a:buChar char="»"/>
              <a:defRPr b="1" i="0" sz="3200" u="none" cap="none" strike="noStrike">
                <a:solidFill>
                  <a:srgbClr val="595959"/>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wipe dir="u"/>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4" name="Shape 104"/>
        <p:cNvGrpSpPr/>
        <p:nvPr/>
      </p:nvGrpSpPr>
      <p:grpSpPr>
        <a:xfrm>
          <a:off x="0" y="0"/>
          <a:ext cx="0" cy="0"/>
          <a:chOff x="0" y="0"/>
          <a:chExt cx="0" cy="0"/>
        </a:xfrm>
      </p:grpSpPr>
    </p:spTree>
  </p:cSld>
  <p:clrMapOvr>
    <a:masterClrMapping/>
  </p:clrMapOvr>
  <p:transition>
    <p:wipe dir="u"/>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5" name="Shape 105"/>
        <p:cNvGrpSpPr/>
        <p:nvPr/>
      </p:nvGrpSpPr>
      <p:grpSpPr>
        <a:xfrm>
          <a:off x="0" y="0"/>
          <a:ext cx="0" cy="0"/>
          <a:chOff x="0" y="0"/>
          <a:chExt cx="0" cy="0"/>
        </a:xfrm>
      </p:grpSpPr>
      <p:sp>
        <p:nvSpPr>
          <p:cNvPr id="106" name="Google Shape;106;p35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mbria"/>
                <a:ea typeface="Cambria"/>
                <a:cs typeface="Cambria"/>
                <a:sym typeface="Cambria"/>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07" name="Google Shape;107;p35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35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35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0" name="Google Shape;110;p35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1" name="Google Shape;111;p35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112" name="Shape 112"/>
        <p:cNvGrpSpPr/>
        <p:nvPr/>
      </p:nvGrpSpPr>
      <p:grpSpPr>
        <a:xfrm>
          <a:off x="0" y="0"/>
          <a:ext cx="0" cy="0"/>
          <a:chOff x="0" y="0"/>
          <a:chExt cx="0" cy="0"/>
        </a:xfrm>
      </p:grpSpPr>
    </p:spTree>
  </p:cSld>
  <p:clrMapOvr>
    <a:masterClrMapping/>
  </p:clrMapOvr>
  <p:transition>
    <p:wipe dir="u"/>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37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7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3" name="Google Shape;23;p3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 name="Shape 113"/>
        <p:cNvGrpSpPr/>
        <p:nvPr/>
      </p:nvGrpSpPr>
      <p:grpSpPr>
        <a:xfrm>
          <a:off x="0" y="0"/>
          <a:ext cx="0" cy="0"/>
          <a:chOff x="0" y="0"/>
          <a:chExt cx="0" cy="0"/>
        </a:xfrm>
      </p:grpSpPr>
      <p:sp>
        <p:nvSpPr>
          <p:cNvPr id="114" name="Google Shape;114;p35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lvl1pPr lvl="0" marR="0" rtl="0" algn="l">
              <a:lnSpc>
                <a:spcPct val="100000"/>
              </a:lnSpc>
              <a:spcBef>
                <a:spcPts val="0"/>
              </a:spcBef>
              <a:spcAft>
                <a:spcPts val="0"/>
              </a:spcAft>
              <a:buClr>
                <a:schemeClr val="dk1"/>
              </a:buClr>
              <a:buSzPts val="3000"/>
              <a:buFont typeface="Cambria"/>
              <a:buNone/>
              <a:defRPr b="1" i="0" sz="2400" u="none" cap="none" strike="noStrike">
                <a:solidFill>
                  <a:schemeClr val="dk1"/>
                </a:solidFill>
                <a:latin typeface="Cambria"/>
                <a:ea typeface="Cambria"/>
                <a:cs typeface="Cambria"/>
                <a:sym typeface="Cambria"/>
              </a:defRPr>
            </a:lvl1pPr>
            <a:lvl2pPr lvl="1" marR="0" rtl="0" algn="ctr">
              <a:lnSpc>
                <a:spcPct val="100000"/>
              </a:lnSpc>
              <a:spcBef>
                <a:spcPts val="0"/>
              </a:spcBef>
              <a:spcAft>
                <a:spcPts val="0"/>
              </a:spcAft>
              <a:buClr>
                <a:schemeClr val="dk1"/>
              </a:buClr>
              <a:buSzPts val="3000"/>
              <a:buFont typeface="Calibri"/>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chemeClr val="dk1"/>
              </a:buClr>
              <a:buSzPts val="3000"/>
              <a:buFont typeface="Calibri"/>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chemeClr val="dk1"/>
              </a:buClr>
              <a:buSzPts val="3000"/>
              <a:buFont typeface="Calibri"/>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chemeClr val="dk1"/>
              </a:buClr>
              <a:buSzPts val="3000"/>
              <a:buFont typeface="Calibri"/>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chemeClr val="dk1"/>
              </a:buClr>
              <a:buSzPts val="3000"/>
              <a:buFont typeface="Calibri"/>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chemeClr val="dk1"/>
              </a:buClr>
              <a:buSzPts val="3000"/>
              <a:buFont typeface="Calibri"/>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chemeClr val="dk1"/>
              </a:buClr>
              <a:buSzPts val="3000"/>
              <a:buFont typeface="Calibri"/>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chemeClr val="dk1"/>
              </a:buClr>
              <a:buSzPts val="3000"/>
              <a:buFont typeface="Calibri"/>
              <a:buNone/>
              <a:defRPr b="0" i="0" sz="4400" u="none" cap="none" strike="noStrike">
                <a:solidFill>
                  <a:schemeClr val="dk1"/>
                </a:solidFill>
                <a:latin typeface="Calibri"/>
                <a:ea typeface="Calibri"/>
                <a:cs typeface="Calibri"/>
                <a:sym typeface="Calibri"/>
              </a:defRPr>
            </a:lvl9pPr>
          </a:lstStyle>
          <a:p/>
        </p:txBody>
      </p:sp>
      <p:sp>
        <p:nvSpPr>
          <p:cNvPr id="115" name="Google Shape;115;p357"/>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lvl1pPr indent="-342900" lvl="0" marL="457200" marR="0" rtl="0" algn="l">
              <a:lnSpc>
                <a:spcPct val="100000"/>
              </a:lnSpc>
              <a:spcBef>
                <a:spcPts val="0"/>
              </a:spcBef>
              <a:spcAft>
                <a:spcPts val="0"/>
              </a:spcAft>
              <a:buClr>
                <a:srgbClr val="0C0C0C"/>
              </a:buClr>
              <a:buSzPts val="1800"/>
              <a:buFont typeface="Arial"/>
              <a:buChar char="●"/>
              <a:defRPr b="0" i="0" sz="2000" u="none" cap="none" strike="noStrike">
                <a:solidFill>
                  <a:srgbClr val="0C0C0C"/>
                </a:solidFill>
                <a:latin typeface="Cambria"/>
                <a:ea typeface="Cambria"/>
                <a:cs typeface="Cambria"/>
                <a:sym typeface="Cambria"/>
              </a:defRPr>
            </a:lvl1pPr>
            <a:lvl2pPr indent="-317500" lvl="1" marL="914400" marR="0" rtl="0" algn="l">
              <a:lnSpc>
                <a:spcPct val="100000"/>
              </a:lnSpc>
              <a:spcBef>
                <a:spcPts val="1791"/>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1791"/>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1791"/>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1791"/>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1791"/>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1791"/>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1791"/>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1791"/>
              </a:spcBef>
              <a:spcAft>
                <a:spcPts val="1791"/>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116" name="Google Shape;116;p357"/>
          <p:cNvSpPr txBox="1"/>
          <p:nvPr>
            <p:ph idx="12" type="sldNum"/>
          </p:nvPr>
        </p:nvSpPr>
        <p:spPr>
          <a:xfrm>
            <a:off x="8497999" y="6251679"/>
            <a:ext cx="548700" cy="524800"/>
          </a:xfrm>
          <a:prstGeom prst="rect">
            <a:avLst/>
          </a:prstGeom>
          <a:noFill/>
          <a:ln>
            <a:noFill/>
          </a:ln>
        </p:spPr>
        <p:txBody>
          <a:bodyPr anchorCtr="0" anchor="ctr" bIns="113200" lIns="113200" spcFirstLastPara="1" rIns="113200" wrap="square" tIns="113200">
            <a:noAutofit/>
          </a:bodyPr>
          <a:lstStyle>
            <a:lvl1pPr indent="0" lvl="0" marL="0" marR="0" rtl="0" algn="l">
              <a:lnSpc>
                <a:spcPct val="100000"/>
              </a:lnSpc>
              <a:spcBef>
                <a:spcPts val="0"/>
              </a:spcBef>
              <a:spcAft>
                <a:spcPts val="0"/>
              </a:spcAft>
              <a:buClr>
                <a:schemeClr val="dk1"/>
              </a:buClr>
              <a:buSzPts val="1800"/>
              <a:buFont typeface="Cambria"/>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chemeClr val="dk1"/>
              </a:buClr>
              <a:buSzPts val="1800"/>
              <a:buFont typeface="Cambria"/>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chemeClr val="dk1"/>
              </a:buClr>
              <a:buSzPts val="1800"/>
              <a:buFont typeface="Cambria"/>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chemeClr val="dk1"/>
              </a:buClr>
              <a:buSzPts val="1800"/>
              <a:buFont typeface="Cambria"/>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chemeClr val="dk1"/>
              </a:buClr>
              <a:buSzPts val="1800"/>
              <a:buFont typeface="Cambria"/>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chemeClr val="dk1"/>
              </a:buClr>
              <a:buSzPts val="1800"/>
              <a:buFont typeface="Cambria"/>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chemeClr val="dk1"/>
              </a:buClr>
              <a:buSzPts val="1800"/>
              <a:buFont typeface="Cambria"/>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chemeClr val="dk1"/>
              </a:buClr>
              <a:buSzPts val="1800"/>
              <a:buFont typeface="Cambria"/>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chemeClr val="dk1"/>
              </a:buClr>
              <a:buSzPts val="1800"/>
              <a:buFont typeface="Cambria"/>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351"/>
          <p:cNvSpPr txBox="1"/>
          <p:nvPr>
            <p:ph idx="10" type="dt"/>
          </p:nvPr>
        </p:nvSpPr>
        <p:spPr>
          <a:xfrm>
            <a:off x="457200" y="6356354"/>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1" name="Google Shape;121;p351"/>
          <p:cNvSpPr txBox="1"/>
          <p:nvPr>
            <p:ph idx="11" type="ftr"/>
          </p:nvPr>
        </p:nvSpPr>
        <p:spPr>
          <a:xfrm>
            <a:off x="3124200" y="6356354"/>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2" name="Google Shape;122;p351"/>
          <p:cNvSpPr txBox="1"/>
          <p:nvPr>
            <p:ph idx="12" type="sldNum"/>
          </p:nvPr>
        </p:nvSpPr>
        <p:spPr>
          <a:xfrm>
            <a:off x="6553200" y="6356354"/>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3" name="Shape 123"/>
        <p:cNvGrpSpPr/>
        <p:nvPr/>
      </p:nvGrpSpPr>
      <p:grpSpPr>
        <a:xfrm>
          <a:off x="0" y="0"/>
          <a:ext cx="0" cy="0"/>
          <a:chOff x="0" y="0"/>
          <a:chExt cx="0" cy="0"/>
        </a:xfrm>
      </p:grpSpPr>
      <p:sp>
        <p:nvSpPr>
          <p:cNvPr id="124" name="Google Shape;124;p360"/>
          <p:cNvSpPr txBox="1"/>
          <p:nvPr>
            <p:ph type="ctrTitle"/>
          </p:nvPr>
        </p:nvSpPr>
        <p:spPr>
          <a:xfrm>
            <a:off x="685800" y="2130429"/>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5" name="Google Shape;125;p36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mbria"/>
                <a:ea typeface="Cambria"/>
                <a:cs typeface="Cambria"/>
                <a:sym typeface="Cambria"/>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6" name="Shape 126"/>
        <p:cNvGrpSpPr/>
        <p:nvPr/>
      </p:nvGrpSpPr>
      <p:grpSpPr>
        <a:xfrm>
          <a:off x="0" y="0"/>
          <a:ext cx="0" cy="0"/>
          <a:chOff x="0" y="0"/>
          <a:chExt cx="0" cy="0"/>
        </a:xfrm>
      </p:grpSpPr>
      <p:sp>
        <p:nvSpPr>
          <p:cNvPr id="127" name="Google Shape;127;p3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8" name="Google Shape;128;p361"/>
          <p:cNvSpPr txBox="1"/>
          <p:nvPr>
            <p:ph idx="1" type="body"/>
          </p:nvPr>
        </p:nvSpPr>
        <p:spPr>
          <a:xfrm>
            <a:off x="457200" y="1600204"/>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 name="Shape 129"/>
        <p:cNvGrpSpPr/>
        <p:nvPr/>
      </p:nvGrpSpPr>
      <p:grpSpPr>
        <a:xfrm>
          <a:off x="0" y="0"/>
          <a:ext cx="0" cy="0"/>
          <a:chOff x="0" y="0"/>
          <a:chExt cx="0" cy="0"/>
        </a:xfrm>
      </p:grpSpPr>
      <p:sp>
        <p:nvSpPr>
          <p:cNvPr id="130" name="Google Shape;130;p362"/>
          <p:cNvSpPr txBox="1"/>
          <p:nvPr>
            <p:ph type="title"/>
          </p:nvPr>
        </p:nvSpPr>
        <p:spPr>
          <a:xfrm>
            <a:off x="722313" y="4406904"/>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1" name="Google Shape;131;p36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mbria"/>
                <a:ea typeface="Cambria"/>
                <a:cs typeface="Cambria"/>
                <a:sym typeface="Cambria"/>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132" name="Google Shape;132;p362"/>
          <p:cNvSpPr txBox="1"/>
          <p:nvPr>
            <p:ph idx="10" type="dt"/>
          </p:nvPr>
        </p:nvSpPr>
        <p:spPr>
          <a:xfrm>
            <a:off x="457200" y="6356354"/>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3" name="Google Shape;133;p362"/>
          <p:cNvSpPr txBox="1"/>
          <p:nvPr>
            <p:ph idx="11" type="ftr"/>
          </p:nvPr>
        </p:nvSpPr>
        <p:spPr>
          <a:xfrm>
            <a:off x="3124200" y="6356354"/>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4" name="Google Shape;134;p362"/>
          <p:cNvSpPr txBox="1"/>
          <p:nvPr>
            <p:ph idx="12" type="sldNum"/>
          </p:nvPr>
        </p:nvSpPr>
        <p:spPr>
          <a:xfrm>
            <a:off x="6553200" y="6356354"/>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p3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7" name="Google Shape;137;p363"/>
          <p:cNvSpPr txBox="1"/>
          <p:nvPr>
            <p:ph idx="1" type="body"/>
          </p:nvPr>
        </p:nvSpPr>
        <p:spPr>
          <a:xfrm>
            <a:off x="457200" y="1600204"/>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 name="Google Shape;138;p363"/>
          <p:cNvSpPr txBox="1"/>
          <p:nvPr>
            <p:ph idx="2" type="body"/>
          </p:nvPr>
        </p:nvSpPr>
        <p:spPr>
          <a:xfrm>
            <a:off x="4648200" y="1600204"/>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 name="Google Shape;139;p363"/>
          <p:cNvSpPr txBox="1"/>
          <p:nvPr>
            <p:ph idx="10" type="dt"/>
          </p:nvPr>
        </p:nvSpPr>
        <p:spPr>
          <a:xfrm>
            <a:off x="457200" y="6356354"/>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0" name="Google Shape;140;p363"/>
          <p:cNvSpPr txBox="1"/>
          <p:nvPr>
            <p:ph idx="11" type="ftr"/>
          </p:nvPr>
        </p:nvSpPr>
        <p:spPr>
          <a:xfrm>
            <a:off x="3124200" y="6356354"/>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1" name="Google Shape;141;p363"/>
          <p:cNvSpPr txBox="1"/>
          <p:nvPr>
            <p:ph idx="12" type="sldNum"/>
          </p:nvPr>
        </p:nvSpPr>
        <p:spPr>
          <a:xfrm>
            <a:off x="6553200" y="6356354"/>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2" name="Shape 142"/>
        <p:cNvGrpSpPr/>
        <p:nvPr/>
      </p:nvGrpSpPr>
      <p:grpSpPr>
        <a:xfrm>
          <a:off x="0" y="0"/>
          <a:ext cx="0" cy="0"/>
          <a:chOff x="0" y="0"/>
          <a:chExt cx="0" cy="0"/>
        </a:xfrm>
      </p:grpSpPr>
      <p:sp>
        <p:nvSpPr>
          <p:cNvPr id="143" name="Google Shape;143;p3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4" name="Google Shape;144;p36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mbria"/>
                <a:ea typeface="Cambria"/>
                <a:cs typeface="Cambria"/>
                <a:sym typeface="Cambria"/>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45" name="Google Shape;145;p36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mbria"/>
                <a:ea typeface="Cambria"/>
                <a:cs typeface="Cambria"/>
                <a:sym typeface="Cambria"/>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mbria"/>
                <a:ea typeface="Cambria"/>
                <a:cs typeface="Cambria"/>
                <a:sym typeface="Cambria"/>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46" name="Google Shape;146;p364"/>
          <p:cNvSpPr txBox="1"/>
          <p:nvPr>
            <p:ph idx="3" type="body"/>
          </p:nvPr>
        </p:nvSpPr>
        <p:spPr>
          <a:xfrm>
            <a:off x="4645027"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mbria"/>
                <a:ea typeface="Cambria"/>
                <a:cs typeface="Cambria"/>
                <a:sym typeface="Cambria"/>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47" name="Google Shape;147;p364"/>
          <p:cNvSpPr txBox="1"/>
          <p:nvPr>
            <p:ph idx="4" type="body"/>
          </p:nvPr>
        </p:nvSpPr>
        <p:spPr>
          <a:xfrm>
            <a:off x="4645027"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mbria"/>
                <a:ea typeface="Cambria"/>
                <a:cs typeface="Cambria"/>
                <a:sym typeface="Cambria"/>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mbria"/>
                <a:ea typeface="Cambria"/>
                <a:cs typeface="Cambria"/>
                <a:sym typeface="Cambria"/>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48" name="Google Shape;148;p364"/>
          <p:cNvSpPr txBox="1"/>
          <p:nvPr>
            <p:ph idx="10" type="dt"/>
          </p:nvPr>
        </p:nvSpPr>
        <p:spPr>
          <a:xfrm>
            <a:off x="457200" y="6356354"/>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9" name="Google Shape;149;p364"/>
          <p:cNvSpPr txBox="1"/>
          <p:nvPr>
            <p:ph idx="11" type="ftr"/>
          </p:nvPr>
        </p:nvSpPr>
        <p:spPr>
          <a:xfrm>
            <a:off x="3124200" y="6356354"/>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0" name="Google Shape;150;p364"/>
          <p:cNvSpPr txBox="1"/>
          <p:nvPr>
            <p:ph idx="12" type="sldNum"/>
          </p:nvPr>
        </p:nvSpPr>
        <p:spPr>
          <a:xfrm>
            <a:off x="6553200" y="6356354"/>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3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3" name="Google Shape;153;p365"/>
          <p:cNvSpPr txBox="1"/>
          <p:nvPr>
            <p:ph idx="10" type="dt"/>
          </p:nvPr>
        </p:nvSpPr>
        <p:spPr>
          <a:xfrm>
            <a:off x="457200" y="6356354"/>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4" name="Google Shape;154;p365"/>
          <p:cNvSpPr txBox="1"/>
          <p:nvPr>
            <p:ph idx="11" type="ftr"/>
          </p:nvPr>
        </p:nvSpPr>
        <p:spPr>
          <a:xfrm>
            <a:off x="3124200" y="6356354"/>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5" name="Google Shape;155;p365"/>
          <p:cNvSpPr txBox="1"/>
          <p:nvPr>
            <p:ph idx="12" type="sldNum"/>
          </p:nvPr>
        </p:nvSpPr>
        <p:spPr>
          <a:xfrm>
            <a:off x="6553200" y="6356354"/>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6" name="Shape 156"/>
        <p:cNvGrpSpPr/>
        <p:nvPr/>
      </p:nvGrpSpPr>
      <p:grpSpPr>
        <a:xfrm>
          <a:off x="0" y="0"/>
          <a:ext cx="0" cy="0"/>
          <a:chOff x="0" y="0"/>
          <a:chExt cx="0" cy="0"/>
        </a:xfrm>
      </p:grpSpPr>
      <p:sp>
        <p:nvSpPr>
          <p:cNvPr id="157" name="Google Shape;157;p3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8" name="Google Shape;158;p366"/>
          <p:cNvSpPr txBox="1"/>
          <p:nvPr>
            <p:ph idx="1" type="body"/>
          </p:nvPr>
        </p:nvSpPr>
        <p:spPr>
          <a:xfrm>
            <a:off x="3575051" y="273052"/>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9" name="Google Shape;159;p366"/>
          <p:cNvSpPr txBox="1"/>
          <p:nvPr>
            <p:ph idx="2" type="body"/>
          </p:nvPr>
        </p:nvSpPr>
        <p:spPr>
          <a:xfrm>
            <a:off x="457200" y="1435102"/>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mbria"/>
                <a:ea typeface="Cambria"/>
                <a:cs typeface="Cambria"/>
                <a:sym typeface="Cambria"/>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60" name="Google Shape;160;p366"/>
          <p:cNvSpPr txBox="1"/>
          <p:nvPr>
            <p:ph idx="10" type="dt"/>
          </p:nvPr>
        </p:nvSpPr>
        <p:spPr>
          <a:xfrm>
            <a:off x="457200" y="6356354"/>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1" name="Google Shape;161;p366"/>
          <p:cNvSpPr txBox="1"/>
          <p:nvPr>
            <p:ph idx="11" type="ftr"/>
          </p:nvPr>
        </p:nvSpPr>
        <p:spPr>
          <a:xfrm>
            <a:off x="3124200" y="6356354"/>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2" name="Google Shape;162;p366"/>
          <p:cNvSpPr txBox="1"/>
          <p:nvPr>
            <p:ph idx="12" type="sldNum"/>
          </p:nvPr>
        </p:nvSpPr>
        <p:spPr>
          <a:xfrm>
            <a:off x="6553200" y="6356354"/>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3" name="Shape 163"/>
        <p:cNvGrpSpPr/>
        <p:nvPr/>
      </p:nvGrpSpPr>
      <p:grpSpPr>
        <a:xfrm>
          <a:off x="0" y="0"/>
          <a:ext cx="0" cy="0"/>
          <a:chOff x="0" y="0"/>
          <a:chExt cx="0" cy="0"/>
        </a:xfrm>
      </p:grpSpPr>
      <p:sp>
        <p:nvSpPr>
          <p:cNvPr id="164" name="Google Shape;164;p3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5" name="Google Shape;165;p367"/>
          <p:cNvSpPr/>
          <p:nvPr>
            <p:ph idx="2" type="pic"/>
          </p:nvPr>
        </p:nvSpPr>
        <p:spPr>
          <a:xfrm>
            <a:off x="1792288" y="612775"/>
            <a:ext cx="5486400" cy="4114800"/>
          </a:xfrm>
          <a:prstGeom prst="rect">
            <a:avLst/>
          </a:prstGeom>
          <a:noFill/>
          <a:ln>
            <a:noFill/>
          </a:ln>
        </p:spPr>
      </p:sp>
      <p:sp>
        <p:nvSpPr>
          <p:cNvPr id="166" name="Google Shape;166;p3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mbria"/>
                <a:ea typeface="Cambria"/>
                <a:cs typeface="Cambria"/>
                <a:sym typeface="Cambria"/>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67" name="Google Shape;167;p367"/>
          <p:cNvSpPr txBox="1"/>
          <p:nvPr>
            <p:ph idx="10" type="dt"/>
          </p:nvPr>
        </p:nvSpPr>
        <p:spPr>
          <a:xfrm>
            <a:off x="457200" y="6356354"/>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8" name="Google Shape;168;p367"/>
          <p:cNvSpPr txBox="1"/>
          <p:nvPr>
            <p:ph idx="11" type="ftr"/>
          </p:nvPr>
        </p:nvSpPr>
        <p:spPr>
          <a:xfrm>
            <a:off x="3124200" y="6356354"/>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9" name="Google Shape;169;p367"/>
          <p:cNvSpPr txBox="1"/>
          <p:nvPr>
            <p:ph idx="12" type="sldNum"/>
          </p:nvPr>
        </p:nvSpPr>
        <p:spPr>
          <a:xfrm>
            <a:off x="6553200" y="6356354"/>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7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mbria"/>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7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9" name="Google Shape;29;p3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0" name="Shape 170"/>
        <p:cNvGrpSpPr/>
        <p:nvPr/>
      </p:nvGrpSpPr>
      <p:grpSpPr>
        <a:xfrm>
          <a:off x="0" y="0"/>
          <a:ext cx="0" cy="0"/>
          <a:chOff x="0" y="0"/>
          <a:chExt cx="0" cy="0"/>
        </a:xfrm>
      </p:grpSpPr>
      <p:sp>
        <p:nvSpPr>
          <p:cNvPr id="171" name="Google Shape;171;p3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2" name="Google Shape;172;p368"/>
          <p:cNvSpPr txBox="1"/>
          <p:nvPr>
            <p:ph idx="1" type="body"/>
          </p:nvPr>
        </p:nvSpPr>
        <p:spPr>
          <a:xfrm rot="5400000">
            <a:off x="2309018" y="-251615"/>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368"/>
          <p:cNvSpPr txBox="1"/>
          <p:nvPr>
            <p:ph idx="10" type="dt"/>
          </p:nvPr>
        </p:nvSpPr>
        <p:spPr>
          <a:xfrm>
            <a:off x="457200" y="6356354"/>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4" name="Google Shape;174;p368"/>
          <p:cNvSpPr txBox="1"/>
          <p:nvPr>
            <p:ph idx="11" type="ftr"/>
          </p:nvPr>
        </p:nvSpPr>
        <p:spPr>
          <a:xfrm>
            <a:off x="3124200" y="6356354"/>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5" name="Google Shape;175;p368"/>
          <p:cNvSpPr txBox="1"/>
          <p:nvPr>
            <p:ph idx="12" type="sldNum"/>
          </p:nvPr>
        </p:nvSpPr>
        <p:spPr>
          <a:xfrm>
            <a:off x="6553200" y="6356354"/>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Times New Roman"/>
              <a:buNone/>
              <a:defRPr b="0" i="0" sz="1800" u="none" cap="none" strike="noStrike">
                <a:solidFill>
                  <a:schemeClr val="dk1"/>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76" name="Shape 176"/>
        <p:cNvGrpSpPr/>
        <p:nvPr/>
      </p:nvGrpSpPr>
      <p:grpSpPr>
        <a:xfrm>
          <a:off x="0" y="0"/>
          <a:ext cx="0" cy="0"/>
          <a:chOff x="0" y="0"/>
          <a:chExt cx="0" cy="0"/>
        </a:xfrm>
      </p:grpSpPr>
      <p:sp>
        <p:nvSpPr>
          <p:cNvPr id="177" name="Google Shape;177;p369"/>
          <p:cNvSpPr txBox="1"/>
          <p:nvPr>
            <p:ph idx="1" type="body"/>
          </p:nvPr>
        </p:nvSpPr>
        <p:spPr>
          <a:xfrm>
            <a:off x="491304" y="914403"/>
            <a:ext cx="7890696" cy="5408741"/>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wipe dir="u"/>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81" name="Shape 181"/>
        <p:cNvGrpSpPr/>
        <p:nvPr/>
      </p:nvGrpSpPr>
      <p:grpSpPr>
        <a:xfrm>
          <a:off x="0" y="0"/>
          <a:ext cx="0" cy="0"/>
          <a:chOff x="0" y="0"/>
          <a:chExt cx="0" cy="0"/>
        </a:xfrm>
      </p:grpSpPr>
      <p:pic>
        <p:nvPicPr>
          <p:cNvPr id="182" name="Google Shape;182;p387"/>
          <p:cNvPicPr preferRelativeResize="0"/>
          <p:nvPr/>
        </p:nvPicPr>
        <p:blipFill rotWithShape="1">
          <a:blip r:embed="rId2">
            <a:alphaModFix/>
          </a:blip>
          <a:srcRect b="0" l="0" r="0" t="0"/>
          <a:stretch/>
        </p:blipFill>
        <p:spPr>
          <a:xfrm>
            <a:off x="0" y="209550"/>
            <a:ext cx="9144000" cy="419100"/>
          </a:xfrm>
          <a:prstGeom prst="rect">
            <a:avLst/>
          </a:prstGeom>
          <a:noFill/>
          <a:ln>
            <a:noFill/>
          </a:ln>
        </p:spPr>
      </p:pic>
      <p:sp>
        <p:nvSpPr>
          <p:cNvPr id="183" name="Google Shape;183;p387"/>
          <p:cNvSpPr/>
          <p:nvPr/>
        </p:nvSpPr>
        <p:spPr>
          <a:xfrm>
            <a:off x="0" y="628650"/>
            <a:ext cx="9144000" cy="62293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mbria"/>
              <a:ea typeface="Cambria"/>
              <a:cs typeface="Cambria"/>
              <a:sym typeface="Cambria"/>
            </a:endParaRPr>
          </a:p>
        </p:txBody>
      </p:sp>
      <p:pic>
        <p:nvPicPr>
          <p:cNvPr descr="120616---Final-Logo-Transparent.png" id="184" name="Google Shape;184;p387"/>
          <p:cNvPicPr preferRelativeResize="0"/>
          <p:nvPr/>
        </p:nvPicPr>
        <p:blipFill rotWithShape="1">
          <a:blip r:embed="rId3">
            <a:alphaModFix/>
          </a:blip>
          <a:srcRect b="0" l="0" r="0" t="0"/>
          <a:stretch/>
        </p:blipFill>
        <p:spPr>
          <a:xfrm>
            <a:off x="8292612" y="0"/>
            <a:ext cx="775188" cy="914400"/>
          </a:xfrm>
          <a:prstGeom prst="rect">
            <a:avLst/>
          </a:prstGeom>
          <a:noFill/>
          <a:ln>
            <a:noFill/>
          </a:ln>
        </p:spPr>
      </p:pic>
      <p:sp>
        <p:nvSpPr>
          <p:cNvPr id="185" name="Google Shape;185;p387"/>
          <p:cNvSpPr txBox="1"/>
          <p:nvPr>
            <p:ph idx="1" type="body"/>
          </p:nvPr>
        </p:nvSpPr>
        <p:spPr>
          <a:xfrm>
            <a:off x="304800" y="762003"/>
            <a:ext cx="8569569" cy="5408741"/>
          </a:xfrm>
          <a:prstGeom prst="rect">
            <a:avLst/>
          </a:prstGeom>
          <a:noFill/>
          <a:ln>
            <a:noFill/>
          </a:ln>
        </p:spPr>
        <p:txBody>
          <a:bodyPr anchorCtr="0" anchor="t" bIns="45700" lIns="91425" spcFirstLastPara="1" rIns="91425" wrap="square" tIns="45700">
            <a:noAutofit/>
          </a:bodyPr>
          <a:lstStyle>
            <a:lvl1pPr indent="-368300" lvl="0" marL="4572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ambria"/>
                <a:ea typeface="Cambria"/>
                <a:cs typeface="Cambria"/>
                <a:sym typeface="Cambria"/>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6" name="Google Shape;186;p387"/>
          <p:cNvSpPr txBox="1"/>
          <p:nvPr>
            <p:ph idx="11" type="ftr"/>
          </p:nvPr>
        </p:nvSpPr>
        <p:spPr>
          <a:xfrm>
            <a:off x="3124200" y="6356377"/>
            <a:ext cx="2895600" cy="365125"/>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387"/>
          <p:cNvSpPr txBox="1"/>
          <p:nvPr>
            <p:ph idx="12" type="sldNum"/>
          </p:nvPr>
        </p:nvSpPr>
        <p:spPr>
          <a:xfrm>
            <a:off x="6553200" y="6356377"/>
            <a:ext cx="21336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wipe dir="u"/>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88" name="Shape 188"/>
        <p:cNvGrpSpPr/>
        <p:nvPr/>
      </p:nvGrpSpPr>
      <p:grpSpPr>
        <a:xfrm>
          <a:off x="0" y="0"/>
          <a:ext cx="0" cy="0"/>
          <a:chOff x="0" y="0"/>
          <a:chExt cx="0" cy="0"/>
        </a:xfrm>
      </p:grpSpPr>
      <p:sp>
        <p:nvSpPr>
          <p:cNvPr id="189" name="Google Shape;189;p388"/>
          <p:cNvSpPr txBox="1"/>
          <p:nvPr>
            <p:ph idx="11" type="ftr"/>
          </p:nvPr>
        </p:nvSpPr>
        <p:spPr>
          <a:xfrm>
            <a:off x="3124200" y="6356377"/>
            <a:ext cx="2895600" cy="365125"/>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388"/>
          <p:cNvSpPr txBox="1"/>
          <p:nvPr>
            <p:ph idx="12" type="sldNum"/>
          </p:nvPr>
        </p:nvSpPr>
        <p:spPr>
          <a:xfrm>
            <a:off x="6553200" y="6356377"/>
            <a:ext cx="21336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0" name="Shape 200"/>
        <p:cNvGrpSpPr/>
        <p:nvPr/>
      </p:nvGrpSpPr>
      <p:grpSpPr>
        <a:xfrm>
          <a:off x="0" y="0"/>
          <a:ext cx="0" cy="0"/>
          <a:chOff x="0" y="0"/>
          <a:chExt cx="0" cy="0"/>
        </a:xfrm>
      </p:grpSpPr>
      <p:sp>
        <p:nvSpPr>
          <p:cNvPr id="201" name="Google Shape;201;p3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02" name="Google Shape;202;p390"/>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39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39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3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6" name="Shape 206"/>
        <p:cNvGrpSpPr/>
        <p:nvPr/>
      </p:nvGrpSpPr>
      <p:grpSpPr>
        <a:xfrm>
          <a:off x="0" y="0"/>
          <a:ext cx="0" cy="0"/>
          <a:chOff x="0" y="0"/>
          <a:chExt cx="0" cy="0"/>
        </a:xfrm>
      </p:grpSpPr>
      <p:sp>
        <p:nvSpPr>
          <p:cNvPr id="207" name="Google Shape;207;p391"/>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391"/>
          <p:cNvSpPr txBox="1"/>
          <p:nvPr>
            <p:ph idx="1" type="body"/>
          </p:nvPr>
        </p:nvSpPr>
        <p:spPr>
          <a:xfrm>
            <a:off x="457200" y="1143000"/>
            <a:ext cx="8229600" cy="4525963"/>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Clr>
                <a:schemeClr val="dk1"/>
              </a:buClr>
              <a:buSzPts val="2000"/>
              <a:buChar char="•"/>
              <a:defRPr sz="2000">
                <a:latin typeface="Cambria"/>
                <a:ea typeface="Cambria"/>
                <a:cs typeface="Cambria"/>
                <a:sym typeface="Cambria"/>
              </a:defRPr>
            </a:lvl1pPr>
            <a:lvl2pPr indent="-308610" lvl="1" marL="914400" algn="l">
              <a:lnSpc>
                <a:spcPct val="100000"/>
              </a:lnSpc>
              <a:spcBef>
                <a:spcPts val="360"/>
              </a:spcBef>
              <a:spcAft>
                <a:spcPts val="0"/>
              </a:spcAft>
              <a:buClr>
                <a:schemeClr val="dk1"/>
              </a:buClr>
              <a:buSzPts val="1260"/>
              <a:buFont typeface="Courier New"/>
              <a:buChar char="o"/>
              <a:defRPr sz="1800">
                <a:latin typeface="Cambria"/>
                <a:ea typeface="Cambria"/>
                <a:cs typeface="Cambria"/>
                <a:sym typeface="Cambria"/>
              </a:defRPr>
            </a:lvl2pPr>
            <a:lvl3pPr indent="-330200" lvl="2" marL="1371600" algn="l">
              <a:lnSpc>
                <a:spcPct val="100000"/>
              </a:lnSpc>
              <a:spcBef>
                <a:spcPts val="320"/>
              </a:spcBef>
              <a:spcAft>
                <a:spcPts val="0"/>
              </a:spcAft>
              <a:buClr>
                <a:schemeClr val="dk1"/>
              </a:buClr>
              <a:buSzPts val="1600"/>
              <a:buChar char="•"/>
              <a:defRPr sz="1600">
                <a:latin typeface="Cambria"/>
                <a:ea typeface="Cambria"/>
                <a:cs typeface="Cambria"/>
                <a:sym typeface="Cambria"/>
              </a:defRPr>
            </a:lvl3pPr>
            <a:lvl4pPr indent="-317500" lvl="3" marL="1828800" algn="l">
              <a:lnSpc>
                <a:spcPct val="100000"/>
              </a:lnSpc>
              <a:spcBef>
                <a:spcPts val="280"/>
              </a:spcBef>
              <a:spcAft>
                <a:spcPts val="0"/>
              </a:spcAft>
              <a:buClr>
                <a:schemeClr val="dk1"/>
              </a:buClr>
              <a:buSzPts val="1400"/>
              <a:buChar char="–"/>
              <a:defRPr sz="1400">
                <a:latin typeface="Cambria"/>
                <a:ea typeface="Cambria"/>
                <a:cs typeface="Cambria"/>
                <a:sym typeface="Cambria"/>
              </a:defRPr>
            </a:lvl4pPr>
            <a:lvl5pPr indent="-317500" lvl="4" marL="2286000" algn="l">
              <a:lnSpc>
                <a:spcPct val="100000"/>
              </a:lnSpc>
              <a:spcBef>
                <a:spcPts val="280"/>
              </a:spcBef>
              <a:spcAft>
                <a:spcPts val="0"/>
              </a:spcAft>
              <a:buClr>
                <a:schemeClr val="dk1"/>
              </a:buClr>
              <a:buSzPts val="1400"/>
              <a:buChar char="»"/>
              <a:defRPr sz="1400">
                <a:latin typeface="Cambria"/>
                <a:ea typeface="Cambria"/>
                <a:cs typeface="Cambria"/>
                <a:sym typeface="Cambri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9" name="Google Shape;209;p39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39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3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wipe dir="u"/>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lt1"/>
        </a:solidFill>
      </p:bgPr>
    </p:bg>
    <p:spTree>
      <p:nvGrpSpPr>
        <p:cNvPr id="212" name="Shape 212"/>
        <p:cNvGrpSpPr/>
        <p:nvPr/>
      </p:nvGrpSpPr>
      <p:grpSpPr>
        <a:xfrm>
          <a:off x="0" y="0"/>
          <a:ext cx="0" cy="0"/>
          <a:chOff x="0" y="0"/>
          <a:chExt cx="0" cy="0"/>
        </a:xfrm>
      </p:grpSpPr>
      <p:pic>
        <p:nvPicPr>
          <p:cNvPr descr="C:\Documents and Settings\Administrator\Desktop\Picture1.jpg" id="213" name="Google Shape;213;p392"/>
          <p:cNvPicPr preferRelativeResize="0"/>
          <p:nvPr/>
        </p:nvPicPr>
        <p:blipFill rotWithShape="1">
          <a:blip r:embed="rId2">
            <a:alphaModFix/>
          </a:blip>
          <a:srcRect b="0" l="0" r="0" t="0"/>
          <a:stretch/>
        </p:blipFill>
        <p:spPr>
          <a:xfrm>
            <a:off x="-12700" y="-12700"/>
            <a:ext cx="9175750" cy="6883400"/>
          </a:xfrm>
          <a:prstGeom prst="rect">
            <a:avLst/>
          </a:prstGeom>
          <a:noFill/>
          <a:ln>
            <a:noFill/>
          </a:ln>
        </p:spPr>
      </p:pic>
      <p:sp>
        <p:nvSpPr>
          <p:cNvPr id="214" name="Google Shape;214;p392"/>
          <p:cNvSpPr txBox="1"/>
          <p:nvPr>
            <p:ph type="title"/>
          </p:nvPr>
        </p:nvSpPr>
        <p:spPr>
          <a:xfrm>
            <a:off x="685800" y="990600"/>
            <a:ext cx="5029200" cy="1905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392"/>
          <p:cNvSpPr txBox="1"/>
          <p:nvPr>
            <p:ph idx="1" type="body"/>
          </p:nvPr>
        </p:nvSpPr>
        <p:spPr>
          <a:xfrm>
            <a:off x="685800" y="2895600"/>
            <a:ext cx="5410200" cy="685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40"/>
              </a:spcBef>
              <a:spcAft>
                <a:spcPts val="0"/>
              </a:spcAft>
              <a:buClr>
                <a:srgbClr val="595959"/>
              </a:buClr>
              <a:buSzPts val="3200"/>
              <a:buNone/>
              <a:defRPr b="1" sz="3200">
                <a:solidFill>
                  <a:srgbClr val="595959"/>
                </a:solidFill>
                <a:latin typeface="Cambria"/>
                <a:ea typeface="Cambria"/>
                <a:cs typeface="Cambria"/>
                <a:sym typeface="Cambria"/>
              </a:defRPr>
            </a:lvl1pPr>
            <a:lvl2pPr indent="-431800" lvl="1" marL="914400" algn="l">
              <a:lnSpc>
                <a:spcPct val="100000"/>
              </a:lnSpc>
              <a:spcBef>
                <a:spcPts val="640"/>
              </a:spcBef>
              <a:spcAft>
                <a:spcPts val="0"/>
              </a:spcAft>
              <a:buClr>
                <a:srgbClr val="595959"/>
              </a:buClr>
              <a:buSzPts val="3200"/>
              <a:buChar char="–"/>
              <a:defRPr b="1" sz="3200">
                <a:solidFill>
                  <a:srgbClr val="595959"/>
                </a:solidFill>
                <a:latin typeface="Cambria"/>
                <a:ea typeface="Cambria"/>
                <a:cs typeface="Cambria"/>
                <a:sym typeface="Cambria"/>
              </a:defRPr>
            </a:lvl2pPr>
            <a:lvl3pPr indent="-431800" lvl="2" marL="1371600" algn="l">
              <a:lnSpc>
                <a:spcPct val="100000"/>
              </a:lnSpc>
              <a:spcBef>
                <a:spcPts val="640"/>
              </a:spcBef>
              <a:spcAft>
                <a:spcPts val="0"/>
              </a:spcAft>
              <a:buClr>
                <a:srgbClr val="595959"/>
              </a:buClr>
              <a:buSzPts val="3200"/>
              <a:buChar char="•"/>
              <a:defRPr b="1" sz="3200">
                <a:solidFill>
                  <a:srgbClr val="595959"/>
                </a:solidFill>
                <a:latin typeface="Cambria"/>
                <a:ea typeface="Cambria"/>
                <a:cs typeface="Cambria"/>
                <a:sym typeface="Cambria"/>
              </a:defRPr>
            </a:lvl3pPr>
            <a:lvl4pPr indent="-431800" lvl="3" marL="1828800" algn="l">
              <a:lnSpc>
                <a:spcPct val="100000"/>
              </a:lnSpc>
              <a:spcBef>
                <a:spcPts val="640"/>
              </a:spcBef>
              <a:spcAft>
                <a:spcPts val="0"/>
              </a:spcAft>
              <a:buClr>
                <a:srgbClr val="595959"/>
              </a:buClr>
              <a:buSzPts val="3200"/>
              <a:buChar char="–"/>
              <a:defRPr b="1" sz="3200">
                <a:solidFill>
                  <a:srgbClr val="595959"/>
                </a:solidFill>
                <a:latin typeface="Cambria"/>
                <a:ea typeface="Cambria"/>
                <a:cs typeface="Cambria"/>
                <a:sym typeface="Cambria"/>
              </a:defRPr>
            </a:lvl4pPr>
            <a:lvl5pPr indent="-431800" lvl="4" marL="2286000" algn="l">
              <a:lnSpc>
                <a:spcPct val="100000"/>
              </a:lnSpc>
              <a:spcBef>
                <a:spcPts val="640"/>
              </a:spcBef>
              <a:spcAft>
                <a:spcPts val="0"/>
              </a:spcAft>
              <a:buClr>
                <a:srgbClr val="595959"/>
              </a:buClr>
              <a:buSzPts val="3200"/>
              <a:buChar char="»"/>
              <a:defRPr b="1" sz="3200">
                <a:solidFill>
                  <a:srgbClr val="595959"/>
                </a:solidFill>
                <a:latin typeface="Cambria"/>
                <a:ea typeface="Cambria"/>
                <a:cs typeface="Cambria"/>
                <a:sym typeface="Cambri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wipe dir="u"/>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6" name="Shape 216"/>
        <p:cNvGrpSpPr/>
        <p:nvPr/>
      </p:nvGrpSpPr>
      <p:grpSpPr>
        <a:xfrm>
          <a:off x="0" y="0"/>
          <a:ext cx="0" cy="0"/>
          <a:chOff x="0" y="0"/>
          <a:chExt cx="0" cy="0"/>
        </a:xfrm>
      </p:grpSpPr>
      <p:grpSp>
        <p:nvGrpSpPr>
          <p:cNvPr id="217" name="Google Shape;217;p393"/>
          <p:cNvGrpSpPr/>
          <p:nvPr/>
        </p:nvGrpSpPr>
        <p:grpSpPr>
          <a:xfrm>
            <a:off x="457200" y="1835150"/>
            <a:ext cx="2898775" cy="2898775"/>
            <a:chOff x="457200" y="2093913"/>
            <a:chExt cx="2898775" cy="2898775"/>
          </a:xfrm>
        </p:grpSpPr>
        <p:grpSp>
          <p:nvGrpSpPr>
            <p:cNvPr id="218" name="Google Shape;218;p393"/>
            <p:cNvGrpSpPr/>
            <p:nvPr/>
          </p:nvGrpSpPr>
          <p:grpSpPr>
            <a:xfrm>
              <a:off x="457200" y="2093913"/>
              <a:ext cx="2898775" cy="2898775"/>
              <a:chOff x="457200" y="2093913"/>
              <a:chExt cx="2898775" cy="2898775"/>
            </a:xfrm>
          </p:grpSpPr>
          <p:sp>
            <p:nvSpPr>
              <p:cNvPr id="219" name="Google Shape;219;p393"/>
              <p:cNvSpPr/>
              <p:nvPr/>
            </p:nvSpPr>
            <p:spPr>
              <a:xfrm>
                <a:off x="1639888" y="3276600"/>
                <a:ext cx="533400" cy="533400"/>
              </a:xfrm>
              <a:prstGeom prst="ellipse">
                <a:avLst/>
              </a:prstGeom>
              <a:solidFill>
                <a:srgbClr val="03564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20"/>
                  <a:buFont typeface="Noto Sans Symbols"/>
                  <a:buNone/>
                </a:pPr>
                <a:r>
                  <a:t/>
                </a:r>
                <a:endParaRPr b="0" i="0" sz="1400" u="none" cap="none" strike="noStrike">
                  <a:solidFill>
                    <a:srgbClr val="000000"/>
                  </a:solidFill>
                  <a:latin typeface="Cambria"/>
                  <a:ea typeface="Cambria"/>
                  <a:cs typeface="Cambria"/>
                  <a:sym typeface="Cambria"/>
                </a:endParaRPr>
              </a:p>
            </p:txBody>
          </p:sp>
          <p:sp>
            <p:nvSpPr>
              <p:cNvPr id="220" name="Google Shape;220;p393"/>
              <p:cNvSpPr/>
              <p:nvPr/>
            </p:nvSpPr>
            <p:spPr>
              <a:xfrm>
                <a:off x="1066800" y="2703513"/>
                <a:ext cx="1679575" cy="16795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981" y="10800"/>
                    </a:moveTo>
                    <a:cubicBezTo>
                      <a:pt x="3981" y="14566"/>
                      <a:pt x="7034" y="17619"/>
                      <a:pt x="10800" y="17619"/>
                    </a:cubicBezTo>
                    <a:cubicBezTo>
                      <a:pt x="14566" y="17619"/>
                      <a:pt x="17619" y="14566"/>
                      <a:pt x="17619" y="10800"/>
                    </a:cubicBezTo>
                    <a:cubicBezTo>
                      <a:pt x="17619" y="7034"/>
                      <a:pt x="14566" y="3981"/>
                      <a:pt x="10800" y="3981"/>
                    </a:cubicBezTo>
                    <a:cubicBezTo>
                      <a:pt x="7034" y="3981"/>
                      <a:pt x="3981" y="7034"/>
                      <a:pt x="3981"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mbria"/>
                  <a:ea typeface="Cambria"/>
                  <a:cs typeface="Cambria"/>
                  <a:sym typeface="Cambria"/>
                </a:endParaRPr>
              </a:p>
            </p:txBody>
          </p:sp>
          <p:sp>
            <p:nvSpPr>
              <p:cNvPr id="221" name="Google Shape;221;p393"/>
              <p:cNvSpPr/>
              <p:nvPr/>
            </p:nvSpPr>
            <p:spPr>
              <a:xfrm>
                <a:off x="457200" y="2093913"/>
                <a:ext cx="2898775" cy="28987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426" y="10800"/>
                    </a:moveTo>
                    <a:cubicBezTo>
                      <a:pt x="2426" y="15425"/>
                      <a:pt x="6175" y="19174"/>
                      <a:pt x="10800" y="19174"/>
                    </a:cubicBezTo>
                    <a:cubicBezTo>
                      <a:pt x="15425" y="19174"/>
                      <a:pt x="19174" y="15425"/>
                      <a:pt x="19174" y="10800"/>
                    </a:cubicBezTo>
                    <a:cubicBezTo>
                      <a:pt x="19174" y="6175"/>
                      <a:pt x="15425" y="2426"/>
                      <a:pt x="10800" y="2426"/>
                    </a:cubicBezTo>
                    <a:cubicBezTo>
                      <a:pt x="6175" y="2426"/>
                      <a:pt x="2426" y="6175"/>
                      <a:pt x="2426"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mbria"/>
                  <a:ea typeface="Cambria"/>
                  <a:cs typeface="Cambria"/>
                  <a:sym typeface="Cambria"/>
                </a:endParaRPr>
              </a:p>
            </p:txBody>
          </p:sp>
        </p:grpSp>
        <p:grpSp>
          <p:nvGrpSpPr>
            <p:cNvPr id="222" name="Google Shape;222;p393"/>
            <p:cNvGrpSpPr/>
            <p:nvPr/>
          </p:nvGrpSpPr>
          <p:grpSpPr>
            <a:xfrm>
              <a:off x="498475" y="2098675"/>
              <a:ext cx="2855913" cy="2886075"/>
              <a:chOff x="340" y="1327"/>
              <a:chExt cx="1799" cy="1818"/>
            </a:xfrm>
          </p:grpSpPr>
          <p:sp>
            <p:nvSpPr>
              <p:cNvPr id="223" name="Google Shape;223;p393"/>
              <p:cNvSpPr/>
              <p:nvPr/>
            </p:nvSpPr>
            <p:spPr>
              <a:xfrm rot="5400000">
                <a:off x="696" y="1709"/>
                <a:ext cx="1057" cy="1057"/>
              </a:xfrm>
              <a:custGeom>
                <a:rect b="b" l="l" r="r" t="t"/>
                <a:pathLst>
                  <a:path extrusionOk="0" h="21600" w="21600">
                    <a:moveTo>
                      <a:pt x="4740" y="7785"/>
                    </a:moveTo>
                    <a:cubicBezTo>
                      <a:pt x="5884" y="5485"/>
                      <a:pt x="8231" y="4031"/>
                      <a:pt x="10800" y="4032"/>
                    </a:cubicBezTo>
                    <a:cubicBezTo>
                      <a:pt x="13368" y="4032"/>
                      <a:pt x="15715" y="5485"/>
                      <a:pt x="16859" y="7785"/>
                    </a:cubicBezTo>
                    <a:lnTo>
                      <a:pt x="20469" y="5989"/>
                    </a:lnTo>
                    <a:cubicBezTo>
                      <a:pt x="18643" y="2319"/>
                      <a:pt x="14898" y="-1"/>
                      <a:pt x="10799" y="0"/>
                    </a:cubicBezTo>
                    <a:cubicBezTo>
                      <a:pt x="6701" y="0"/>
                      <a:pt x="2956" y="2319"/>
                      <a:pt x="1130" y="5989"/>
                    </a:cubicBezTo>
                    <a:lnTo>
                      <a:pt x="4740" y="7785"/>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mbria"/>
                  <a:ea typeface="Cambria"/>
                  <a:cs typeface="Cambria"/>
                  <a:sym typeface="Cambria"/>
                </a:endParaRPr>
              </a:p>
            </p:txBody>
          </p:sp>
          <p:sp>
            <p:nvSpPr>
              <p:cNvPr id="224" name="Google Shape;224;p393"/>
              <p:cNvSpPr/>
              <p:nvPr/>
            </p:nvSpPr>
            <p:spPr>
              <a:xfrm>
                <a:off x="1221" y="2118"/>
                <a:ext cx="0" cy="242"/>
              </a:xfrm>
              <a:custGeom>
                <a:rect b="b" l="l" r="r" t="t"/>
                <a:pathLst>
                  <a:path extrusionOk="0" h="303" w="208">
                    <a:moveTo>
                      <a:pt x="0" y="150"/>
                    </a:moveTo>
                    <a:cubicBezTo>
                      <a:pt x="0" y="122"/>
                      <a:pt x="0" y="37"/>
                      <a:pt x="0" y="0"/>
                    </a:cubicBezTo>
                    <a:cubicBezTo>
                      <a:pt x="0" y="54"/>
                      <a:pt x="0" y="245"/>
                      <a:pt x="0" y="303"/>
                    </a:cubicBezTo>
                    <a:cubicBezTo>
                      <a:pt x="0" y="221"/>
                      <a:pt x="0" y="181"/>
                      <a:pt x="0" y="150"/>
                    </a:cubicBezTo>
                    <a:close/>
                  </a:path>
                </a:pathLst>
              </a:custGeom>
              <a:solidFill>
                <a:srgbClr val="969696"/>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mbria"/>
                  <a:ea typeface="Cambria"/>
                  <a:cs typeface="Cambria"/>
                  <a:sym typeface="Cambria"/>
                </a:endParaRPr>
              </a:p>
            </p:txBody>
          </p:sp>
          <p:sp>
            <p:nvSpPr>
              <p:cNvPr id="225" name="Google Shape;225;p393"/>
              <p:cNvSpPr/>
              <p:nvPr/>
            </p:nvSpPr>
            <p:spPr>
              <a:xfrm rot="5400000">
                <a:off x="330" y="1337"/>
                <a:ext cx="1818" cy="1799"/>
              </a:xfrm>
              <a:custGeom>
                <a:rect b="b" l="l" r="r" t="t"/>
                <a:pathLst>
                  <a:path extrusionOk="0" h="21600" w="21600">
                    <a:moveTo>
                      <a:pt x="3362" y="7119"/>
                    </a:moveTo>
                    <a:cubicBezTo>
                      <a:pt x="4761" y="4290"/>
                      <a:pt x="7644" y="2500"/>
                      <a:pt x="10800" y="2501"/>
                    </a:cubicBezTo>
                    <a:cubicBezTo>
                      <a:pt x="13955" y="2501"/>
                      <a:pt x="16838" y="4290"/>
                      <a:pt x="18237" y="7119"/>
                    </a:cubicBezTo>
                    <a:lnTo>
                      <a:pt x="20479" y="6009"/>
                    </a:lnTo>
                    <a:cubicBezTo>
                      <a:pt x="18658" y="2329"/>
                      <a:pt x="14906" y="-1"/>
                      <a:pt x="10799" y="0"/>
                    </a:cubicBezTo>
                    <a:cubicBezTo>
                      <a:pt x="6693" y="0"/>
                      <a:pt x="2941" y="2329"/>
                      <a:pt x="1120" y="6009"/>
                    </a:cubicBezTo>
                    <a:lnTo>
                      <a:pt x="3362" y="7119"/>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mbria"/>
                  <a:ea typeface="Cambria"/>
                  <a:cs typeface="Cambria"/>
                  <a:sym typeface="Cambria"/>
                </a:endParaRPr>
              </a:p>
            </p:txBody>
          </p:sp>
        </p:grpSp>
      </p:grpSp>
      <p:sp>
        <p:nvSpPr>
          <p:cNvPr id="226" name="Google Shape;226;p393"/>
          <p:cNvSpPr/>
          <p:nvPr/>
        </p:nvSpPr>
        <p:spPr>
          <a:xfrm flipH="1">
            <a:off x="1941513" y="1219200"/>
            <a:ext cx="6684962" cy="4124325"/>
          </a:xfrm>
          <a:prstGeom prst="homePlate">
            <a:avLst>
              <a:gd fmla="val 25911" name="adj"/>
            </a:avLst>
          </a:prstGeom>
          <a:solidFill>
            <a:srgbClr val="FBD4B4">
              <a:alpha val="32549"/>
            </a:srgbClr>
          </a:solidFill>
          <a:ln cap="flat" cmpd="sng" w="25400">
            <a:solidFill>
              <a:srgbClr val="E36C09"/>
            </a:solidFill>
            <a:prstDash val="solid"/>
            <a:miter lim="800000"/>
            <a:headEnd len="sm" w="sm" type="none"/>
            <a:tailEnd len="sm" w="sm" type="none"/>
          </a:ln>
        </p:spPr>
        <p:txBody>
          <a:bodyPr anchorCtr="0" anchor="ctr" bIns="0" lIns="1080000" spcFirstLastPara="1" rIns="72000" wrap="square" tIns="0">
            <a:noAutofit/>
          </a:bodyPr>
          <a:lstStyle/>
          <a:p>
            <a:pPr indent="-220661" lvl="0" marL="457200" marR="0" rtl="0" algn="l">
              <a:lnSpc>
                <a:spcPct val="110000"/>
              </a:lnSpc>
              <a:spcBef>
                <a:spcPts val="0"/>
              </a:spcBef>
              <a:spcAft>
                <a:spcPts val="0"/>
              </a:spcAft>
              <a:buClr>
                <a:schemeClr val="dk1"/>
              </a:buClr>
              <a:buSzPts val="2000"/>
              <a:buFont typeface="Arial"/>
              <a:buNone/>
            </a:pPr>
            <a:r>
              <a:t/>
            </a:r>
            <a:endParaRPr b="0" i="0" sz="2000" u="none" cap="none" strike="noStrike">
              <a:solidFill>
                <a:srgbClr val="035642"/>
              </a:solidFill>
              <a:latin typeface="Cambria"/>
              <a:ea typeface="Cambria"/>
              <a:cs typeface="Cambria"/>
              <a:sym typeface="Cambria"/>
            </a:endParaRPr>
          </a:p>
        </p:txBody>
      </p:sp>
      <p:sp>
        <p:nvSpPr>
          <p:cNvPr id="227" name="Google Shape;227;p393"/>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393"/>
          <p:cNvSpPr txBox="1"/>
          <p:nvPr>
            <p:ph idx="1" type="body"/>
          </p:nvPr>
        </p:nvSpPr>
        <p:spPr>
          <a:xfrm>
            <a:off x="3581400" y="1219200"/>
            <a:ext cx="4648200"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Clr>
                <a:srgbClr val="035642"/>
              </a:buClr>
              <a:buSzPts val="2000"/>
              <a:buNone/>
              <a:defRPr b="1" sz="2000">
                <a:solidFill>
                  <a:srgbClr val="035642"/>
                </a:solidFill>
                <a:latin typeface="Cambria"/>
                <a:ea typeface="Cambria"/>
                <a:cs typeface="Cambria"/>
                <a:sym typeface="Cambria"/>
              </a:defRPr>
            </a:lvl1pPr>
            <a:lvl2pPr indent="-355600" lvl="1" marL="914400" algn="l">
              <a:lnSpc>
                <a:spcPct val="100000"/>
              </a:lnSpc>
              <a:spcBef>
                <a:spcPts val="400"/>
              </a:spcBef>
              <a:spcAft>
                <a:spcPts val="0"/>
              </a:spcAft>
              <a:buClr>
                <a:srgbClr val="035642"/>
              </a:buClr>
              <a:buSzPts val="2000"/>
              <a:buFont typeface="Arial"/>
              <a:buChar char="•"/>
              <a:defRPr sz="2000">
                <a:solidFill>
                  <a:srgbClr val="035642"/>
                </a:solidFill>
                <a:latin typeface="Cambria"/>
                <a:ea typeface="Cambria"/>
                <a:cs typeface="Cambria"/>
                <a:sym typeface="Cambria"/>
              </a:defRPr>
            </a:lvl2pPr>
            <a:lvl3pPr indent="-355600" lvl="2" marL="1371600" algn="l">
              <a:lnSpc>
                <a:spcPct val="100000"/>
              </a:lnSpc>
              <a:spcBef>
                <a:spcPts val="400"/>
              </a:spcBef>
              <a:spcAft>
                <a:spcPts val="0"/>
              </a:spcAft>
              <a:buClr>
                <a:srgbClr val="035642"/>
              </a:buClr>
              <a:buSzPts val="2000"/>
              <a:buFont typeface="Courier New"/>
              <a:buChar char="o"/>
              <a:defRPr sz="2000">
                <a:solidFill>
                  <a:srgbClr val="035642"/>
                </a:solidFill>
                <a:latin typeface="Cambria"/>
                <a:ea typeface="Cambria"/>
                <a:cs typeface="Cambria"/>
                <a:sym typeface="Cambria"/>
              </a:defRPr>
            </a:lvl3pPr>
            <a:lvl4pPr indent="-355600" lvl="3" marL="1828800" algn="l">
              <a:lnSpc>
                <a:spcPct val="100000"/>
              </a:lnSpc>
              <a:spcBef>
                <a:spcPts val="400"/>
              </a:spcBef>
              <a:spcAft>
                <a:spcPts val="0"/>
              </a:spcAft>
              <a:buClr>
                <a:srgbClr val="035642"/>
              </a:buClr>
              <a:buSzPts val="2000"/>
              <a:buChar char="–"/>
              <a:defRPr sz="2000">
                <a:solidFill>
                  <a:srgbClr val="035642"/>
                </a:solidFill>
                <a:latin typeface="Cambria"/>
                <a:ea typeface="Cambria"/>
                <a:cs typeface="Cambria"/>
                <a:sym typeface="Cambria"/>
              </a:defRPr>
            </a:lvl4pPr>
            <a:lvl5pPr indent="-355600" lvl="4" marL="2286000" algn="l">
              <a:lnSpc>
                <a:spcPct val="100000"/>
              </a:lnSpc>
              <a:spcBef>
                <a:spcPts val="400"/>
              </a:spcBef>
              <a:spcAft>
                <a:spcPts val="0"/>
              </a:spcAft>
              <a:buClr>
                <a:srgbClr val="035642"/>
              </a:buClr>
              <a:buSzPts val="2000"/>
              <a:buChar char="»"/>
              <a:defRPr sz="2000">
                <a:solidFill>
                  <a:srgbClr val="035642"/>
                </a:solidFill>
                <a:latin typeface="Cambria"/>
                <a:ea typeface="Cambria"/>
                <a:cs typeface="Cambria"/>
                <a:sym typeface="Cambri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500"/>
                                        <p:tgtEl>
                                          <p:spTgt spid="217"/>
                                        </p:tgtEl>
                                        <p:attrNameLst>
                                          <p:attrName>ppt_w</p:attrName>
                                        </p:attrNameLst>
                                      </p:cBhvr>
                                      <p:tavLst>
                                        <p:tav fmla="" tm="0">
                                          <p:val>
                                            <p:strVal val="0"/>
                                          </p:val>
                                        </p:tav>
                                        <p:tav fmla="" tm="100000">
                                          <p:val>
                                            <p:strVal val="#ppt_w"/>
                                          </p:val>
                                        </p:tav>
                                      </p:tavLst>
                                    </p:anim>
                                    <p:anim calcmode="lin" valueType="num">
                                      <p:cBhvr additive="base">
                                        <p:cTn dur="500"/>
                                        <p:tgtEl>
                                          <p:spTgt spid="21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9" name="Shape 229"/>
        <p:cNvGrpSpPr/>
        <p:nvPr/>
      </p:nvGrpSpPr>
      <p:grpSpPr>
        <a:xfrm>
          <a:off x="0" y="0"/>
          <a:ext cx="0" cy="0"/>
          <a:chOff x="0" y="0"/>
          <a:chExt cx="0" cy="0"/>
        </a:xfrm>
      </p:grpSpPr>
      <p:sp>
        <p:nvSpPr>
          <p:cNvPr id="230" name="Google Shape;230;p394"/>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39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32" name="Google Shape;232;p39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33" name="Google Shape;233;p39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34" name="Google Shape;234;p39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35" name="Google Shape;235;p39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3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3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wipe dir="u"/>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sp>
        <p:nvSpPr>
          <p:cNvPr id="239" name="Google Shape;239;p395"/>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39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39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3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wipe dir="u"/>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7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5" name="Google Shape;35;p37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3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3" name="Shape 243"/>
        <p:cNvGrpSpPr/>
        <p:nvPr/>
      </p:nvGrpSpPr>
      <p:grpSpPr>
        <a:xfrm>
          <a:off x="0" y="0"/>
          <a:ext cx="0" cy="0"/>
          <a:chOff x="0" y="0"/>
          <a:chExt cx="0" cy="0"/>
        </a:xfrm>
      </p:grpSpPr>
      <p:sp>
        <p:nvSpPr>
          <p:cNvPr id="244" name="Google Shape;244;p396"/>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39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39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3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48" name="Shape 248"/>
        <p:cNvGrpSpPr/>
        <p:nvPr/>
      </p:nvGrpSpPr>
      <p:grpSpPr>
        <a:xfrm>
          <a:off x="0" y="0"/>
          <a:ext cx="0" cy="0"/>
          <a:chOff x="0" y="0"/>
          <a:chExt cx="0" cy="0"/>
        </a:xfrm>
      </p:grpSpPr>
      <p:sp>
        <p:nvSpPr>
          <p:cNvPr id="249" name="Google Shape;249;p39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50" name="Google Shape;250;p39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51" name="Google Shape;251;p397"/>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39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3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wipe dir="u"/>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55" name="Shape 255"/>
        <p:cNvGrpSpPr/>
        <p:nvPr/>
      </p:nvGrpSpPr>
      <p:grpSpPr>
        <a:xfrm>
          <a:off x="0" y="0"/>
          <a:ext cx="0" cy="0"/>
          <a:chOff x="0" y="0"/>
          <a:chExt cx="0" cy="0"/>
        </a:xfrm>
      </p:grpSpPr>
      <p:sp>
        <p:nvSpPr>
          <p:cNvPr id="256" name="Google Shape;256;p398"/>
          <p:cNvSpPr/>
          <p:nvPr>
            <p:ph idx="2" type="pic"/>
          </p:nvPr>
        </p:nvSpPr>
        <p:spPr>
          <a:xfrm>
            <a:off x="1792288" y="612775"/>
            <a:ext cx="5486400" cy="4114800"/>
          </a:xfrm>
          <a:prstGeom prst="rect">
            <a:avLst/>
          </a:prstGeom>
          <a:noFill/>
          <a:ln>
            <a:noFill/>
          </a:ln>
        </p:spPr>
      </p:sp>
      <p:sp>
        <p:nvSpPr>
          <p:cNvPr id="257" name="Google Shape;257;p39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58" name="Google Shape;258;p398"/>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39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39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39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wipe dir="u"/>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2" name="Shape 262"/>
        <p:cNvGrpSpPr/>
        <p:nvPr/>
      </p:nvGrpSpPr>
      <p:grpSpPr>
        <a:xfrm>
          <a:off x="0" y="0"/>
          <a:ext cx="0" cy="0"/>
          <a:chOff x="0" y="0"/>
          <a:chExt cx="0" cy="0"/>
        </a:xfrm>
      </p:grpSpPr>
      <p:sp>
        <p:nvSpPr>
          <p:cNvPr id="263" name="Google Shape;263;p399"/>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399"/>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39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39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3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wipe dir="u"/>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8" name="Shape 268"/>
        <p:cNvGrpSpPr/>
        <p:nvPr/>
      </p:nvGrpSpPr>
      <p:grpSpPr>
        <a:xfrm>
          <a:off x="0" y="0"/>
          <a:ext cx="0" cy="0"/>
          <a:chOff x="0" y="0"/>
          <a:chExt cx="0" cy="0"/>
        </a:xfrm>
      </p:grpSpPr>
      <p:sp>
        <p:nvSpPr>
          <p:cNvPr id="269" name="Google Shape;269;p400"/>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400"/>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1" name="Google Shape;271;p40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40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4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wipe dir="u"/>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4" name="Shape 274"/>
        <p:cNvGrpSpPr/>
        <p:nvPr/>
      </p:nvGrpSpPr>
      <p:grpSpPr>
        <a:xfrm>
          <a:off x="0" y="0"/>
          <a:ext cx="0" cy="0"/>
          <a:chOff x="0" y="0"/>
          <a:chExt cx="0" cy="0"/>
        </a:xfrm>
      </p:grpSpPr>
      <p:sp>
        <p:nvSpPr>
          <p:cNvPr id="275" name="Google Shape;275;p401"/>
          <p:cNvSpPr txBox="1"/>
          <p:nvPr>
            <p:ph idx="1" type="body"/>
          </p:nvPr>
        </p:nvSpPr>
        <p:spPr>
          <a:xfrm>
            <a:off x="457200" y="1373059"/>
            <a:ext cx="8229600" cy="5408741"/>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400"/>
              </a:spcBef>
              <a:spcAft>
                <a:spcPts val="0"/>
              </a:spcAft>
              <a:buClr>
                <a:schemeClr val="dk1"/>
              </a:buClr>
              <a:buSzPts val="2000"/>
              <a:buChar char="•"/>
              <a:defRPr sz="2000">
                <a:latin typeface="Cambria"/>
                <a:ea typeface="Cambria"/>
                <a:cs typeface="Cambria"/>
                <a:sym typeface="Cambria"/>
              </a:defRPr>
            </a:lvl1pPr>
            <a:lvl2pPr indent="-342900" lvl="1" marL="914400" algn="l">
              <a:lnSpc>
                <a:spcPct val="100000"/>
              </a:lnSpc>
              <a:spcBef>
                <a:spcPts val="360"/>
              </a:spcBef>
              <a:spcAft>
                <a:spcPts val="0"/>
              </a:spcAft>
              <a:buClr>
                <a:schemeClr val="dk1"/>
              </a:buClr>
              <a:buSzPts val="1800"/>
              <a:buFont typeface="Courier New"/>
              <a:buChar char="o"/>
              <a:defRPr sz="1800">
                <a:latin typeface="Cambria"/>
                <a:ea typeface="Cambria"/>
                <a:cs typeface="Cambria"/>
                <a:sym typeface="Cambria"/>
              </a:defRPr>
            </a:lvl2pPr>
            <a:lvl3pPr indent="-342900" lvl="2" marL="1371600" algn="l">
              <a:lnSpc>
                <a:spcPct val="100000"/>
              </a:lnSpc>
              <a:spcBef>
                <a:spcPts val="360"/>
              </a:spcBef>
              <a:spcAft>
                <a:spcPts val="0"/>
              </a:spcAft>
              <a:buClr>
                <a:schemeClr val="dk1"/>
              </a:buClr>
              <a:buSzPts val="1800"/>
              <a:buChar char="•"/>
              <a:defRPr sz="1800">
                <a:latin typeface="Cambria"/>
                <a:ea typeface="Cambria"/>
                <a:cs typeface="Cambria"/>
                <a:sym typeface="Cambria"/>
              </a:defRPr>
            </a:lvl3pPr>
            <a:lvl4pPr indent="-342900" lvl="3" marL="1828800" algn="l">
              <a:lnSpc>
                <a:spcPct val="100000"/>
              </a:lnSpc>
              <a:spcBef>
                <a:spcPts val="360"/>
              </a:spcBef>
              <a:spcAft>
                <a:spcPts val="0"/>
              </a:spcAft>
              <a:buClr>
                <a:schemeClr val="dk1"/>
              </a:buClr>
              <a:buSzPts val="1800"/>
              <a:buChar char="–"/>
              <a:defRPr sz="1800">
                <a:latin typeface="Cambria"/>
                <a:ea typeface="Cambria"/>
                <a:cs typeface="Cambria"/>
                <a:sym typeface="Cambria"/>
              </a:defRPr>
            </a:lvl4pPr>
            <a:lvl5pPr indent="-342900" lvl="4" marL="2286000" algn="l">
              <a:lnSpc>
                <a:spcPct val="100000"/>
              </a:lnSpc>
              <a:spcBef>
                <a:spcPts val="360"/>
              </a:spcBef>
              <a:spcAft>
                <a:spcPts val="0"/>
              </a:spcAft>
              <a:buClr>
                <a:schemeClr val="dk1"/>
              </a:buClr>
              <a:buSzPts val="1800"/>
              <a:buChar char="»"/>
              <a:defRPr sz="1800">
                <a:latin typeface="Cambria"/>
                <a:ea typeface="Cambria"/>
                <a:cs typeface="Cambria"/>
                <a:sym typeface="Cambri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6" name="Google Shape;276;p401"/>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wipe dir="u"/>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77" name="Shape 277"/>
        <p:cNvGrpSpPr/>
        <p:nvPr/>
      </p:nvGrpSpPr>
      <p:grpSpPr>
        <a:xfrm>
          <a:off x="0" y="0"/>
          <a:ext cx="0" cy="0"/>
          <a:chOff x="0" y="0"/>
          <a:chExt cx="0" cy="0"/>
        </a:xfrm>
      </p:grpSpPr>
      <p:sp>
        <p:nvSpPr>
          <p:cNvPr id="278" name="Google Shape;278;p402"/>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wipe dir="u"/>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79" name="Shape 279"/>
        <p:cNvGrpSpPr/>
        <p:nvPr/>
      </p:nvGrpSpPr>
      <p:grpSpPr>
        <a:xfrm>
          <a:off x="0" y="0"/>
          <a:ext cx="0" cy="0"/>
          <a:chOff x="0" y="0"/>
          <a:chExt cx="0" cy="0"/>
        </a:xfrm>
      </p:grpSpPr>
      <p:sp>
        <p:nvSpPr>
          <p:cNvPr id="280" name="Google Shape;280;p403"/>
          <p:cNvSpPr txBox="1"/>
          <p:nvPr>
            <p:ph idx="1" type="body"/>
          </p:nvPr>
        </p:nvSpPr>
        <p:spPr>
          <a:xfrm>
            <a:off x="491304" y="914400"/>
            <a:ext cx="7890696" cy="5408741"/>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400"/>
              </a:spcBef>
              <a:spcAft>
                <a:spcPts val="0"/>
              </a:spcAft>
              <a:buClr>
                <a:schemeClr val="dk1"/>
              </a:buClr>
              <a:buSzPts val="2000"/>
              <a:buChar char="•"/>
              <a:defRPr sz="2000">
                <a:latin typeface="Cambria"/>
                <a:ea typeface="Cambria"/>
                <a:cs typeface="Cambria"/>
                <a:sym typeface="Cambria"/>
              </a:defRPr>
            </a:lvl1pPr>
            <a:lvl2pPr indent="-342900" lvl="1" marL="914400" algn="l">
              <a:lnSpc>
                <a:spcPct val="100000"/>
              </a:lnSpc>
              <a:spcBef>
                <a:spcPts val="360"/>
              </a:spcBef>
              <a:spcAft>
                <a:spcPts val="0"/>
              </a:spcAft>
              <a:buClr>
                <a:schemeClr val="dk1"/>
              </a:buClr>
              <a:buSzPts val="1800"/>
              <a:buChar char="–"/>
              <a:defRPr sz="1800">
                <a:latin typeface="Cambria"/>
                <a:ea typeface="Cambria"/>
                <a:cs typeface="Cambria"/>
                <a:sym typeface="Cambria"/>
              </a:defRPr>
            </a:lvl2pPr>
            <a:lvl3pPr indent="-342900" lvl="2" marL="1371600" algn="l">
              <a:lnSpc>
                <a:spcPct val="100000"/>
              </a:lnSpc>
              <a:spcBef>
                <a:spcPts val="360"/>
              </a:spcBef>
              <a:spcAft>
                <a:spcPts val="0"/>
              </a:spcAft>
              <a:buClr>
                <a:schemeClr val="dk1"/>
              </a:buClr>
              <a:buSzPts val="1800"/>
              <a:buChar char="•"/>
              <a:defRPr sz="1800">
                <a:latin typeface="Cambria"/>
                <a:ea typeface="Cambria"/>
                <a:cs typeface="Cambria"/>
                <a:sym typeface="Cambria"/>
              </a:defRPr>
            </a:lvl3pPr>
            <a:lvl4pPr indent="-342900" lvl="3" marL="1828800" algn="l">
              <a:lnSpc>
                <a:spcPct val="100000"/>
              </a:lnSpc>
              <a:spcBef>
                <a:spcPts val="360"/>
              </a:spcBef>
              <a:spcAft>
                <a:spcPts val="0"/>
              </a:spcAft>
              <a:buClr>
                <a:schemeClr val="dk1"/>
              </a:buClr>
              <a:buSzPts val="1800"/>
              <a:buChar char="–"/>
              <a:defRPr sz="1800">
                <a:latin typeface="Cambria"/>
                <a:ea typeface="Cambria"/>
                <a:cs typeface="Cambria"/>
                <a:sym typeface="Cambria"/>
              </a:defRPr>
            </a:lvl4pPr>
            <a:lvl5pPr indent="-342900" lvl="4" marL="2286000" algn="l">
              <a:lnSpc>
                <a:spcPct val="100000"/>
              </a:lnSpc>
              <a:spcBef>
                <a:spcPts val="360"/>
              </a:spcBef>
              <a:spcAft>
                <a:spcPts val="0"/>
              </a:spcAft>
              <a:buClr>
                <a:schemeClr val="dk1"/>
              </a:buClr>
              <a:buSzPts val="1800"/>
              <a:buChar char="»"/>
              <a:defRPr sz="1800">
                <a:latin typeface="Cambria"/>
                <a:ea typeface="Cambria"/>
                <a:cs typeface="Cambria"/>
                <a:sym typeface="Cambri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1" name="Google Shape;281;p403"/>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wipe dir="u"/>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type="title">
  <p:cSld name="TITLE">
    <p:spTree>
      <p:nvGrpSpPr>
        <p:cNvPr id="282" name="Shape 282"/>
        <p:cNvGrpSpPr/>
        <p:nvPr/>
      </p:nvGrpSpPr>
      <p:grpSpPr>
        <a:xfrm>
          <a:off x="0" y="0"/>
          <a:ext cx="0" cy="0"/>
          <a:chOff x="0" y="0"/>
          <a:chExt cx="0" cy="0"/>
        </a:xfrm>
      </p:grpSpPr>
      <p:sp>
        <p:nvSpPr>
          <p:cNvPr id="283" name="Google Shape;283;p40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40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85" name="Google Shape;285;p40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40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40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3" name="Shape 293"/>
        <p:cNvGrpSpPr/>
        <p:nvPr/>
      </p:nvGrpSpPr>
      <p:grpSpPr>
        <a:xfrm>
          <a:off x="0" y="0"/>
          <a:ext cx="0" cy="0"/>
          <a:chOff x="0" y="0"/>
          <a:chExt cx="0" cy="0"/>
        </a:xfrm>
      </p:grpSpPr>
    </p:spTree>
  </p:cSld>
  <p:clrMapOvr>
    <a:masterClrMapping/>
  </p:clrMapOvr>
  <p:transition>
    <p:wipe dir="u"/>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3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mbr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7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2" name="Google Shape;42;p37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3" name="Google Shape;43;p37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4" name="Google Shape;44;p37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5" name="Google Shape;45;p3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4" name="Shape 294"/>
        <p:cNvGrpSpPr/>
        <p:nvPr/>
      </p:nvGrpSpPr>
      <p:grpSpPr>
        <a:xfrm>
          <a:off x="0" y="0"/>
          <a:ext cx="0" cy="0"/>
          <a:chOff x="0" y="0"/>
          <a:chExt cx="0" cy="0"/>
        </a:xfrm>
      </p:grpSpPr>
      <p:sp>
        <p:nvSpPr>
          <p:cNvPr id="295" name="Google Shape;295;p407"/>
          <p:cNvSpPr txBox="1"/>
          <p:nvPr>
            <p:ph idx="1" type="body"/>
          </p:nvPr>
        </p:nvSpPr>
        <p:spPr>
          <a:xfrm>
            <a:off x="491304" y="914400"/>
            <a:ext cx="7890696" cy="5408741"/>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wipe dir="u"/>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296" name="Shape 296"/>
        <p:cNvGrpSpPr/>
        <p:nvPr/>
      </p:nvGrpSpPr>
      <p:grpSpPr>
        <a:xfrm>
          <a:off x="0" y="0"/>
          <a:ext cx="0" cy="0"/>
          <a:chOff x="0" y="0"/>
          <a:chExt cx="0" cy="0"/>
        </a:xfrm>
      </p:grpSpPr>
      <p:sp>
        <p:nvSpPr>
          <p:cNvPr id="297" name="Google Shape;297;p408"/>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000" u="none" cap="none" strike="noStrike">
                <a:solidFill>
                  <a:schemeClr val="dk1"/>
                </a:solidFill>
                <a:latin typeface="Cambria"/>
                <a:ea typeface="Cambria"/>
                <a:cs typeface="Cambria"/>
                <a:sym typeface="Cambria"/>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298" name="Google Shape;298;p40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Cambria"/>
                <a:ea typeface="Cambria"/>
                <a:cs typeface="Cambria"/>
                <a:sym typeface="Cambria"/>
              </a:defRPr>
            </a:lvl1pPr>
            <a:lvl2pPr lvl="1"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99" name="Google Shape;299;p408"/>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00" name="Google Shape;300;p408"/>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01" name="Google Shape;301;p40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07" name="Shape 307"/>
        <p:cNvGrpSpPr/>
        <p:nvPr/>
      </p:nvGrpSpPr>
      <p:grpSpPr>
        <a:xfrm>
          <a:off x="0" y="0"/>
          <a:ext cx="0" cy="0"/>
          <a:chOff x="0" y="0"/>
          <a:chExt cx="0" cy="0"/>
        </a:xfrm>
      </p:grpSpPr>
    </p:spTree>
  </p:cSld>
  <p:clrMapOvr>
    <a:masterClrMapping/>
  </p:clrMapOvr>
  <p:transition>
    <p:wipe dir="u"/>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8" name="Shape 308"/>
        <p:cNvGrpSpPr/>
        <p:nvPr/>
      </p:nvGrpSpPr>
      <p:grpSpPr>
        <a:xfrm>
          <a:off x="0" y="0"/>
          <a:ext cx="0" cy="0"/>
          <a:chOff x="0" y="0"/>
          <a:chExt cx="0" cy="0"/>
        </a:xfrm>
      </p:grpSpPr>
      <p:sp>
        <p:nvSpPr>
          <p:cNvPr id="309" name="Google Shape;309;p411"/>
          <p:cNvSpPr txBox="1"/>
          <p:nvPr>
            <p:ph idx="1" type="body"/>
          </p:nvPr>
        </p:nvSpPr>
        <p:spPr>
          <a:xfrm>
            <a:off x="491304" y="914405"/>
            <a:ext cx="7890696" cy="5408741"/>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wipe dir="u"/>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x">
  <p:cSld name="TITLE_AND_BODY">
    <p:spTree>
      <p:nvGrpSpPr>
        <p:cNvPr id="310" name="Shape 310"/>
        <p:cNvGrpSpPr/>
        <p:nvPr/>
      </p:nvGrpSpPr>
      <p:grpSpPr>
        <a:xfrm>
          <a:off x="0" y="0"/>
          <a:ext cx="0" cy="0"/>
          <a:chOff x="0" y="0"/>
          <a:chExt cx="0" cy="0"/>
        </a:xfrm>
      </p:grpSpPr>
      <p:sp>
        <p:nvSpPr>
          <p:cNvPr id="311" name="Google Shape;311;p412"/>
          <p:cNvSpPr txBox="1"/>
          <p:nvPr>
            <p:ph type="title"/>
          </p:nvPr>
        </p:nvSpPr>
        <p:spPr>
          <a:xfrm>
            <a:off x="0" y="0"/>
            <a:ext cx="6184900" cy="812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mbria"/>
                <a:ea typeface="Cambria"/>
                <a:cs typeface="Cambria"/>
                <a:sym typeface="Cambria"/>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312" name="Google Shape;312;p412"/>
          <p:cNvSpPr txBox="1"/>
          <p:nvPr>
            <p:ph idx="12" type="sldNum"/>
          </p:nvPr>
        </p:nvSpPr>
        <p:spPr>
          <a:xfrm>
            <a:off x="6553200" y="6400800"/>
            <a:ext cx="2133600" cy="2762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mbria"/>
              <a:buNone/>
              <a:defRPr b="0" i="0" sz="1800" u="none" cap="none" strike="noStrike">
                <a:solidFill>
                  <a:srgbClr val="000000"/>
                </a:solidFill>
                <a:latin typeface="Cambria"/>
                <a:ea typeface="Cambria"/>
                <a:cs typeface="Cambria"/>
                <a:sym typeface="Cambria"/>
              </a:defRPr>
            </a:lvl1pPr>
            <a:lvl2pPr indent="0" lvl="1" marL="0" marR="0" rtl="0" algn="l">
              <a:lnSpc>
                <a:spcPct val="100000"/>
              </a:lnSpc>
              <a:spcBef>
                <a:spcPts val="0"/>
              </a:spcBef>
              <a:spcAft>
                <a:spcPts val="0"/>
              </a:spcAft>
              <a:buClr>
                <a:srgbClr val="000000"/>
              </a:buClr>
              <a:buSzPts val="1800"/>
              <a:buFont typeface="Cambria"/>
              <a:buNone/>
              <a:defRPr b="0" i="0" sz="1800" u="none" cap="none" strike="noStrike">
                <a:solidFill>
                  <a:srgbClr val="000000"/>
                </a:solidFill>
                <a:latin typeface="Cambria"/>
                <a:ea typeface="Cambria"/>
                <a:cs typeface="Cambria"/>
                <a:sym typeface="Cambria"/>
              </a:defRPr>
            </a:lvl2pPr>
            <a:lvl3pPr indent="0" lvl="2" marL="0" marR="0" rtl="0" algn="l">
              <a:lnSpc>
                <a:spcPct val="100000"/>
              </a:lnSpc>
              <a:spcBef>
                <a:spcPts val="0"/>
              </a:spcBef>
              <a:spcAft>
                <a:spcPts val="0"/>
              </a:spcAft>
              <a:buClr>
                <a:srgbClr val="000000"/>
              </a:buClr>
              <a:buSzPts val="1800"/>
              <a:buFont typeface="Cambria"/>
              <a:buNone/>
              <a:defRPr b="0" i="0" sz="1800" u="none" cap="none" strike="noStrike">
                <a:solidFill>
                  <a:srgbClr val="000000"/>
                </a:solidFill>
                <a:latin typeface="Cambria"/>
                <a:ea typeface="Cambria"/>
                <a:cs typeface="Cambria"/>
                <a:sym typeface="Cambria"/>
              </a:defRPr>
            </a:lvl3pPr>
            <a:lvl4pPr indent="0" lvl="3" marL="0" marR="0" rtl="0" algn="l">
              <a:lnSpc>
                <a:spcPct val="100000"/>
              </a:lnSpc>
              <a:spcBef>
                <a:spcPts val="0"/>
              </a:spcBef>
              <a:spcAft>
                <a:spcPts val="0"/>
              </a:spcAft>
              <a:buClr>
                <a:srgbClr val="000000"/>
              </a:buClr>
              <a:buSzPts val="1800"/>
              <a:buFont typeface="Cambria"/>
              <a:buNone/>
              <a:defRPr b="0" i="0" sz="1800" u="none" cap="none" strike="noStrike">
                <a:solidFill>
                  <a:srgbClr val="000000"/>
                </a:solidFill>
                <a:latin typeface="Cambria"/>
                <a:ea typeface="Cambria"/>
                <a:cs typeface="Cambria"/>
                <a:sym typeface="Cambria"/>
              </a:defRPr>
            </a:lvl4pPr>
            <a:lvl5pPr indent="0" lvl="4" marL="0" marR="0" rtl="0" algn="l">
              <a:lnSpc>
                <a:spcPct val="100000"/>
              </a:lnSpc>
              <a:spcBef>
                <a:spcPts val="0"/>
              </a:spcBef>
              <a:spcAft>
                <a:spcPts val="0"/>
              </a:spcAft>
              <a:buClr>
                <a:srgbClr val="000000"/>
              </a:buClr>
              <a:buSzPts val="1800"/>
              <a:buFont typeface="Cambria"/>
              <a:buNone/>
              <a:defRPr b="0" i="0" sz="1800" u="none" cap="none" strike="noStrike">
                <a:solidFill>
                  <a:srgbClr val="000000"/>
                </a:solidFill>
                <a:latin typeface="Cambria"/>
                <a:ea typeface="Cambria"/>
                <a:cs typeface="Cambria"/>
                <a:sym typeface="Cambria"/>
              </a:defRPr>
            </a:lvl5pPr>
            <a:lvl6pPr indent="0" lvl="5" marL="0" marR="0" rtl="0" algn="l">
              <a:lnSpc>
                <a:spcPct val="100000"/>
              </a:lnSpc>
              <a:spcBef>
                <a:spcPts val="0"/>
              </a:spcBef>
              <a:spcAft>
                <a:spcPts val="0"/>
              </a:spcAft>
              <a:buClr>
                <a:srgbClr val="000000"/>
              </a:buClr>
              <a:buSzPts val="1800"/>
              <a:buFont typeface="Cambria"/>
              <a:buNone/>
              <a:defRPr b="0" i="0" sz="1800" u="none" cap="none" strike="noStrike">
                <a:solidFill>
                  <a:srgbClr val="000000"/>
                </a:solidFill>
                <a:latin typeface="Cambria"/>
                <a:ea typeface="Cambria"/>
                <a:cs typeface="Cambria"/>
                <a:sym typeface="Cambria"/>
              </a:defRPr>
            </a:lvl6pPr>
            <a:lvl7pPr indent="0" lvl="6" marL="0" marR="0" rtl="0" algn="l">
              <a:lnSpc>
                <a:spcPct val="100000"/>
              </a:lnSpc>
              <a:spcBef>
                <a:spcPts val="0"/>
              </a:spcBef>
              <a:spcAft>
                <a:spcPts val="0"/>
              </a:spcAft>
              <a:buClr>
                <a:srgbClr val="000000"/>
              </a:buClr>
              <a:buSzPts val="1800"/>
              <a:buFont typeface="Cambria"/>
              <a:buNone/>
              <a:defRPr b="0" i="0" sz="1800" u="none" cap="none" strike="noStrike">
                <a:solidFill>
                  <a:srgbClr val="000000"/>
                </a:solidFill>
                <a:latin typeface="Cambria"/>
                <a:ea typeface="Cambria"/>
                <a:cs typeface="Cambria"/>
                <a:sym typeface="Cambria"/>
              </a:defRPr>
            </a:lvl7pPr>
            <a:lvl8pPr indent="0" lvl="7" marL="0" marR="0" rtl="0" algn="l">
              <a:lnSpc>
                <a:spcPct val="100000"/>
              </a:lnSpc>
              <a:spcBef>
                <a:spcPts val="0"/>
              </a:spcBef>
              <a:spcAft>
                <a:spcPts val="0"/>
              </a:spcAft>
              <a:buClr>
                <a:srgbClr val="000000"/>
              </a:buClr>
              <a:buSzPts val="1800"/>
              <a:buFont typeface="Cambria"/>
              <a:buNone/>
              <a:defRPr b="0" i="0" sz="1800" u="none" cap="none" strike="noStrike">
                <a:solidFill>
                  <a:srgbClr val="000000"/>
                </a:solidFill>
                <a:latin typeface="Cambria"/>
                <a:ea typeface="Cambria"/>
                <a:cs typeface="Cambria"/>
                <a:sym typeface="Cambria"/>
              </a:defRPr>
            </a:lvl8pPr>
            <a:lvl9pPr indent="0" lvl="8" marL="0" marR="0" rtl="0" algn="l">
              <a:lnSpc>
                <a:spcPct val="100000"/>
              </a:lnSpc>
              <a:spcBef>
                <a:spcPts val="0"/>
              </a:spcBef>
              <a:spcAft>
                <a:spcPts val="0"/>
              </a:spcAft>
              <a:buClr>
                <a:srgbClr val="000000"/>
              </a:buClr>
              <a:buSzPts val="1800"/>
              <a:buFont typeface="Cambria"/>
              <a:buNone/>
              <a:defRPr b="0" i="0" sz="1800" u="none" cap="none" strike="noStrike">
                <a:solidFill>
                  <a:srgbClr val="000000"/>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3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37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mbri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7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0" name="Google Shape;60;p37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1" name="Google Shape;61;p3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37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mbri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77"/>
          <p:cNvSpPr/>
          <p:nvPr>
            <p:ph idx="2" type="pic"/>
          </p:nvPr>
        </p:nvSpPr>
        <p:spPr>
          <a:xfrm>
            <a:off x="1792288" y="612775"/>
            <a:ext cx="5486400" cy="4114800"/>
          </a:xfrm>
          <a:prstGeom prst="rect">
            <a:avLst/>
          </a:prstGeom>
          <a:noFill/>
          <a:ln>
            <a:noFill/>
          </a:ln>
        </p:spPr>
      </p:sp>
      <p:sp>
        <p:nvSpPr>
          <p:cNvPr id="67" name="Google Shape;67;p37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8" name="Google Shape;68;p3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8.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7.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6" Type="http://schemas.openxmlformats.org/officeDocument/2006/relationships/slideLayout" Target="../slideLayouts/slideLayout37.xml"/><Relationship Id="rId18" Type="http://schemas.openxmlformats.org/officeDocument/2006/relationships/theme" Target="../theme/theme6.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theme" Target="../theme/theme1.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mbria"/>
              <a:buNone/>
              <a:defRPr b="0" i="0" sz="44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pic>
        <p:nvPicPr>
          <p:cNvPr id="87" name="Google Shape;87;p347"/>
          <p:cNvPicPr preferRelativeResize="0"/>
          <p:nvPr/>
        </p:nvPicPr>
        <p:blipFill rotWithShape="1">
          <a:blip r:embed="rId1">
            <a:alphaModFix/>
          </a:blip>
          <a:srcRect b="0" l="0" r="0" t="0"/>
          <a:stretch/>
        </p:blipFill>
        <p:spPr>
          <a:xfrm>
            <a:off x="0" y="209550"/>
            <a:ext cx="9144000" cy="419100"/>
          </a:xfrm>
          <a:prstGeom prst="rect">
            <a:avLst/>
          </a:prstGeom>
          <a:noFill/>
          <a:ln>
            <a:noFill/>
          </a:ln>
        </p:spPr>
      </p:pic>
      <p:sp>
        <p:nvSpPr>
          <p:cNvPr id="88" name="Google Shape;88;p347"/>
          <p:cNvSpPr txBox="1"/>
          <p:nvPr/>
        </p:nvSpPr>
        <p:spPr>
          <a:xfrm>
            <a:off x="3124200" y="6416679"/>
            <a:ext cx="28956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mbria"/>
                <a:ea typeface="Cambria"/>
                <a:cs typeface="Cambria"/>
                <a:sym typeface="Cambria"/>
              </a:rPr>
              <a:t>Private and Confidential</a:t>
            </a:r>
            <a:endParaRPr b="0" i="0" sz="1400" u="none" cap="none" strike="noStrike">
              <a:solidFill>
                <a:srgbClr val="000000"/>
              </a:solidFill>
              <a:latin typeface="Arial"/>
              <a:ea typeface="Arial"/>
              <a:cs typeface="Arial"/>
              <a:sym typeface="Arial"/>
            </a:endParaRPr>
          </a:p>
        </p:txBody>
      </p:sp>
      <p:sp>
        <p:nvSpPr>
          <p:cNvPr id="89" name="Google Shape;89;p347"/>
          <p:cNvSpPr txBox="1"/>
          <p:nvPr/>
        </p:nvSpPr>
        <p:spPr>
          <a:xfrm>
            <a:off x="6629400" y="6416679"/>
            <a:ext cx="2133600"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chemeClr val="dk1"/>
                </a:solidFill>
                <a:latin typeface="Cambria"/>
                <a:ea typeface="Cambria"/>
                <a:cs typeface="Cambria"/>
                <a:sym typeface="Cambria"/>
              </a:rPr>
              <a:t>‹#›</a:t>
            </a:fld>
            <a:endParaRPr b="0" i="0" sz="1100" u="none" cap="none" strike="noStrike">
              <a:solidFill>
                <a:schemeClr val="dk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wipe dir="u"/>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3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386"/>
          <p:cNvSpPr txBox="1"/>
          <p:nvPr>
            <p:ph idx="11" type="ftr"/>
          </p:nvPr>
        </p:nvSpPr>
        <p:spPr>
          <a:xfrm>
            <a:off x="3124200" y="6356377"/>
            <a:ext cx="28956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0" name="Google Shape;180;p386"/>
          <p:cNvSpPr txBox="1"/>
          <p:nvPr>
            <p:ph idx="12" type="sldNum"/>
          </p:nvPr>
        </p:nvSpPr>
        <p:spPr>
          <a:xfrm>
            <a:off x="6553200" y="6356377"/>
            <a:ext cx="21336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pic>
        <p:nvPicPr>
          <p:cNvPr id="192" name="Google Shape;192;p389"/>
          <p:cNvPicPr preferRelativeResize="0"/>
          <p:nvPr/>
        </p:nvPicPr>
        <p:blipFill rotWithShape="1">
          <a:blip r:embed="rId1">
            <a:alphaModFix/>
          </a:blip>
          <a:srcRect b="0" l="0" r="0" t="0"/>
          <a:stretch/>
        </p:blipFill>
        <p:spPr>
          <a:xfrm>
            <a:off x="0" y="209550"/>
            <a:ext cx="9144000" cy="419100"/>
          </a:xfrm>
          <a:prstGeom prst="rect">
            <a:avLst/>
          </a:prstGeom>
          <a:noFill/>
          <a:ln>
            <a:noFill/>
          </a:ln>
        </p:spPr>
      </p:pic>
      <p:sp>
        <p:nvSpPr>
          <p:cNvPr id="193" name="Google Shape;193;p389"/>
          <p:cNvSpPr txBox="1"/>
          <p:nvPr>
            <p:ph type="title"/>
          </p:nvPr>
        </p:nvSpPr>
        <p:spPr>
          <a:xfrm>
            <a:off x="0" y="101600"/>
            <a:ext cx="6184900" cy="609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Cambria"/>
                <a:ea typeface="Cambria"/>
                <a:cs typeface="Cambria"/>
                <a:sym typeface="Cambria"/>
              </a:defRPr>
            </a:lvl9pPr>
          </a:lstStyle>
          <a:p/>
        </p:txBody>
      </p:sp>
      <p:sp>
        <p:nvSpPr>
          <p:cNvPr id="194" name="Google Shape;194;p3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mbria"/>
                <a:ea typeface="Cambria"/>
                <a:cs typeface="Cambria"/>
                <a:sym typeface="Cambria"/>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5" name="Google Shape;195;p38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6" name="Google Shape;196;p3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7" name="Google Shape;197;p3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pic>
        <p:nvPicPr>
          <p:cNvPr descr="120616---Final-Logo-Transparent.png" id="198" name="Google Shape;198;p389"/>
          <p:cNvPicPr preferRelativeResize="0"/>
          <p:nvPr/>
        </p:nvPicPr>
        <p:blipFill rotWithShape="1">
          <a:blip r:embed="rId2">
            <a:alphaModFix/>
          </a:blip>
          <a:srcRect b="0" l="0" r="0" t="0"/>
          <a:stretch/>
        </p:blipFill>
        <p:spPr>
          <a:xfrm>
            <a:off x="8293100" y="0"/>
            <a:ext cx="774700" cy="914400"/>
          </a:xfrm>
          <a:prstGeom prst="rect">
            <a:avLst/>
          </a:prstGeom>
          <a:noFill/>
          <a:ln>
            <a:noFill/>
          </a:ln>
        </p:spPr>
      </p:pic>
      <p:pic>
        <p:nvPicPr>
          <p:cNvPr id="199" name="Google Shape;199;p389"/>
          <p:cNvPicPr preferRelativeResize="0"/>
          <p:nvPr/>
        </p:nvPicPr>
        <p:blipFill rotWithShape="1">
          <a:blip r:embed="rId1">
            <a:alphaModFix/>
          </a:blip>
          <a:srcRect b="0" l="0" r="0" t="0"/>
          <a:stretch/>
        </p:blipFill>
        <p:spPr>
          <a:xfrm>
            <a:off x="0" y="209550"/>
            <a:ext cx="9144000" cy="4191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transition>
    <p:wipe dir="u"/>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pic>
        <p:nvPicPr>
          <p:cNvPr id="289" name="Google Shape;289;p405"/>
          <p:cNvPicPr preferRelativeResize="0"/>
          <p:nvPr/>
        </p:nvPicPr>
        <p:blipFill rotWithShape="1">
          <a:blip r:embed="rId1">
            <a:alphaModFix/>
          </a:blip>
          <a:srcRect b="0" l="0" r="0" t="0"/>
          <a:stretch/>
        </p:blipFill>
        <p:spPr>
          <a:xfrm>
            <a:off x="0" y="209550"/>
            <a:ext cx="9144000" cy="419100"/>
          </a:xfrm>
          <a:prstGeom prst="rect">
            <a:avLst/>
          </a:prstGeom>
          <a:noFill/>
          <a:ln>
            <a:noFill/>
          </a:ln>
        </p:spPr>
      </p:pic>
      <p:pic>
        <p:nvPicPr>
          <p:cNvPr descr="120616---Final-Logo-Transparent.png" id="290" name="Google Shape;290;p405"/>
          <p:cNvPicPr preferRelativeResize="0"/>
          <p:nvPr/>
        </p:nvPicPr>
        <p:blipFill rotWithShape="1">
          <a:blip r:embed="rId2">
            <a:alphaModFix/>
          </a:blip>
          <a:srcRect b="0" l="0" r="0" t="0"/>
          <a:stretch/>
        </p:blipFill>
        <p:spPr>
          <a:xfrm>
            <a:off x="8293100" y="0"/>
            <a:ext cx="774700" cy="914400"/>
          </a:xfrm>
          <a:prstGeom prst="rect">
            <a:avLst/>
          </a:prstGeom>
          <a:noFill/>
          <a:ln>
            <a:noFill/>
          </a:ln>
        </p:spPr>
      </p:pic>
      <p:sp>
        <p:nvSpPr>
          <p:cNvPr id="291" name="Google Shape;291;p405"/>
          <p:cNvSpPr txBox="1"/>
          <p:nvPr/>
        </p:nvSpPr>
        <p:spPr>
          <a:xfrm>
            <a:off x="3124200" y="6416675"/>
            <a:ext cx="28956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mbria"/>
                <a:ea typeface="Cambria"/>
                <a:cs typeface="Cambria"/>
                <a:sym typeface="Cambria"/>
              </a:rPr>
              <a:t>Private and Confidential</a:t>
            </a:r>
            <a:endParaRPr b="0" i="0" sz="1400" u="none" cap="none" strike="noStrike">
              <a:solidFill>
                <a:srgbClr val="000000"/>
              </a:solidFill>
              <a:latin typeface="Arial"/>
              <a:ea typeface="Arial"/>
              <a:cs typeface="Arial"/>
              <a:sym typeface="Arial"/>
            </a:endParaRPr>
          </a:p>
        </p:txBody>
      </p:sp>
      <p:sp>
        <p:nvSpPr>
          <p:cNvPr id="292" name="Google Shape;292;p405"/>
          <p:cNvSpPr txBox="1"/>
          <p:nvPr/>
        </p:nvSpPr>
        <p:spPr>
          <a:xfrm>
            <a:off x="6629400" y="6416675"/>
            <a:ext cx="2133600"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000000"/>
                </a:solidFill>
                <a:latin typeface="Cambria"/>
                <a:ea typeface="Cambria"/>
                <a:cs typeface="Cambria"/>
                <a:sym typeface="Cambria"/>
              </a:rPr>
              <a:t>‹#›</a:t>
            </a:fld>
            <a:endParaRPr b="0" i="0" sz="1100" u="none" cap="none" strike="noStrike">
              <a:solidFill>
                <a:srgbClr val="000000"/>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702" r:id="rId3"/>
    <p:sldLayoutId id="2147483703" r:id="rId4"/>
    <p:sldLayoutId id="2147483704" r:id="rId5"/>
  </p:sldLayoutIdLst>
  <p:transition>
    <p:wipe dir="u"/>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id="303" name="Google Shape;303;p409"/>
          <p:cNvPicPr preferRelativeResize="0"/>
          <p:nvPr/>
        </p:nvPicPr>
        <p:blipFill rotWithShape="1">
          <a:blip r:embed="rId1">
            <a:alphaModFix/>
          </a:blip>
          <a:srcRect b="0" l="0" r="0" t="0"/>
          <a:stretch/>
        </p:blipFill>
        <p:spPr>
          <a:xfrm>
            <a:off x="0" y="209550"/>
            <a:ext cx="9144000" cy="419100"/>
          </a:xfrm>
          <a:prstGeom prst="rect">
            <a:avLst/>
          </a:prstGeom>
          <a:noFill/>
          <a:ln>
            <a:noFill/>
          </a:ln>
        </p:spPr>
      </p:pic>
      <p:pic>
        <p:nvPicPr>
          <p:cNvPr descr="120616---Final-Logo-Transparent.png" id="304" name="Google Shape;304;p409"/>
          <p:cNvPicPr preferRelativeResize="0"/>
          <p:nvPr/>
        </p:nvPicPr>
        <p:blipFill rotWithShape="1">
          <a:blip r:embed="rId2">
            <a:alphaModFix/>
          </a:blip>
          <a:srcRect b="0" l="0" r="0" t="0"/>
          <a:stretch/>
        </p:blipFill>
        <p:spPr>
          <a:xfrm>
            <a:off x="8293100" y="0"/>
            <a:ext cx="774700" cy="914400"/>
          </a:xfrm>
          <a:prstGeom prst="rect">
            <a:avLst/>
          </a:prstGeom>
          <a:noFill/>
          <a:ln>
            <a:noFill/>
          </a:ln>
        </p:spPr>
      </p:pic>
      <p:sp>
        <p:nvSpPr>
          <p:cNvPr id="305" name="Google Shape;305;p409"/>
          <p:cNvSpPr txBox="1"/>
          <p:nvPr/>
        </p:nvSpPr>
        <p:spPr>
          <a:xfrm>
            <a:off x="3124200" y="6416675"/>
            <a:ext cx="2895600" cy="3651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mbria"/>
                <a:ea typeface="Cambria"/>
                <a:cs typeface="Cambria"/>
                <a:sym typeface="Cambria"/>
              </a:rPr>
              <a:t>Private and Confidential</a:t>
            </a:r>
            <a:endParaRPr b="0" i="0" sz="1400" u="none" cap="none" strike="noStrike">
              <a:solidFill>
                <a:srgbClr val="000000"/>
              </a:solidFill>
              <a:latin typeface="Arial"/>
              <a:ea typeface="Arial"/>
              <a:cs typeface="Arial"/>
              <a:sym typeface="Arial"/>
            </a:endParaRPr>
          </a:p>
        </p:txBody>
      </p:sp>
      <p:sp>
        <p:nvSpPr>
          <p:cNvPr id="306" name="Google Shape;306;p409"/>
          <p:cNvSpPr txBox="1"/>
          <p:nvPr/>
        </p:nvSpPr>
        <p:spPr>
          <a:xfrm>
            <a:off x="6629400" y="6416675"/>
            <a:ext cx="2133600"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000000"/>
                </a:solidFill>
                <a:latin typeface="Cambria"/>
                <a:ea typeface="Cambria"/>
                <a:cs typeface="Cambria"/>
                <a:sym typeface="Cambria"/>
              </a:rPr>
              <a:t>‹#›</a:t>
            </a:fld>
            <a:endParaRPr b="0" i="0" sz="1100" u="none" cap="none" strike="noStrike">
              <a:solidFill>
                <a:srgbClr val="000000"/>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706" r:id="rId3"/>
    <p:sldLayoutId id="2147483707" r:id="rId4"/>
    <p:sldLayoutId id="2147483708" r:id="rId5"/>
  </p:sldLayoutIdLst>
  <p:transition>
    <p:wipe dir="u"/>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2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38.png"/><Relationship Id="rId7"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6.xml"/><Relationship Id="rId3" Type="http://schemas.openxmlformats.org/officeDocument/2006/relationships/image" Target="../media/image1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6.xml"/><Relationship Id="rId3" Type="http://schemas.openxmlformats.org/officeDocument/2006/relationships/image" Target="../media/image1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3.xml"/><Relationship Id="rId3" Type="http://schemas.openxmlformats.org/officeDocument/2006/relationships/image" Target="../media/image1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3.xml"/><Relationship Id="rId3" Type="http://schemas.openxmlformats.org/officeDocument/2006/relationships/image" Target="../media/image1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4.xml"/><Relationship Id="rId3" Type="http://schemas.openxmlformats.org/officeDocument/2006/relationships/image" Target="../media/image3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5.xml"/><Relationship Id="rId3" Type="http://schemas.openxmlformats.org/officeDocument/2006/relationships/image" Target="../media/image4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37.png"/><Relationship Id="rId4" Type="http://schemas.openxmlformats.org/officeDocument/2006/relationships/image" Target="../media/image55.png"/><Relationship Id="rId5" Type="http://schemas.openxmlformats.org/officeDocument/2006/relationships/image" Target="../media/image46.png"/><Relationship Id="rId6" Type="http://schemas.openxmlformats.org/officeDocument/2006/relationships/image" Target="../media/image4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5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9.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4.xml"/><Relationship Id="rId3" Type="http://schemas.openxmlformats.org/officeDocument/2006/relationships/image" Target="../media/image1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image" Target="../media/image2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56.png"/><Relationship Id="rId4" Type="http://schemas.openxmlformats.org/officeDocument/2006/relationships/image" Target="../media/image48.png"/><Relationship Id="rId5" Type="http://schemas.openxmlformats.org/officeDocument/2006/relationships/image" Target="../media/image4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image" Target="../media/image4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 Id="rId3" Type="http://schemas.openxmlformats.org/officeDocument/2006/relationships/image" Target="../media/image53.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54.png"/><Relationship Id="rId7" Type="http://schemas.openxmlformats.org/officeDocument/2006/relationships/image" Target="../media/image5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hyperlink" Target="http://db.apache.org/derby" TargetMode="Externa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6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4.png"/><Relationship Id="rId4" Type="http://schemas.openxmlformats.org/officeDocument/2006/relationships/image" Target="../media/image6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62.png"/><Relationship Id="rId4" Type="http://schemas.openxmlformats.org/officeDocument/2006/relationships/image" Target="../media/image6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76.png"/><Relationship Id="rId4" Type="http://schemas.openxmlformats.org/officeDocument/2006/relationships/image" Target="../media/image66.png"/><Relationship Id="rId5" Type="http://schemas.openxmlformats.org/officeDocument/2006/relationships/image" Target="../media/image7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 Id="rId3" Type="http://schemas.openxmlformats.org/officeDocument/2006/relationships/image" Target="../media/image68.png"/><Relationship Id="rId4" Type="http://schemas.openxmlformats.org/officeDocument/2006/relationships/image" Target="../media/image69.png"/><Relationship Id="rId9"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59.png"/><Relationship Id="rId7" Type="http://schemas.openxmlformats.org/officeDocument/2006/relationships/image" Target="../media/image67.png"/><Relationship Id="rId8" Type="http://schemas.openxmlformats.org/officeDocument/2006/relationships/image" Target="../media/image7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7.xml"/><Relationship Id="rId3" Type="http://schemas.openxmlformats.org/officeDocument/2006/relationships/image" Target="../media/image73.png"/><Relationship Id="rId4" Type="http://schemas.openxmlformats.org/officeDocument/2006/relationships/image" Target="../media/image61.png"/><Relationship Id="rId5" Type="http://schemas.openxmlformats.org/officeDocument/2006/relationships/image" Target="../media/image72.png"/><Relationship Id="rId6" Type="http://schemas.openxmlformats.org/officeDocument/2006/relationships/image" Target="../media/image74.png"/><Relationship Id="rId7" Type="http://schemas.openxmlformats.org/officeDocument/2006/relationships/image" Target="../media/image8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image" Target="../media/image84.png"/><Relationship Id="rId4" Type="http://schemas.openxmlformats.org/officeDocument/2006/relationships/image" Target="../media/image80.png"/><Relationship Id="rId5" Type="http://schemas.openxmlformats.org/officeDocument/2006/relationships/image" Target="../media/image79.png"/><Relationship Id="rId6" Type="http://schemas.openxmlformats.org/officeDocument/2006/relationships/image" Target="../media/image9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 Id="rId3" Type="http://schemas.openxmlformats.org/officeDocument/2006/relationships/image" Target="../media/image93.png"/><Relationship Id="rId4" Type="http://schemas.openxmlformats.org/officeDocument/2006/relationships/image" Target="../media/image94.png"/><Relationship Id="rId9" Type="http://schemas.openxmlformats.org/officeDocument/2006/relationships/image" Target="../media/image82.png"/><Relationship Id="rId5" Type="http://schemas.openxmlformats.org/officeDocument/2006/relationships/image" Target="../media/image91.png"/><Relationship Id="rId6" Type="http://schemas.openxmlformats.org/officeDocument/2006/relationships/image" Target="../media/image95.png"/><Relationship Id="rId7" Type="http://schemas.openxmlformats.org/officeDocument/2006/relationships/image" Target="../media/image87.png"/><Relationship Id="rId8" Type="http://schemas.openxmlformats.org/officeDocument/2006/relationships/image" Target="../media/image9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 Id="rId3" Type="http://schemas.openxmlformats.org/officeDocument/2006/relationships/image" Target="../media/image90.png"/><Relationship Id="rId4" Type="http://schemas.openxmlformats.org/officeDocument/2006/relationships/image" Target="../media/image88.png"/><Relationship Id="rId5" Type="http://schemas.openxmlformats.org/officeDocument/2006/relationships/image" Target="../media/image98.png"/><Relationship Id="rId6" Type="http://schemas.openxmlformats.org/officeDocument/2006/relationships/image" Target="../media/image9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2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106.png"/><Relationship Id="rId4" Type="http://schemas.openxmlformats.org/officeDocument/2006/relationships/image" Target="../media/image10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113.png"/><Relationship Id="rId4" Type="http://schemas.openxmlformats.org/officeDocument/2006/relationships/image" Target="../media/image107.png"/><Relationship Id="rId5" Type="http://schemas.openxmlformats.org/officeDocument/2006/relationships/image" Target="../media/image99.png"/><Relationship Id="rId6" Type="http://schemas.openxmlformats.org/officeDocument/2006/relationships/image" Target="../media/image102.png"/></Relationships>
</file>

<file path=ppt/slides/_rels/slide185.xml.rels><?xml version="1.0" encoding="UTF-8" standalone="yes"?><Relationships xmlns="http://schemas.openxmlformats.org/package/2006/relationships"><Relationship Id="rId10" Type="http://schemas.openxmlformats.org/officeDocument/2006/relationships/image" Target="../media/image101.png"/><Relationship Id="rId1" Type="http://schemas.openxmlformats.org/officeDocument/2006/relationships/slideLayout" Target="../slideLayouts/slideLayout14.xml"/><Relationship Id="rId2" Type="http://schemas.openxmlformats.org/officeDocument/2006/relationships/notesSlide" Target="../notesSlides/notesSlide185.xml"/><Relationship Id="rId3" Type="http://schemas.openxmlformats.org/officeDocument/2006/relationships/image" Target="../media/image100.png"/><Relationship Id="rId4" Type="http://schemas.openxmlformats.org/officeDocument/2006/relationships/image" Target="../media/image110.png"/><Relationship Id="rId9" Type="http://schemas.openxmlformats.org/officeDocument/2006/relationships/image" Target="../media/image114.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1.png"/><Relationship Id="rId8" Type="http://schemas.openxmlformats.org/officeDocument/2006/relationships/image" Target="../media/image10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2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 Id="rId3" Type="http://schemas.openxmlformats.org/officeDocument/2006/relationships/image" Target="../media/image112.png"/><Relationship Id="rId4" Type="http://schemas.openxmlformats.org/officeDocument/2006/relationships/image" Target="../media/image103.png"/><Relationship Id="rId5" Type="http://schemas.openxmlformats.org/officeDocument/2006/relationships/image" Target="../media/image117.png"/><Relationship Id="rId6" Type="http://schemas.openxmlformats.org/officeDocument/2006/relationships/image" Target="../media/image1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16.png"/><Relationship Id="rId1" Type="http://schemas.openxmlformats.org/officeDocument/2006/relationships/slideLayout" Target="../slideLayouts/slideLayout15.xml"/><Relationship Id="rId2" Type="http://schemas.openxmlformats.org/officeDocument/2006/relationships/notesSlide" Target="../notesSlides/notesSlide190.xml"/><Relationship Id="rId3" Type="http://schemas.openxmlformats.org/officeDocument/2006/relationships/image" Target="../media/image123.png"/><Relationship Id="rId4" Type="http://schemas.openxmlformats.org/officeDocument/2006/relationships/image" Target="../media/image115.png"/><Relationship Id="rId9" Type="http://schemas.openxmlformats.org/officeDocument/2006/relationships/image" Target="../media/image128.png"/><Relationship Id="rId5" Type="http://schemas.openxmlformats.org/officeDocument/2006/relationships/image" Target="../media/image119.png"/><Relationship Id="rId6" Type="http://schemas.openxmlformats.org/officeDocument/2006/relationships/image" Target="../media/image118.png"/><Relationship Id="rId7" Type="http://schemas.openxmlformats.org/officeDocument/2006/relationships/image" Target="../media/image120.png"/><Relationship Id="rId8" Type="http://schemas.openxmlformats.org/officeDocument/2006/relationships/image" Target="../media/image12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32.png"/><Relationship Id="rId5" Type="http://schemas.openxmlformats.org/officeDocument/2006/relationships/image" Target="../media/image130.png"/><Relationship Id="rId6" Type="http://schemas.openxmlformats.org/officeDocument/2006/relationships/image" Target="../media/image121.png"/><Relationship Id="rId7" Type="http://schemas.openxmlformats.org/officeDocument/2006/relationships/image" Target="../media/image127.png"/><Relationship Id="rId8" Type="http://schemas.openxmlformats.org/officeDocument/2006/relationships/image" Target="../media/image13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 Id="rId3" Type="http://schemas.openxmlformats.org/officeDocument/2006/relationships/image" Target="../media/image133.png"/><Relationship Id="rId4" Type="http://schemas.openxmlformats.org/officeDocument/2006/relationships/image" Target="../media/image135.png"/><Relationship Id="rId9" Type="http://schemas.openxmlformats.org/officeDocument/2006/relationships/image" Target="../media/image139.png"/><Relationship Id="rId5" Type="http://schemas.openxmlformats.org/officeDocument/2006/relationships/image" Target="../media/image144.png"/><Relationship Id="rId6" Type="http://schemas.openxmlformats.org/officeDocument/2006/relationships/image" Target="../media/image147.png"/><Relationship Id="rId7" Type="http://schemas.openxmlformats.org/officeDocument/2006/relationships/image" Target="../media/image142.png"/><Relationship Id="rId8" Type="http://schemas.openxmlformats.org/officeDocument/2006/relationships/image" Target="../media/image134.png"/></Relationships>
</file>

<file path=ppt/slides/_rels/slide194.xml.rels><?xml version="1.0" encoding="UTF-8" standalone="yes"?><Relationships xmlns="http://schemas.openxmlformats.org/package/2006/relationships"><Relationship Id="rId11" Type="http://schemas.openxmlformats.org/officeDocument/2006/relationships/image" Target="../media/image146.png"/><Relationship Id="rId10" Type="http://schemas.openxmlformats.org/officeDocument/2006/relationships/image" Target="../media/image153.png"/><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141.png"/><Relationship Id="rId4" Type="http://schemas.openxmlformats.org/officeDocument/2006/relationships/image" Target="../media/image138.png"/><Relationship Id="rId9" Type="http://schemas.openxmlformats.org/officeDocument/2006/relationships/image" Target="../media/image145.png"/><Relationship Id="rId5" Type="http://schemas.openxmlformats.org/officeDocument/2006/relationships/image" Target="../media/image154.png"/><Relationship Id="rId6" Type="http://schemas.openxmlformats.org/officeDocument/2006/relationships/image" Target="../media/image148.png"/><Relationship Id="rId7" Type="http://schemas.openxmlformats.org/officeDocument/2006/relationships/image" Target="../media/image140.png"/><Relationship Id="rId8" Type="http://schemas.openxmlformats.org/officeDocument/2006/relationships/image" Target="../media/image13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8.xml"/><Relationship Id="rId3" Type="http://schemas.openxmlformats.org/officeDocument/2006/relationships/image" Target="../media/image1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3.xml"/><Relationship Id="rId3" Type="http://schemas.openxmlformats.org/officeDocument/2006/relationships/hyperlink" Target="http://www.tutorialspoint.com/jsp/index.htm" TargetMode="Externa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7.xml"/><Relationship Id="rId3" Type="http://schemas.openxmlformats.org/officeDocument/2006/relationships/image" Target="../media/image136.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8.xml"/><Relationship Id="rId3" Type="http://schemas.openxmlformats.org/officeDocument/2006/relationships/image" Target="../media/image13.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5.xml"/><Relationship Id="rId3" Type="http://schemas.openxmlformats.org/officeDocument/2006/relationships/image" Target="../media/image13.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3.xml"/><Relationship Id="rId3" Type="http://schemas.openxmlformats.org/officeDocument/2006/relationships/image" Target="../media/image143.png"/><Relationship Id="rId4" Type="http://schemas.openxmlformats.org/officeDocument/2006/relationships/image" Target="../media/image149.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5.xml"/><Relationship Id="rId3" Type="http://schemas.openxmlformats.org/officeDocument/2006/relationships/image" Target="../media/image151.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8.xml"/><Relationship Id="rId3" Type="http://schemas.openxmlformats.org/officeDocument/2006/relationships/image" Target="../media/image13.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9.xml"/><Relationship Id="rId3" Type="http://schemas.openxmlformats.org/officeDocument/2006/relationships/image" Target="../media/image1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3.xml"/><Relationship Id="rId3" Type="http://schemas.openxmlformats.org/officeDocument/2006/relationships/image" Target="../media/image152.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5.xml"/><Relationship Id="rId3" Type="http://schemas.openxmlformats.org/officeDocument/2006/relationships/image" Target="../media/image13.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7.xml"/><Relationship Id="rId3" Type="http://schemas.openxmlformats.org/officeDocument/2006/relationships/image" Target="../media/image155.jp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3.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2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2.png"/><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 Id="rId3"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5.xml"/><Relationship Id="rId3" Type="http://schemas.openxmlformats.org/officeDocument/2006/relationships/image" Target="../media/image1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9.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4.xml"/><Relationship Id="rId3" Type="http://schemas.openxmlformats.org/officeDocument/2006/relationships/image" Target="../media/image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7.xml"/><Relationship Id="rId3" Type="http://schemas.openxmlformats.org/officeDocument/2006/relationships/image" Target="../media/image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2.xml"/><Relationship Id="rId3" Type="http://schemas.openxmlformats.org/officeDocument/2006/relationships/image" Target="../media/image1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4"/>
          <p:cNvSpPr txBox="1"/>
          <p:nvPr>
            <p:ph type="title"/>
          </p:nvPr>
        </p:nvSpPr>
        <p:spPr>
          <a:xfrm>
            <a:off x="491491" y="495335"/>
            <a:ext cx="7886700" cy="640714"/>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t/>
            </a:r>
            <a:endParaRPr/>
          </a:p>
        </p:txBody>
      </p:sp>
      <p:pic>
        <p:nvPicPr>
          <p:cNvPr id="318" name="Google Shape;318;p344"/>
          <p:cNvPicPr preferRelativeResize="0"/>
          <p:nvPr>
            <p:ph idx="2" type="pic"/>
          </p:nvPr>
        </p:nvPicPr>
        <p:blipFill rotWithShape="1">
          <a:blip r:embed="rId3">
            <a:alphaModFix/>
          </a:blip>
          <a:srcRect b="0" l="0" r="0" t="0"/>
          <a:stretch/>
        </p:blipFill>
        <p:spPr>
          <a:xfrm>
            <a:off x="1191" y="9664"/>
            <a:ext cx="9142809" cy="6949935"/>
          </a:xfrm>
          <a:prstGeom prst="rect">
            <a:avLst/>
          </a:prstGeom>
          <a:noFill/>
          <a:ln>
            <a:noFill/>
          </a:ln>
        </p:spPr>
      </p:pic>
      <p:sp>
        <p:nvSpPr>
          <p:cNvPr id="319" name="Google Shape;319;p344"/>
          <p:cNvSpPr/>
          <p:nvPr/>
        </p:nvSpPr>
        <p:spPr>
          <a:xfrm>
            <a:off x="1200" y="-45911"/>
            <a:ext cx="9142800" cy="6949800"/>
          </a:xfrm>
          <a:prstGeom prst="rect">
            <a:avLst/>
          </a:prstGeom>
          <a:gradFill>
            <a:gsLst>
              <a:gs pos="0">
                <a:srgbClr val="25B6C2">
                  <a:alpha val="20000"/>
                </a:srgbClr>
              </a:gs>
              <a:gs pos="2000">
                <a:srgbClr val="25B6C2">
                  <a:alpha val="20000"/>
                </a:srgbClr>
              </a:gs>
              <a:gs pos="100000">
                <a:srgbClr val="0692DB">
                  <a:alpha val="63921"/>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320" name="Google Shape;320;p344"/>
          <p:cNvSpPr/>
          <p:nvPr/>
        </p:nvSpPr>
        <p:spPr>
          <a:xfrm>
            <a:off x="1192" y="4470362"/>
            <a:ext cx="9142800" cy="1207200"/>
          </a:xfrm>
          <a:prstGeom prst="rect">
            <a:avLst/>
          </a:prstGeom>
          <a:solidFill>
            <a:srgbClr val="FBF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21" name="Google Shape;321;p344"/>
          <p:cNvSpPr txBox="1"/>
          <p:nvPr/>
        </p:nvSpPr>
        <p:spPr>
          <a:xfrm>
            <a:off x="267178" y="4773872"/>
            <a:ext cx="43047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3300"/>
              <a:t>Core Java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0"/>
          <p:cNvSpPr/>
          <p:nvPr/>
        </p:nvSpPr>
        <p:spPr>
          <a:xfrm>
            <a:off x="4038600" y="4906144"/>
            <a:ext cx="684076" cy="504056"/>
          </a:xfrm>
          <a:prstGeom prst="downArrow">
            <a:avLst>
              <a:gd fmla="val 50000" name="adj1"/>
              <a:gd fmla="val 50000" name="adj2"/>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419" name="Google Shape;419;p1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Way Java Works</a:t>
            </a:r>
            <a:endParaRPr b="0" i="0" sz="1400" u="none" cap="none" strike="noStrike">
              <a:solidFill>
                <a:srgbClr val="000000"/>
              </a:solidFill>
              <a:latin typeface="Arial"/>
              <a:ea typeface="Arial"/>
              <a:cs typeface="Arial"/>
              <a:sym typeface="Arial"/>
            </a:endParaRPr>
          </a:p>
        </p:txBody>
      </p:sp>
      <p:sp>
        <p:nvSpPr>
          <p:cNvPr id="420" name="Google Shape;420;p10"/>
          <p:cNvSpPr/>
          <p:nvPr/>
        </p:nvSpPr>
        <p:spPr>
          <a:xfrm>
            <a:off x="3983872" y="2696344"/>
            <a:ext cx="684076" cy="504056"/>
          </a:xfrm>
          <a:prstGeom prst="downArrow">
            <a:avLst>
              <a:gd fmla="val 50000" name="adj1"/>
              <a:gd fmla="val 50000" name="adj2"/>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421" name="Google Shape;421;p10"/>
          <p:cNvSpPr/>
          <p:nvPr/>
        </p:nvSpPr>
        <p:spPr>
          <a:xfrm>
            <a:off x="4001874" y="3991744"/>
            <a:ext cx="684076" cy="504056"/>
          </a:xfrm>
          <a:prstGeom prst="downArrow">
            <a:avLst>
              <a:gd fmla="val 50000" name="adj1"/>
              <a:gd fmla="val 50000" name="adj2"/>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422" name="Google Shape;422;p10"/>
          <p:cNvSpPr/>
          <p:nvPr/>
        </p:nvSpPr>
        <p:spPr>
          <a:xfrm>
            <a:off x="3965870" y="1248544"/>
            <a:ext cx="684076" cy="504056"/>
          </a:xfrm>
          <a:prstGeom prst="downArrow">
            <a:avLst>
              <a:gd fmla="val 50000" name="adj1"/>
              <a:gd fmla="val 50000" name="adj2"/>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423" name="Google Shape;423;p10"/>
          <p:cNvSpPr/>
          <p:nvPr/>
        </p:nvSpPr>
        <p:spPr>
          <a:xfrm>
            <a:off x="905530" y="838200"/>
            <a:ext cx="7200800" cy="54864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Create a source document. Use an established protocol.</a:t>
            </a:r>
            <a:endParaRPr b="0" i="0" sz="1400" u="none" cap="none" strike="noStrike">
              <a:solidFill>
                <a:srgbClr val="000000"/>
              </a:solidFill>
              <a:latin typeface="Arial"/>
              <a:ea typeface="Arial"/>
              <a:cs typeface="Arial"/>
              <a:sym typeface="Arial"/>
            </a:endParaRPr>
          </a:p>
        </p:txBody>
      </p:sp>
      <p:sp>
        <p:nvSpPr>
          <p:cNvPr id="424" name="Google Shape;424;p10"/>
          <p:cNvSpPr/>
          <p:nvPr/>
        </p:nvSpPr>
        <p:spPr>
          <a:xfrm>
            <a:off x="899592" y="1905000"/>
            <a:ext cx="7200800" cy="9144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Run your document through a source code complier. The complier checks for errors and won't let you compile Until it's satisfied that everything will run Correctly.</a:t>
            </a:r>
            <a:endParaRPr b="0" i="0" sz="1400" u="none" cap="none" strike="noStrike">
              <a:solidFill>
                <a:srgbClr val="000000"/>
              </a:solidFill>
              <a:latin typeface="Arial"/>
              <a:ea typeface="Arial"/>
              <a:cs typeface="Arial"/>
              <a:sym typeface="Arial"/>
            </a:endParaRPr>
          </a:p>
        </p:txBody>
      </p:sp>
      <p:sp>
        <p:nvSpPr>
          <p:cNvPr id="425" name="Google Shape;425;p10"/>
          <p:cNvSpPr/>
          <p:nvPr/>
        </p:nvSpPr>
        <p:spPr>
          <a:xfrm>
            <a:off x="905530" y="3276600"/>
            <a:ext cx="7200800" cy="82296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The compiler creates a new document, coded into Java bytecode. Any device capable of running Java will be able to Interpret/translate  this file into something It can run.</a:t>
            </a:r>
            <a:endParaRPr b="0" i="0" sz="1400" u="none" cap="none" strike="noStrike">
              <a:solidFill>
                <a:srgbClr val="000000"/>
              </a:solidFill>
              <a:latin typeface="Arial"/>
              <a:ea typeface="Arial"/>
              <a:cs typeface="Arial"/>
              <a:sym typeface="Arial"/>
            </a:endParaRPr>
          </a:p>
        </p:txBody>
      </p:sp>
      <p:sp>
        <p:nvSpPr>
          <p:cNvPr id="426" name="Google Shape;426;p10"/>
          <p:cNvSpPr/>
          <p:nvPr/>
        </p:nvSpPr>
        <p:spPr>
          <a:xfrm>
            <a:off x="905530" y="4648200"/>
            <a:ext cx="7200800" cy="36576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The complied bytecode is platform Independent.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
        <p:nvSpPr>
          <p:cNvPr id="427" name="Google Shape;427;p10"/>
          <p:cNvSpPr/>
          <p:nvPr/>
        </p:nvSpPr>
        <p:spPr>
          <a:xfrm>
            <a:off x="952600" y="5486400"/>
            <a:ext cx="7223760" cy="9144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Your friends don't have a physical Java Machine, but they all have a virtual Java machine (implemented In software) running inside their electronic gadgets. The virtual machine reads and runs the bytecode.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00"/>
          <p:cNvSpPr txBox="1"/>
          <p:nvPr>
            <p:ph idx="1" type="body"/>
          </p:nvPr>
        </p:nvSpPr>
        <p:spPr>
          <a:xfrm>
            <a:off x="228600" y="914400"/>
            <a:ext cx="8686800" cy="57912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When exceptions are thrown, execution in a method takes a rather abrupt, non-linear path that alters the normal flow through the method.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Depending upon how the method is coded, it is even possible for an exception to cause the method to return prematurely.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This could be a problem in some methods.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Example, if a method opens a file upon entry and closes it upon exit, then you will not want the code that closes the file to be bypassed by the exception-handling mechanism.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a:t>
            </a:r>
            <a:r>
              <a:rPr b="1" lang="en-US" sz="1800"/>
              <a:t>finally </a:t>
            </a:r>
            <a:r>
              <a:rPr lang="en-US" sz="1800"/>
              <a:t>keyword is designed to address this contingency..</a:t>
            </a:r>
            <a:endParaRPr/>
          </a:p>
        </p:txBody>
      </p:sp>
      <p:sp>
        <p:nvSpPr>
          <p:cNvPr id="1285" name="Google Shape;1285;p10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Finally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01"/>
          <p:cNvSpPr txBox="1"/>
          <p:nvPr/>
        </p:nvSpPr>
        <p:spPr>
          <a:xfrm>
            <a:off x="485140" y="1241171"/>
            <a:ext cx="4960620" cy="1231106"/>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Standard Exception Classes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Defining Custom Exception Classes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Throwing Exceptions</a:t>
            </a:r>
            <a:endParaRPr b="0" i="0" sz="2000" u="none" cap="none" strike="noStrike">
              <a:solidFill>
                <a:srgbClr val="0C0C0C"/>
              </a:solidFill>
              <a:latin typeface="Cambria"/>
              <a:ea typeface="Cambria"/>
              <a:cs typeface="Cambria"/>
              <a:sym typeface="Cambria"/>
            </a:endParaRPr>
          </a:p>
        </p:txBody>
      </p:sp>
      <p:sp>
        <p:nvSpPr>
          <p:cNvPr id="1291" name="Google Shape;1291;p101"/>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Exception Classes</a:t>
            </a:r>
            <a:endParaRPr b="0" i="0" sz="1400" u="none" cap="none" strike="noStrike">
              <a:solidFill>
                <a:srgbClr val="000000"/>
              </a:solidFill>
              <a:latin typeface="Arial"/>
              <a:ea typeface="Arial"/>
              <a:cs typeface="Arial"/>
              <a:sym typeface="Arial"/>
            </a:endParaRPr>
          </a:p>
        </p:txBody>
      </p:sp>
      <p:pic>
        <p:nvPicPr>
          <p:cNvPr descr="http://blog.commlabindia.com/wp-content/uploads/2014/11/interesting-blogs-on-how-to-create-learning-objectives-2.png" id="1292" name="Google Shape;1292;p101"/>
          <p:cNvPicPr preferRelativeResize="0"/>
          <p:nvPr/>
        </p:nvPicPr>
        <p:blipFill rotWithShape="1">
          <a:blip r:embed="rId3">
            <a:alphaModFix/>
          </a:blip>
          <a:srcRect b="0" l="0" r="0" t="0"/>
          <a:stretch/>
        </p:blipFill>
        <p:spPr>
          <a:xfrm>
            <a:off x="5857010" y="3925932"/>
            <a:ext cx="3267940" cy="205413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02"/>
          <p:cNvSpPr txBox="1"/>
          <p:nvPr/>
        </p:nvSpPr>
        <p:spPr>
          <a:xfrm>
            <a:off x="485140" y="1241171"/>
            <a:ext cx="7853045" cy="1077218"/>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Java SE defines hundreds of standard exception classes</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Located in relevant packages (e.g. </a:t>
            </a:r>
            <a:r>
              <a:rPr b="0" i="0" lang="en-US" sz="2000" u="none" cap="none" strike="noStrike">
                <a:solidFill>
                  <a:srgbClr val="0C0C0C"/>
                </a:solidFill>
                <a:latin typeface="Oi"/>
                <a:ea typeface="Oi"/>
                <a:cs typeface="Oi"/>
                <a:sym typeface="Oi"/>
              </a:rPr>
              <a:t>java.io</a:t>
            </a:r>
            <a:r>
              <a:rPr b="0" i="0" lang="en-US" sz="2000" u="none" cap="none" strike="noStrike">
                <a:solidFill>
                  <a:srgbClr val="0C0C0C"/>
                </a:solidFill>
                <a:latin typeface="Cambria"/>
                <a:ea typeface="Cambria"/>
                <a:cs typeface="Cambria"/>
                <a:sym typeface="Cambria"/>
              </a:rPr>
              <a:t>, </a:t>
            </a:r>
            <a:r>
              <a:rPr b="0" i="0" lang="en-US" sz="2000" u="none" cap="none" strike="noStrike">
                <a:solidFill>
                  <a:srgbClr val="0C0C0C"/>
                </a:solidFill>
                <a:latin typeface="Oi"/>
                <a:ea typeface="Oi"/>
                <a:cs typeface="Oi"/>
                <a:sym typeface="Oi"/>
              </a:rPr>
              <a:t>java.sql</a:t>
            </a:r>
            <a:r>
              <a:rPr b="0" i="0" lang="en-US" sz="2000" u="none" cap="none" strike="noStrike">
                <a:solidFill>
                  <a:srgbClr val="0C0C0C"/>
                </a:solidFill>
                <a:latin typeface="Cambria"/>
                <a:ea typeface="Cambria"/>
                <a:cs typeface="Cambria"/>
                <a:sym typeface="Cambria"/>
              </a:rPr>
              <a:t>, etc)</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23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Here are some of the standard exception classes</a:t>
            </a:r>
            <a:endParaRPr b="0" i="0" sz="1400" u="none" cap="none" strike="noStrike">
              <a:solidFill>
                <a:srgbClr val="000000"/>
              </a:solidFill>
              <a:latin typeface="Arial"/>
              <a:ea typeface="Arial"/>
              <a:cs typeface="Arial"/>
              <a:sym typeface="Arial"/>
            </a:endParaRPr>
          </a:p>
        </p:txBody>
      </p:sp>
      <p:graphicFrame>
        <p:nvGraphicFramePr>
          <p:cNvPr id="1298" name="Google Shape;1298;p102"/>
          <p:cNvGraphicFramePr/>
          <p:nvPr/>
        </p:nvGraphicFramePr>
        <p:xfrm>
          <a:off x="160020" y="2400300"/>
          <a:ext cx="3000000" cy="3000000"/>
        </p:xfrm>
        <a:graphic>
          <a:graphicData uri="http://schemas.openxmlformats.org/drawingml/2006/table">
            <a:tbl>
              <a:tblPr bandRow="1" firstRow="1">
                <a:noFill/>
                <a:tableStyleId>{523F67B9-3532-42A6-808E-D27271F66046}</a:tableStyleId>
              </a:tblPr>
              <a:tblGrid>
                <a:gridCol w="3141725"/>
                <a:gridCol w="3668275"/>
                <a:gridCol w="1978925"/>
              </a:tblGrid>
              <a:tr h="327650">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Exception class</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Description</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Typically thrown…</a:t>
                      </a:r>
                      <a:endParaRPr sz="1400" u="none" cap="none" strike="noStrike">
                        <a:latin typeface="Cambria"/>
                        <a:ea typeface="Cambria"/>
                        <a:cs typeface="Cambria"/>
                        <a:sym typeface="Cambria"/>
                      </a:endParaRPr>
                    </a:p>
                  </a:txBody>
                  <a:tcPr marT="0" marB="0" marR="0" marL="0"/>
                </a:tc>
              </a:tr>
              <a:tr h="554725">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ArrayIndexOutOfBoundsException</a:t>
                      </a:r>
                      <a:endParaRPr sz="1400" u="none" cap="none" strike="noStrike">
                        <a:latin typeface="Cambria"/>
                        <a:ea typeface="Cambria"/>
                        <a:cs typeface="Cambria"/>
                        <a:sym typeface="Cambria"/>
                      </a:endParaRPr>
                    </a:p>
                  </a:txBody>
                  <a:tcPr marT="0" marB="0" marR="0" marL="0"/>
                </a:tc>
                <a:tc>
                  <a:txBody>
                    <a:bodyPr/>
                    <a:lstStyle/>
                    <a:p>
                      <a:pPr indent="0" lvl="0" marL="91440" marR="9144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Attempt to access beyond the end (or start)  of an array</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By JVM</a:t>
                      </a:r>
                      <a:endParaRPr sz="1400" u="none" cap="none" strike="noStrike">
                        <a:latin typeface="Cambria"/>
                        <a:ea typeface="Cambria"/>
                        <a:cs typeface="Cambria"/>
                        <a:sym typeface="Cambria"/>
                      </a:endParaRPr>
                    </a:p>
                  </a:txBody>
                  <a:tcPr marT="0" marB="0" marR="0" marL="0"/>
                </a:tc>
              </a:tr>
              <a:tr h="562350">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ClassCastException</a:t>
                      </a:r>
                      <a:endParaRPr sz="1400" u="none" cap="none" strike="noStrike">
                        <a:latin typeface="Cambria"/>
                        <a:ea typeface="Cambria"/>
                        <a:cs typeface="Cambria"/>
                        <a:sym typeface="Cambria"/>
                      </a:endParaRPr>
                    </a:p>
                  </a:txBody>
                  <a:tcPr marT="0" marB="0" marR="0" marL="0"/>
                </a:tc>
                <a:tc>
                  <a:txBody>
                    <a:bodyPr/>
                    <a:lstStyle/>
                    <a:p>
                      <a:pPr indent="0" lvl="0" marL="91440" marR="263525"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Attempt to cast a reference variable to an  incompatible type</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By JVM</a:t>
                      </a:r>
                      <a:endParaRPr sz="1400" u="none" cap="none" strike="noStrike">
                        <a:latin typeface="Cambria"/>
                        <a:ea typeface="Cambria"/>
                        <a:cs typeface="Cambria"/>
                        <a:sym typeface="Cambria"/>
                      </a:endParaRPr>
                    </a:p>
                  </a:txBody>
                  <a:tcPr marT="0" marB="0" marR="0" marL="0"/>
                </a:tc>
              </a:tr>
              <a:tr h="553975">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IllegalArgumentException</a:t>
                      </a:r>
                      <a:endParaRPr sz="1400" u="none" cap="none" strike="noStrike">
                        <a:latin typeface="Cambria"/>
                        <a:ea typeface="Cambria"/>
                        <a:cs typeface="Cambria"/>
                        <a:sym typeface="Cambria"/>
                      </a:endParaRPr>
                    </a:p>
                  </a:txBody>
                  <a:tcPr marT="0" marB="0" marR="0" marL="0"/>
                </a:tc>
                <a:tc>
                  <a:txBody>
                    <a:bodyPr/>
                    <a:lstStyle/>
                    <a:p>
                      <a:pPr indent="0" lvl="0" marL="91440" marR="147955"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An illegal argument has been passed into a  method</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Programmatically</a:t>
                      </a:r>
                      <a:endParaRPr sz="1400" u="none" cap="none" strike="noStrike">
                        <a:latin typeface="Cambria"/>
                        <a:ea typeface="Cambria"/>
                        <a:cs typeface="Cambria"/>
                        <a:sym typeface="Cambria"/>
                      </a:endParaRPr>
                    </a:p>
                  </a:txBody>
                  <a:tcPr marT="0" marB="0" marR="0" marL="0"/>
                </a:tc>
              </a:tr>
              <a:tr h="558550">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IllegalStateException</a:t>
                      </a:r>
                      <a:endParaRPr sz="1400" u="none" cap="none" strike="noStrike">
                        <a:latin typeface="Cambria"/>
                        <a:ea typeface="Cambria"/>
                        <a:cs typeface="Cambria"/>
                        <a:sym typeface="Cambria"/>
                      </a:endParaRPr>
                    </a:p>
                  </a:txBody>
                  <a:tcPr marT="0" marB="0" marR="0" marL="0"/>
                </a:tc>
                <a:tc>
                  <a:txBody>
                    <a:bodyPr/>
                    <a:lstStyle/>
                    <a:p>
                      <a:pPr indent="0" lvl="0" marL="91440" marR="292735"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Attempt to use an object incorrectly in its  given state</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Programmatically</a:t>
                      </a:r>
                      <a:endParaRPr sz="1400" u="none" cap="none" strike="noStrike">
                        <a:latin typeface="Cambria"/>
                        <a:ea typeface="Cambria"/>
                        <a:cs typeface="Cambria"/>
                        <a:sym typeface="Cambria"/>
                      </a:endParaRPr>
                    </a:p>
                  </a:txBody>
                  <a:tcPr marT="0" marB="0" marR="0" marL="0"/>
                </a:tc>
              </a:tr>
              <a:tr h="557775">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NullPointerException</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Attempt to use a null reference variable</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By JVM</a:t>
                      </a:r>
                      <a:endParaRPr sz="1400" u="none" cap="none" strike="noStrike">
                        <a:latin typeface="Cambria"/>
                        <a:ea typeface="Cambria"/>
                        <a:cs typeface="Cambria"/>
                        <a:sym typeface="Cambria"/>
                      </a:endParaRPr>
                    </a:p>
                  </a:txBody>
                  <a:tcPr marT="0" marB="0" marR="0" marL="0"/>
                </a:tc>
              </a:tr>
              <a:tr h="560825">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NumberFormatException</a:t>
                      </a:r>
                      <a:endParaRPr sz="1400" u="none" cap="none" strike="noStrike">
                        <a:latin typeface="Cambria"/>
                        <a:ea typeface="Cambria"/>
                        <a:cs typeface="Cambria"/>
                        <a:sym typeface="Cambria"/>
                      </a:endParaRPr>
                    </a:p>
                  </a:txBody>
                  <a:tcPr marT="0" marB="0" marR="0" marL="0"/>
                </a:tc>
                <a:tc>
                  <a:txBody>
                    <a:bodyPr/>
                    <a:lstStyle/>
                    <a:p>
                      <a:pPr indent="0" lvl="0" marL="91440" marR="27432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Formatting error when trying to convert a  numeric string into a number</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Programmatically</a:t>
                      </a:r>
                      <a:endParaRPr sz="1400" u="none" cap="none" strike="noStrike">
                        <a:latin typeface="Cambria"/>
                        <a:ea typeface="Cambria"/>
                        <a:cs typeface="Cambria"/>
                        <a:sym typeface="Cambria"/>
                      </a:endParaRPr>
                    </a:p>
                  </a:txBody>
                  <a:tcPr marT="0" marB="0" marR="0" marL="0"/>
                </a:tc>
              </a:tr>
              <a:tr h="539500">
                <a:tc>
                  <a:txBody>
                    <a:bodyPr/>
                    <a:lstStyle/>
                    <a:p>
                      <a:pPr indent="0" lvl="0" marL="91440" marR="0" rtl="0" algn="l">
                        <a:lnSpc>
                          <a:spcPct val="97857"/>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AssertionError</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Assertion error (see next section)</a:t>
                      </a:r>
                      <a:endParaRPr sz="1400" u="none" cap="none" strike="noStrike">
                        <a:latin typeface="Cambria"/>
                        <a:ea typeface="Cambria"/>
                        <a:cs typeface="Cambria"/>
                        <a:sym typeface="Cambria"/>
                      </a:endParaRPr>
                    </a:p>
                  </a:txBody>
                  <a:tcPr marT="0" marB="0" marR="0" marL="0"/>
                </a:tc>
                <a:tc>
                  <a:txBody>
                    <a:bodyPr/>
                    <a:lstStyle/>
                    <a:p>
                      <a:pPr indent="0" lvl="0" marL="91440" marR="0" rtl="0" algn="l">
                        <a:lnSpc>
                          <a:spcPct val="97857"/>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Programmatically</a:t>
                      </a:r>
                      <a:endParaRPr sz="1400" u="none" cap="none" strike="noStrike">
                        <a:latin typeface="Cambria"/>
                        <a:ea typeface="Cambria"/>
                        <a:cs typeface="Cambria"/>
                        <a:sym typeface="Cambria"/>
                      </a:endParaRPr>
                    </a:p>
                    <a:p>
                      <a:pPr indent="0" lvl="0" marL="0" marR="0" rtl="0" algn="r">
                        <a:lnSpc>
                          <a:spcPct val="96250"/>
                        </a:lnSpc>
                        <a:spcBef>
                          <a:spcPts val="0"/>
                        </a:spcBef>
                        <a:spcAft>
                          <a:spcPts val="0"/>
                        </a:spcAft>
                        <a:buClr>
                          <a:srgbClr val="000000"/>
                        </a:buClr>
                        <a:buSzPts val="1200"/>
                        <a:buFont typeface="Arial"/>
                        <a:buNone/>
                      </a:pPr>
                      <a:r>
                        <a:t/>
                      </a:r>
                      <a:endParaRPr sz="1200" u="none" cap="none" strike="noStrike">
                        <a:latin typeface="Cambria"/>
                        <a:ea typeface="Cambria"/>
                        <a:cs typeface="Cambria"/>
                        <a:sym typeface="Cambria"/>
                      </a:endParaRPr>
                    </a:p>
                  </a:txBody>
                  <a:tcPr marT="0" marB="0" marR="0" marL="0"/>
                </a:tc>
              </a:tr>
            </a:tbl>
          </a:graphicData>
        </a:graphic>
      </p:graphicFrame>
      <p:sp>
        <p:nvSpPr>
          <p:cNvPr id="1299" name="Google Shape;1299;p102"/>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Standard Exception Classes (1 of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03"/>
          <p:cNvSpPr txBox="1"/>
          <p:nvPr/>
        </p:nvSpPr>
        <p:spPr>
          <a:xfrm>
            <a:off x="485140" y="1241171"/>
            <a:ext cx="6815455" cy="307777"/>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0C0C0C"/>
                </a:solidFill>
                <a:latin typeface="Cambria"/>
                <a:ea typeface="Cambria"/>
                <a:cs typeface="Cambria"/>
                <a:sym typeface="Cambria"/>
              </a:rPr>
              <a:t>Here are some more standard exception classes</a:t>
            </a:r>
            <a:endParaRPr b="0" i="0" sz="1400" u="none" cap="none" strike="noStrike">
              <a:solidFill>
                <a:srgbClr val="000000"/>
              </a:solidFill>
              <a:latin typeface="Arial"/>
              <a:ea typeface="Arial"/>
              <a:cs typeface="Arial"/>
              <a:sym typeface="Arial"/>
            </a:endParaRPr>
          </a:p>
        </p:txBody>
      </p:sp>
      <p:graphicFrame>
        <p:nvGraphicFramePr>
          <p:cNvPr id="1305" name="Google Shape;1305;p103"/>
          <p:cNvGraphicFramePr/>
          <p:nvPr/>
        </p:nvGraphicFramePr>
        <p:xfrm>
          <a:off x="527221" y="1638300"/>
          <a:ext cx="3000000" cy="3000000"/>
        </p:xfrm>
        <a:graphic>
          <a:graphicData uri="http://schemas.openxmlformats.org/drawingml/2006/table">
            <a:tbl>
              <a:tblPr bandRow="1" firstRow="1">
                <a:noFill/>
                <a:tableStyleId>{523F67B9-3532-42A6-808E-D27271F66046}</a:tableStyleId>
              </a:tblPr>
              <a:tblGrid>
                <a:gridCol w="3141725"/>
                <a:gridCol w="3327650"/>
                <a:gridCol w="1485900"/>
              </a:tblGrid>
              <a:tr h="328425">
                <a:tc>
                  <a:txBody>
                    <a:bodyPr/>
                    <a:lstStyle/>
                    <a:p>
                      <a:pPr indent="0" lvl="0" marL="91440" marR="0"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Exception class</a:t>
                      </a:r>
                      <a:endParaRPr sz="20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Description</a:t>
                      </a:r>
                      <a:endParaRPr sz="20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Typically thrown…</a:t>
                      </a:r>
                      <a:endParaRPr sz="2000" u="none" cap="none" strike="noStrike">
                        <a:latin typeface="Cambria"/>
                        <a:ea typeface="Cambria"/>
                        <a:cs typeface="Cambria"/>
                        <a:sym typeface="Cambria"/>
                      </a:endParaRPr>
                    </a:p>
                  </a:txBody>
                  <a:tcPr marT="0" marB="0" marR="0" marL="0"/>
                </a:tc>
              </a:tr>
              <a:tr h="555500">
                <a:tc>
                  <a:txBody>
                    <a:bodyPr/>
                    <a:lstStyle/>
                    <a:p>
                      <a:pPr indent="0" lvl="0" marL="91440" marR="0"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ExceptionInInitializerError</a:t>
                      </a:r>
                      <a:endParaRPr sz="2000" u="none" cap="none" strike="noStrike">
                        <a:latin typeface="Cambria"/>
                        <a:ea typeface="Cambria"/>
                        <a:cs typeface="Cambria"/>
                        <a:sym typeface="Cambria"/>
                      </a:endParaRPr>
                    </a:p>
                  </a:txBody>
                  <a:tcPr marT="0" marB="0" marR="0" marL="0"/>
                </a:tc>
                <a:tc>
                  <a:txBody>
                    <a:bodyPr/>
                    <a:lstStyle/>
                    <a:p>
                      <a:pPr indent="0" lvl="0" marL="91440" marR="249554"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Error when attempting to initialize a static  variable, or in an init block.</a:t>
                      </a:r>
                      <a:endParaRPr sz="20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By JVM</a:t>
                      </a:r>
                      <a:endParaRPr sz="2000" u="none" cap="none" strike="noStrike">
                        <a:latin typeface="Cambria"/>
                        <a:ea typeface="Cambria"/>
                        <a:cs typeface="Cambria"/>
                        <a:sym typeface="Cambria"/>
                      </a:endParaRPr>
                    </a:p>
                  </a:txBody>
                  <a:tcPr marT="0" marB="0" marR="0" marL="0"/>
                </a:tc>
              </a:tr>
              <a:tr h="562350">
                <a:tc>
                  <a:txBody>
                    <a:bodyPr/>
                    <a:lstStyle/>
                    <a:p>
                      <a:pPr indent="0" lvl="0" marL="91440" marR="0"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StackOverflowError</a:t>
                      </a:r>
                      <a:endParaRPr sz="2000" u="none" cap="none" strike="noStrike">
                        <a:latin typeface="Cambria"/>
                        <a:ea typeface="Cambria"/>
                        <a:cs typeface="Cambria"/>
                        <a:sym typeface="Cambria"/>
                      </a:endParaRPr>
                    </a:p>
                  </a:txBody>
                  <a:tcPr marT="0" marB="0" marR="0" marL="0"/>
                </a:tc>
                <a:tc>
                  <a:txBody>
                    <a:bodyPr/>
                    <a:lstStyle/>
                    <a:p>
                      <a:pPr indent="0" lvl="0" marL="91440" marR="636905"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Stack overflow (typically caused by a  rampant recursive method)</a:t>
                      </a:r>
                      <a:endParaRPr sz="20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By JVM</a:t>
                      </a:r>
                      <a:endParaRPr sz="2000" u="none" cap="none" strike="noStrike">
                        <a:latin typeface="Cambria"/>
                        <a:ea typeface="Cambria"/>
                        <a:cs typeface="Cambria"/>
                        <a:sym typeface="Cambria"/>
                      </a:endParaRPr>
                    </a:p>
                  </a:txBody>
                  <a:tcPr marT="0" marB="0" marR="0" marL="0"/>
                </a:tc>
              </a:tr>
              <a:tr h="536450">
                <a:tc>
                  <a:txBody>
                    <a:bodyPr/>
                    <a:lstStyle/>
                    <a:p>
                      <a:pPr indent="0" lvl="0" marL="91440" marR="0"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NoClassDefFoundError</a:t>
                      </a:r>
                      <a:endParaRPr sz="2000" u="none" cap="none" strike="noStrike">
                        <a:latin typeface="Cambria"/>
                        <a:ea typeface="Cambria"/>
                        <a:cs typeface="Cambria"/>
                        <a:sym typeface="Cambria"/>
                      </a:endParaRPr>
                    </a:p>
                  </a:txBody>
                  <a:tcPr marT="0" marB="0" marR="0" marL="0"/>
                </a:tc>
                <a:tc>
                  <a:txBody>
                    <a:bodyPr/>
                    <a:lstStyle/>
                    <a:p>
                      <a:pPr indent="0" lvl="0" marL="91440" marR="196215"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JVM can't find a class it needs (e.g. due to  command-line error, or classpath problem)</a:t>
                      </a:r>
                      <a:endParaRPr sz="2000" u="none" cap="none" strike="noStrike">
                        <a:latin typeface="Cambria"/>
                        <a:ea typeface="Cambria"/>
                        <a:cs typeface="Cambria"/>
                        <a:sym typeface="Cambria"/>
                      </a:endParaRPr>
                    </a:p>
                  </a:txBody>
                  <a:tcPr marT="0" marB="0" marR="0" marL="0"/>
                </a:tc>
                <a:tc>
                  <a:txBody>
                    <a:bodyPr/>
                    <a:lstStyle/>
                    <a:p>
                      <a:pPr indent="0" lvl="0" marL="91440" marR="0" rtl="0" algn="l">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By JVM</a:t>
                      </a:r>
                      <a:endParaRPr sz="2000" u="none" cap="none" strike="noStrike">
                        <a:latin typeface="Cambria"/>
                        <a:ea typeface="Cambria"/>
                        <a:cs typeface="Cambria"/>
                        <a:sym typeface="Cambria"/>
                      </a:endParaRPr>
                    </a:p>
                  </a:txBody>
                  <a:tcPr marT="0" marB="0" marR="0" marL="0"/>
                </a:tc>
              </a:tr>
            </a:tbl>
          </a:graphicData>
        </a:graphic>
      </p:graphicFrame>
      <p:sp>
        <p:nvSpPr>
          <p:cNvPr id="1306" name="Google Shape;1306;p103"/>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Standard Exception Classes (2 of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04"/>
          <p:cNvSpPr txBox="1"/>
          <p:nvPr/>
        </p:nvSpPr>
        <p:spPr>
          <a:xfrm>
            <a:off x="485140" y="1241171"/>
            <a:ext cx="8311515" cy="923330"/>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You can define your own domain-specific exception classes</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Define a class that extends </a:t>
            </a:r>
            <a:r>
              <a:rPr b="0" i="0" lang="en-US" sz="2000" u="none" cap="none" strike="noStrike">
                <a:solidFill>
                  <a:srgbClr val="0C0C0C"/>
                </a:solidFill>
                <a:latin typeface="Oi"/>
                <a:ea typeface="Oi"/>
                <a:cs typeface="Oi"/>
                <a:sym typeface="Oi"/>
              </a:rPr>
              <a:t>Exception</a:t>
            </a:r>
            <a:endParaRPr b="0" i="0" sz="2000" u="none" cap="none" strike="noStrike">
              <a:solidFill>
                <a:srgbClr val="0C0C0C"/>
              </a:solidFill>
              <a:latin typeface="Oi"/>
              <a:ea typeface="Oi"/>
              <a:cs typeface="Oi"/>
              <a:sym typeface="Oi"/>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Define a string constructor, plus other constructors/methods</a:t>
            </a:r>
            <a:endParaRPr b="0" i="0" sz="2000" u="none" cap="none" strike="noStrike">
              <a:solidFill>
                <a:srgbClr val="0C0C0C"/>
              </a:solidFill>
              <a:latin typeface="Cambria"/>
              <a:ea typeface="Cambria"/>
              <a:cs typeface="Cambria"/>
              <a:sym typeface="Cambria"/>
            </a:endParaRPr>
          </a:p>
        </p:txBody>
      </p:sp>
      <p:sp>
        <p:nvSpPr>
          <p:cNvPr id="1312" name="Google Shape;1312;p104"/>
          <p:cNvSpPr/>
          <p:nvPr/>
        </p:nvSpPr>
        <p:spPr>
          <a:xfrm>
            <a:off x="1019794" y="2589402"/>
            <a:ext cx="1077595" cy="147320"/>
          </a:xfrm>
          <a:custGeom>
            <a:rect b="b" l="l" r="r" t="t"/>
            <a:pathLst>
              <a:path extrusionOk="0" h="147319" w="1077595">
                <a:moveTo>
                  <a:pt x="14655" y="36677"/>
                </a:moveTo>
                <a:lnTo>
                  <a:pt x="0" y="36677"/>
                </a:lnTo>
                <a:lnTo>
                  <a:pt x="0" y="146888"/>
                </a:lnTo>
                <a:lnTo>
                  <a:pt x="14655" y="146888"/>
                </a:lnTo>
                <a:lnTo>
                  <a:pt x="14655" y="108343"/>
                </a:lnTo>
                <a:lnTo>
                  <a:pt x="28155" y="108343"/>
                </a:lnTo>
                <a:lnTo>
                  <a:pt x="21450" y="104673"/>
                </a:lnTo>
                <a:lnTo>
                  <a:pt x="14655" y="97332"/>
                </a:lnTo>
                <a:lnTo>
                  <a:pt x="14655" y="62877"/>
                </a:lnTo>
                <a:lnTo>
                  <a:pt x="20223" y="56102"/>
                </a:lnTo>
                <a:lnTo>
                  <a:pt x="25257" y="51866"/>
                </a:lnTo>
                <a:lnTo>
                  <a:pt x="14655" y="51866"/>
                </a:lnTo>
                <a:lnTo>
                  <a:pt x="14655" y="36677"/>
                </a:lnTo>
                <a:close/>
              </a:path>
              <a:path extrusionOk="0" h="147319" w="1077595">
                <a:moveTo>
                  <a:pt x="63898" y="47396"/>
                </a:moveTo>
                <a:lnTo>
                  <a:pt x="38023" y="47396"/>
                </a:lnTo>
                <a:lnTo>
                  <a:pt x="45482" y="49182"/>
                </a:lnTo>
                <a:lnTo>
                  <a:pt x="50807" y="54540"/>
                </a:lnTo>
                <a:lnTo>
                  <a:pt x="54002" y="63469"/>
                </a:lnTo>
                <a:lnTo>
                  <a:pt x="55067" y="75971"/>
                </a:lnTo>
                <a:lnTo>
                  <a:pt x="55067" y="86194"/>
                </a:lnTo>
                <a:lnTo>
                  <a:pt x="53289" y="94145"/>
                </a:lnTo>
                <a:lnTo>
                  <a:pt x="46202" y="105498"/>
                </a:lnTo>
                <a:lnTo>
                  <a:pt x="41198" y="108343"/>
                </a:lnTo>
                <a:lnTo>
                  <a:pt x="14655" y="108343"/>
                </a:lnTo>
                <a:lnTo>
                  <a:pt x="20713" y="115684"/>
                </a:lnTo>
                <a:lnTo>
                  <a:pt x="28079" y="119354"/>
                </a:lnTo>
                <a:lnTo>
                  <a:pt x="36766" y="119354"/>
                </a:lnTo>
                <a:lnTo>
                  <a:pt x="68345" y="92586"/>
                </a:lnTo>
                <a:lnTo>
                  <a:pt x="70688" y="74409"/>
                </a:lnTo>
                <a:lnTo>
                  <a:pt x="70192" y="65736"/>
                </a:lnTo>
                <a:lnTo>
                  <a:pt x="68707" y="58027"/>
                </a:lnTo>
                <a:lnTo>
                  <a:pt x="66219" y="51265"/>
                </a:lnTo>
                <a:lnTo>
                  <a:pt x="63898" y="47396"/>
                </a:lnTo>
                <a:close/>
              </a:path>
              <a:path extrusionOk="0" h="147319" w="1077595">
                <a:moveTo>
                  <a:pt x="50253" y="34899"/>
                </a:moveTo>
                <a:lnTo>
                  <a:pt x="41071" y="34899"/>
                </a:lnTo>
                <a:lnTo>
                  <a:pt x="33506" y="35959"/>
                </a:lnTo>
                <a:lnTo>
                  <a:pt x="26582" y="39139"/>
                </a:lnTo>
                <a:lnTo>
                  <a:pt x="20299" y="44441"/>
                </a:lnTo>
                <a:lnTo>
                  <a:pt x="14655" y="51866"/>
                </a:lnTo>
                <a:lnTo>
                  <a:pt x="25257" y="51866"/>
                </a:lnTo>
                <a:lnTo>
                  <a:pt x="25973" y="51265"/>
                </a:lnTo>
                <a:lnTo>
                  <a:pt x="31906" y="48363"/>
                </a:lnTo>
                <a:lnTo>
                  <a:pt x="38023" y="47396"/>
                </a:lnTo>
                <a:lnTo>
                  <a:pt x="63898" y="47396"/>
                </a:lnTo>
                <a:lnTo>
                  <a:pt x="62763" y="45504"/>
                </a:lnTo>
                <a:lnTo>
                  <a:pt x="57480" y="38430"/>
                </a:lnTo>
                <a:lnTo>
                  <a:pt x="50253" y="34899"/>
                </a:lnTo>
                <a:close/>
              </a:path>
              <a:path extrusionOk="0" h="147319" w="1077595">
                <a:moveTo>
                  <a:pt x="105879" y="36677"/>
                </a:moveTo>
                <a:lnTo>
                  <a:pt x="91211" y="36677"/>
                </a:lnTo>
                <a:lnTo>
                  <a:pt x="91211" y="91973"/>
                </a:lnTo>
                <a:lnTo>
                  <a:pt x="92644" y="103950"/>
                </a:lnTo>
                <a:lnTo>
                  <a:pt x="96943" y="112507"/>
                </a:lnTo>
                <a:lnTo>
                  <a:pt x="104107" y="117642"/>
                </a:lnTo>
                <a:lnTo>
                  <a:pt x="114134" y="119354"/>
                </a:lnTo>
                <a:lnTo>
                  <a:pt x="122419" y="118289"/>
                </a:lnTo>
                <a:lnTo>
                  <a:pt x="129782" y="115095"/>
                </a:lnTo>
                <a:lnTo>
                  <a:pt x="136225" y="109769"/>
                </a:lnTo>
                <a:lnTo>
                  <a:pt x="139432" y="105435"/>
                </a:lnTo>
                <a:lnTo>
                  <a:pt x="114007" y="105435"/>
                </a:lnTo>
                <a:lnTo>
                  <a:pt x="110718" y="104114"/>
                </a:lnTo>
                <a:lnTo>
                  <a:pt x="106845" y="98805"/>
                </a:lnTo>
                <a:lnTo>
                  <a:pt x="105879" y="94297"/>
                </a:lnTo>
                <a:lnTo>
                  <a:pt x="105879" y="36677"/>
                </a:lnTo>
                <a:close/>
              </a:path>
              <a:path extrusionOk="0" h="147319" w="1077595">
                <a:moveTo>
                  <a:pt x="156400" y="102311"/>
                </a:moveTo>
                <a:lnTo>
                  <a:pt x="141744" y="102311"/>
                </a:lnTo>
                <a:lnTo>
                  <a:pt x="141744" y="117500"/>
                </a:lnTo>
                <a:lnTo>
                  <a:pt x="156400" y="117500"/>
                </a:lnTo>
                <a:lnTo>
                  <a:pt x="156400" y="102311"/>
                </a:lnTo>
                <a:close/>
              </a:path>
              <a:path extrusionOk="0" h="147319" w="1077595">
                <a:moveTo>
                  <a:pt x="156400" y="36677"/>
                </a:moveTo>
                <a:lnTo>
                  <a:pt x="141744" y="36677"/>
                </a:lnTo>
                <a:lnTo>
                  <a:pt x="141744" y="89509"/>
                </a:lnTo>
                <a:lnTo>
                  <a:pt x="135781" y="96477"/>
                </a:lnTo>
                <a:lnTo>
                  <a:pt x="129951" y="101453"/>
                </a:lnTo>
                <a:lnTo>
                  <a:pt x="124251" y="104440"/>
                </a:lnTo>
                <a:lnTo>
                  <a:pt x="118681" y="105435"/>
                </a:lnTo>
                <a:lnTo>
                  <a:pt x="139432" y="105435"/>
                </a:lnTo>
                <a:lnTo>
                  <a:pt x="141744" y="102311"/>
                </a:lnTo>
                <a:lnTo>
                  <a:pt x="156400" y="102311"/>
                </a:lnTo>
                <a:lnTo>
                  <a:pt x="156400" y="36677"/>
                </a:lnTo>
                <a:close/>
              </a:path>
              <a:path extrusionOk="0" h="147319" w="1077595">
                <a:moveTo>
                  <a:pt x="246334" y="47396"/>
                </a:moveTo>
                <a:lnTo>
                  <a:pt x="220459" y="47396"/>
                </a:lnTo>
                <a:lnTo>
                  <a:pt x="227917" y="49182"/>
                </a:lnTo>
                <a:lnTo>
                  <a:pt x="233243" y="54540"/>
                </a:lnTo>
                <a:lnTo>
                  <a:pt x="236438" y="63469"/>
                </a:lnTo>
                <a:lnTo>
                  <a:pt x="237502" y="75971"/>
                </a:lnTo>
                <a:lnTo>
                  <a:pt x="237502" y="86194"/>
                </a:lnTo>
                <a:lnTo>
                  <a:pt x="235724" y="94145"/>
                </a:lnTo>
                <a:lnTo>
                  <a:pt x="228638" y="105498"/>
                </a:lnTo>
                <a:lnTo>
                  <a:pt x="223634" y="108343"/>
                </a:lnTo>
                <a:lnTo>
                  <a:pt x="197091" y="108343"/>
                </a:lnTo>
                <a:lnTo>
                  <a:pt x="203149" y="115684"/>
                </a:lnTo>
                <a:lnTo>
                  <a:pt x="210515" y="119354"/>
                </a:lnTo>
                <a:lnTo>
                  <a:pt x="219189" y="119354"/>
                </a:lnTo>
                <a:lnTo>
                  <a:pt x="250780" y="92586"/>
                </a:lnTo>
                <a:lnTo>
                  <a:pt x="253123" y="74409"/>
                </a:lnTo>
                <a:lnTo>
                  <a:pt x="252628" y="65736"/>
                </a:lnTo>
                <a:lnTo>
                  <a:pt x="251142" y="58027"/>
                </a:lnTo>
                <a:lnTo>
                  <a:pt x="248655" y="51265"/>
                </a:lnTo>
                <a:lnTo>
                  <a:pt x="246334" y="47396"/>
                </a:lnTo>
                <a:close/>
              </a:path>
              <a:path extrusionOk="0" h="147319" w="1077595">
                <a:moveTo>
                  <a:pt x="197091" y="0"/>
                </a:moveTo>
                <a:lnTo>
                  <a:pt x="182435" y="0"/>
                </a:lnTo>
                <a:lnTo>
                  <a:pt x="182435" y="118389"/>
                </a:lnTo>
                <a:lnTo>
                  <a:pt x="193446" y="118389"/>
                </a:lnTo>
                <a:lnTo>
                  <a:pt x="197091" y="108343"/>
                </a:lnTo>
                <a:lnTo>
                  <a:pt x="210591" y="108343"/>
                </a:lnTo>
                <a:lnTo>
                  <a:pt x="203885" y="104673"/>
                </a:lnTo>
                <a:lnTo>
                  <a:pt x="197091" y="97332"/>
                </a:lnTo>
                <a:lnTo>
                  <a:pt x="197091" y="62877"/>
                </a:lnTo>
                <a:lnTo>
                  <a:pt x="202653" y="56102"/>
                </a:lnTo>
                <a:lnTo>
                  <a:pt x="207688" y="51866"/>
                </a:lnTo>
                <a:lnTo>
                  <a:pt x="197091" y="51866"/>
                </a:lnTo>
                <a:lnTo>
                  <a:pt x="197091" y="0"/>
                </a:lnTo>
                <a:close/>
              </a:path>
              <a:path extrusionOk="0" h="147319" w="1077595">
                <a:moveTo>
                  <a:pt x="232689" y="34899"/>
                </a:moveTo>
                <a:lnTo>
                  <a:pt x="223507" y="34899"/>
                </a:lnTo>
                <a:lnTo>
                  <a:pt x="215941" y="35959"/>
                </a:lnTo>
                <a:lnTo>
                  <a:pt x="209018" y="39139"/>
                </a:lnTo>
                <a:lnTo>
                  <a:pt x="202735" y="44441"/>
                </a:lnTo>
                <a:lnTo>
                  <a:pt x="197091" y="51866"/>
                </a:lnTo>
                <a:lnTo>
                  <a:pt x="207688" y="51866"/>
                </a:lnTo>
                <a:lnTo>
                  <a:pt x="208403" y="51265"/>
                </a:lnTo>
                <a:lnTo>
                  <a:pt x="214339" y="48363"/>
                </a:lnTo>
                <a:lnTo>
                  <a:pt x="220459" y="47396"/>
                </a:lnTo>
                <a:lnTo>
                  <a:pt x="246334" y="47396"/>
                </a:lnTo>
                <a:lnTo>
                  <a:pt x="245198" y="45504"/>
                </a:lnTo>
                <a:lnTo>
                  <a:pt x="239915" y="38430"/>
                </a:lnTo>
                <a:lnTo>
                  <a:pt x="232689" y="34899"/>
                </a:lnTo>
                <a:close/>
              </a:path>
              <a:path extrusionOk="0" h="147319" w="1077595">
                <a:moveTo>
                  <a:pt x="321233" y="0"/>
                </a:moveTo>
                <a:lnTo>
                  <a:pt x="275399" y="0"/>
                </a:lnTo>
                <a:lnTo>
                  <a:pt x="275399" y="11010"/>
                </a:lnTo>
                <a:lnTo>
                  <a:pt x="306578" y="11010"/>
                </a:lnTo>
                <a:lnTo>
                  <a:pt x="306578" y="117500"/>
                </a:lnTo>
                <a:lnTo>
                  <a:pt x="321233" y="117500"/>
                </a:lnTo>
                <a:lnTo>
                  <a:pt x="321233" y="0"/>
                </a:lnTo>
                <a:close/>
              </a:path>
              <a:path extrusionOk="0" h="147319" w="1077595">
                <a:moveTo>
                  <a:pt x="410895" y="36677"/>
                </a:moveTo>
                <a:lnTo>
                  <a:pt x="366839" y="36677"/>
                </a:lnTo>
                <a:lnTo>
                  <a:pt x="366839" y="47688"/>
                </a:lnTo>
                <a:lnTo>
                  <a:pt x="396227" y="47688"/>
                </a:lnTo>
                <a:lnTo>
                  <a:pt x="396227" y="117500"/>
                </a:lnTo>
                <a:lnTo>
                  <a:pt x="410895" y="117500"/>
                </a:lnTo>
                <a:lnTo>
                  <a:pt x="410895" y="36677"/>
                </a:lnTo>
                <a:close/>
              </a:path>
              <a:path extrusionOk="0" h="147319" w="1077595">
                <a:moveTo>
                  <a:pt x="412750" y="0"/>
                </a:moveTo>
                <a:lnTo>
                  <a:pt x="394373" y="0"/>
                </a:lnTo>
                <a:lnTo>
                  <a:pt x="394373" y="18376"/>
                </a:lnTo>
                <a:lnTo>
                  <a:pt x="412750" y="18376"/>
                </a:lnTo>
                <a:lnTo>
                  <a:pt x="412750" y="0"/>
                </a:lnTo>
                <a:close/>
              </a:path>
              <a:path extrusionOk="0" h="147319" w="1077595">
                <a:moveTo>
                  <a:pt x="500176" y="34899"/>
                </a:moveTo>
                <a:lnTo>
                  <a:pt x="463873" y="52182"/>
                </a:lnTo>
                <a:lnTo>
                  <a:pt x="457530" y="77088"/>
                </a:lnTo>
                <a:lnTo>
                  <a:pt x="458244" y="86630"/>
                </a:lnTo>
                <a:lnTo>
                  <a:pt x="482806" y="116601"/>
                </a:lnTo>
                <a:lnTo>
                  <a:pt x="501510" y="119354"/>
                </a:lnTo>
                <a:lnTo>
                  <a:pt x="507990" y="119075"/>
                </a:lnTo>
                <a:lnTo>
                  <a:pt x="514477" y="118238"/>
                </a:lnTo>
                <a:lnTo>
                  <a:pt x="520973" y="116841"/>
                </a:lnTo>
                <a:lnTo>
                  <a:pt x="527481" y="114884"/>
                </a:lnTo>
                <a:lnTo>
                  <a:pt x="527481" y="108343"/>
                </a:lnTo>
                <a:lnTo>
                  <a:pt x="494042" y="108343"/>
                </a:lnTo>
                <a:lnTo>
                  <a:pt x="486613" y="105575"/>
                </a:lnTo>
                <a:lnTo>
                  <a:pt x="475856" y="94513"/>
                </a:lnTo>
                <a:lnTo>
                  <a:pt x="473163" y="86855"/>
                </a:lnTo>
                <a:lnTo>
                  <a:pt x="473163" y="67411"/>
                </a:lnTo>
                <a:lnTo>
                  <a:pt x="475678" y="59804"/>
                </a:lnTo>
                <a:lnTo>
                  <a:pt x="485749" y="48691"/>
                </a:lnTo>
                <a:lnTo>
                  <a:pt x="492683" y="45910"/>
                </a:lnTo>
                <a:lnTo>
                  <a:pt x="525995" y="45910"/>
                </a:lnTo>
                <a:lnTo>
                  <a:pt x="525995" y="38760"/>
                </a:lnTo>
                <a:lnTo>
                  <a:pt x="519497" y="37069"/>
                </a:lnTo>
                <a:lnTo>
                  <a:pt x="513029" y="35863"/>
                </a:lnTo>
                <a:lnTo>
                  <a:pt x="506589" y="35140"/>
                </a:lnTo>
                <a:lnTo>
                  <a:pt x="500176" y="34899"/>
                </a:lnTo>
                <a:close/>
              </a:path>
              <a:path extrusionOk="0" h="147319" w="1077595">
                <a:moveTo>
                  <a:pt x="527481" y="103352"/>
                </a:moveTo>
                <a:lnTo>
                  <a:pt x="518604" y="106679"/>
                </a:lnTo>
                <a:lnTo>
                  <a:pt x="510616" y="108343"/>
                </a:lnTo>
                <a:lnTo>
                  <a:pt x="527481" y="108343"/>
                </a:lnTo>
                <a:lnTo>
                  <a:pt x="527481" y="103352"/>
                </a:lnTo>
                <a:close/>
              </a:path>
              <a:path extrusionOk="0" h="147319" w="1077595">
                <a:moveTo>
                  <a:pt x="525995" y="45910"/>
                </a:moveTo>
                <a:lnTo>
                  <a:pt x="508254" y="45910"/>
                </a:lnTo>
                <a:lnTo>
                  <a:pt x="516420" y="47624"/>
                </a:lnTo>
                <a:lnTo>
                  <a:pt x="525995" y="51041"/>
                </a:lnTo>
                <a:lnTo>
                  <a:pt x="525995" y="45910"/>
                </a:lnTo>
                <a:close/>
              </a:path>
              <a:path extrusionOk="0" h="147319" w="1077595">
                <a:moveTo>
                  <a:pt x="684580" y="34899"/>
                </a:moveTo>
                <a:lnTo>
                  <a:pt x="648277" y="52182"/>
                </a:lnTo>
                <a:lnTo>
                  <a:pt x="641934" y="77088"/>
                </a:lnTo>
                <a:lnTo>
                  <a:pt x="642648" y="86630"/>
                </a:lnTo>
                <a:lnTo>
                  <a:pt x="667210" y="116601"/>
                </a:lnTo>
                <a:lnTo>
                  <a:pt x="685914" y="119354"/>
                </a:lnTo>
                <a:lnTo>
                  <a:pt x="692394" y="119075"/>
                </a:lnTo>
                <a:lnTo>
                  <a:pt x="698881" y="118238"/>
                </a:lnTo>
                <a:lnTo>
                  <a:pt x="705377" y="116841"/>
                </a:lnTo>
                <a:lnTo>
                  <a:pt x="711885" y="114884"/>
                </a:lnTo>
                <a:lnTo>
                  <a:pt x="711885" y="108343"/>
                </a:lnTo>
                <a:lnTo>
                  <a:pt x="678446" y="108343"/>
                </a:lnTo>
                <a:lnTo>
                  <a:pt x="671017" y="105575"/>
                </a:lnTo>
                <a:lnTo>
                  <a:pt x="660260" y="94513"/>
                </a:lnTo>
                <a:lnTo>
                  <a:pt x="657567" y="86855"/>
                </a:lnTo>
                <a:lnTo>
                  <a:pt x="657567" y="67411"/>
                </a:lnTo>
                <a:lnTo>
                  <a:pt x="660082" y="59804"/>
                </a:lnTo>
                <a:lnTo>
                  <a:pt x="670153" y="48691"/>
                </a:lnTo>
                <a:lnTo>
                  <a:pt x="677087" y="45910"/>
                </a:lnTo>
                <a:lnTo>
                  <a:pt x="710399" y="45910"/>
                </a:lnTo>
                <a:lnTo>
                  <a:pt x="710399" y="38760"/>
                </a:lnTo>
                <a:lnTo>
                  <a:pt x="703901" y="37069"/>
                </a:lnTo>
                <a:lnTo>
                  <a:pt x="697433" y="35863"/>
                </a:lnTo>
                <a:lnTo>
                  <a:pt x="690993" y="35140"/>
                </a:lnTo>
                <a:lnTo>
                  <a:pt x="684580" y="34899"/>
                </a:lnTo>
                <a:close/>
              </a:path>
              <a:path extrusionOk="0" h="147319" w="1077595">
                <a:moveTo>
                  <a:pt x="711885" y="103352"/>
                </a:moveTo>
                <a:lnTo>
                  <a:pt x="703008" y="106679"/>
                </a:lnTo>
                <a:lnTo>
                  <a:pt x="695020" y="108343"/>
                </a:lnTo>
                <a:lnTo>
                  <a:pt x="711885" y="108343"/>
                </a:lnTo>
                <a:lnTo>
                  <a:pt x="711885" y="103352"/>
                </a:lnTo>
                <a:close/>
              </a:path>
              <a:path extrusionOk="0" h="147319" w="1077595">
                <a:moveTo>
                  <a:pt x="710399" y="45910"/>
                </a:moveTo>
                <a:lnTo>
                  <a:pt x="692658" y="45910"/>
                </a:lnTo>
                <a:lnTo>
                  <a:pt x="700824" y="47624"/>
                </a:lnTo>
                <a:lnTo>
                  <a:pt x="710399" y="51041"/>
                </a:lnTo>
                <a:lnTo>
                  <a:pt x="710399" y="45910"/>
                </a:lnTo>
                <a:close/>
              </a:path>
              <a:path extrusionOk="0" h="147319" w="1077595">
                <a:moveTo>
                  <a:pt x="781481" y="0"/>
                </a:moveTo>
                <a:lnTo>
                  <a:pt x="735647" y="0"/>
                </a:lnTo>
                <a:lnTo>
                  <a:pt x="735647" y="11010"/>
                </a:lnTo>
                <a:lnTo>
                  <a:pt x="766826" y="11010"/>
                </a:lnTo>
                <a:lnTo>
                  <a:pt x="766826" y="117500"/>
                </a:lnTo>
                <a:lnTo>
                  <a:pt x="781481" y="117500"/>
                </a:lnTo>
                <a:lnTo>
                  <a:pt x="781481" y="0"/>
                </a:lnTo>
                <a:close/>
              </a:path>
              <a:path extrusionOk="0" h="147319" w="1077595">
                <a:moveTo>
                  <a:pt x="886842" y="45910"/>
                </a:moveTo>
                <a:lnTo>
                  <a:pt x="863523" y="45910"/>
                </a:lnTo>
                <a:lnTo>
                  <a:pt x="867714" y="47129"/>
                </a:lnTo>
                <a:lnTo>
                  <a:pt x="872769" y="51981"/>
                </a:lnTo>
                <a:lnTo>
                  <a:pt x="874039" y="56057"/>
                </a:lnTo>
                <a:lnTo>
                  <a:pt x="874039" y="68681"/>
                </a:lnTo>
                <a:lnTo>
                  <a:pt x="864958" y="68681"/>
                </a:lnTo>
                <a:lnTo>
                  <a:pt x="856252" y="69160"/>
                </a:lnTo>
                <a:lnTo>
                  <a:pt x="824331" y="88201"/>
                </a:lnTo>
                <a:lnTo>
                  <a:pt x="824331" y="103035"/>
                </a:lnTo>
                <a:lnTo>
                  <a:pt x="826731" y="108369"/>
                </a:lnTo>
                <a:lnTo>
                  <a:pt x="836294" y="116801"/>
                </a:lnTo>
                <a:lnTo>
                  <a:pt x="842391" y="118910"/>
                </a:lnTo>
                <a:lnTo>
                  <a:pt x="849782" y="118910"/>
                </a:lnTo>
                <a:lnTo>
                  <a:pt x="856409" y="118212"/>
                </a:lnTo>
                <a:lnTo>
                  <a:pt x="863047" y="116119"/>
                </a:lnTo>
                <a:lnTo>
                  <a:pt x="869695" y="112630"/>
                </a:lnTo>
                <a:lnTo>
                  <a:pt x="876350" y="107746"/>
                </a:lnTo>
                <a:lnTo>
                  <a:pt x="891608" y="107746"/>
                </a:lnTo>
                <a:lnTo>
                  <a:pt x="891298" y="107607"/>
                </a:lnTo>
                <a:lnTo>
                  <a:pt x="891028" y="107149"/>
                </a:lnTo>
                <a:lnTo>
                  <a:pt x="849388" y="107149"/>
                </a:lnTo>
                <a:lnTo>
                  <a:pt x="845959" y="105956"/>
                </a:lnTo>
                <a:lnTo>
                  <a:pt x="840803" y="101193"/>
                </a:lnTo>
                <a:lnTo>
                  <a:pt x="839581" y="98221"/>
                </a:lnTo>
                <a:lnTo>
                  <a:pt x="839508" y="94132"/>
                </a:lnTo>
                <a:lnTo>
                  <a:pt x="841391" y="87000"/>
                </a:lnTo>
                <a:lnTo>
                  <a:pt x="847042" y="81908"/>
                </a:lnTo>
                <a:lnTo>
                  <a:pt x="856460" y="78855"/>
                </a:lnTo>
                <a:lnTo>
                  <a:pt x="869645" y="77838"/>
                </a:lnTo>
                <a:lnTo>
                  <a:pt x="888695" y="77838"/>
                </a:lnTo>
                <a:lnTo>
                  <a:pt x="888664" y="51981"/>
                </a:lnTo>
                <a:lnTo>
                  <a:pt x="886842" y="45910"/>
                </a:lnTo>
                <a:close/>
              </a:path>
              <a:path extrusionOk="0" h="147319" w="1077595">
                <a:moveTo>
                  <a:pt x="891608" y="107746"/>
                </a:moveTo>
                <a:lnTo>
                  <a:pt x="876350" y="107746"/>
                </a:lnTo>
                <a:lnTo>
                  <a:pt x="878865" y="115188"/>
                </a:lnTo>
                <a:lnTo>
                  <a:pt x="883742" y="118910"/>
                </a:lnTo>
                <a:lnTo>
                  <a:pt x="893483" y="118910"/>
                </a:lnTo>
                <a:lnTo>
                  <a:pt x="897191" y="118109"/>
                </a:lnTo>
                <a:lnTo>
                  <a:pt x="902093" y="116522"/>
                </a:lnTo>
                <a:lnTo>
                  <a:pt x="900874" y="108496"/>
                </a:lnTo>
                <a:lnTo>
                  <a:pt x="893267" y="108496"/>
                </a:lnTo>
                <a:lnTo>
                  <a:pt x="891608" y="107746"/>
                </a:lnTo>
                <a:close/>
              </a:path>
              <a:path extrusionOk="0" h="147319" w="1077595">
                <a:moveTo>
                  <a:pt x="900760" y="107746"/>
                </a:moveTo>
                <a:lnTo>
                  <a:pt x="898626" y="108242"/>
                </a:lnTo>
                <a:lnTo>
                  <a:pt x="897089" y="108496"/>
                </a:lnTo>
                <a:lnTo>
                  <a:pt x="900874" y="108496"/>
                </a:lnTo>
                <a:lnTo>
                  <a:pt x="900760" y="107746"/>
                </a:lnTo>
                <a:close/>
              </a:path>
              <a:path extrusionOk="0" h="147319" w="1077595">
                <a:moveTo>
                  <a:pt x="888695" y="77838"/>
                </a:moveTo>
                <a:lnTo>
                  <a:pt x="874039" y="77838"/>
                </a:lnTo>
                <a:lnTo>
                  <a:pt x="874039" y="98221"/>
                </a:lnTo>
                <a:lnTo>
                  <a:pt x="866851" y="104178"/>
                </a:lnTo>
                <a:lnTo>
                  <a:pt x="860056" y="107149"/>
                </a:lnTo>
                <a:lnTo>
                  <a:pt x="891028" y="107149"/>
                </a:lnTo>
                <a:lnTo>
                  <a:pt x="889215" y="104089"/>
                </a:lnTo>
                <a:lnTo>
                  <a:pt x="888761" y="101193"/>
                </a:lnTo>
                <a:lnTo>
                  <a:pt x="888695" y="77838"/>
                </a:lnTo>
                <a:close/>
              </a:path>
              <a:path extrusionOk="0" h="147319" w="1077595">
                <a:moveTo>
                  <a:pt x="870864" y="34899"/>
                </a:moveTo>
                <a:lnTo>
                  <a:pt x="860602" y="34899"/>
                </a:lnTo>
                <a:lnTo>
                  <a:pt x="853649" y="35247"/>
                </a:lnTo>
                <a:lnTo>
                  <a:pt x="846451" y="36291"/>
                </a:lnTo>
                <a:lnTo>
                  <a:pt x="839010" y="38033"/>
                </a:lnTo>
                <a:lnTo>
                  <a:pt x="831329" y="40474"/>
                </a:lnTo>
                <a:lnTo>
                  <a:pt x="831329" y="53047"/>
                </a:lnTo>
                <a:lnTo>
                  <a:pt x="838082" y="49923"/>
                </a:lnTo>
                <a:lnTo>
                  <a:pt x="844723" y="47693"/>
                </a:lnTo>
                <a:lnTo>
                  <a:pt x="851251" y="46355"/>
                </a:lnTo>
                <a:lnTo>
                  <a:pt x="857669" y="45910"/>
                </a:lnTo>
                <a:lnTo>
                  <a:pt x="886842" y="45910"/>
                </a:lnTo>
                <a:lnTo>
                  <a:pt x="886587" y="45059"/>
                </a:lnTo>
                <a:lnTo>
                  <a:pt x="878116" y="36931"/>
                </a:lnTo>
                <a:lnTo>
                  <a:pt x="870864" y="34899"/>
                </a:lnTo>
                <a:close/>
              </a:path>
              <a:path extrusionOk="0" h="147319" w="1077595">
                <a:moveTo>
                  <a:pt x="921092" y="100977"/>
                </a:moveTo>
                <a:lnTo>
                  <a:pt x="921092" y="114223"/>
                </a:lnTo>
                <a:lnTo>
                  <a:pt x="928896" y="116466"/>
                </a:lnTo>
                <a:lnTo>
                  <a:pt x="936458" y="118070"/>
                </a:lnTo>
                <a:lnTo>
                  <a:pt x="943779" y="119033"/>
                </a:lnTo>
                <a:lnTo>
                  <a:pt x="950861" y="119354"/>
                </a:lnTo>
                <a:lnTo>
                  <a:pt x="958419" y="118928"/>
                </a:lnTo>
                <a:lnTo>
                  <a:pt x="965168" y="117651"/>
                </a:lnTo>
                <a:lnTo>
                  <a:pt x="971107" y="115523"/>
                </a:lnTo>
                <a:lnTo>
                  <a:pt x="976236" y="112547"/>
                </a:lnTo>
                <a:lnTo>
                  <a:pt x="982060" y="108343"/>
                </a:lnTo>
                <a:lnTo>
                  <a:pt x="950556" y="108343"/>
                </a:lnTo>
                <a:lnTo>
                  <a:pt x="944056" y="107882"/>
                </a:lnTo>
                <a:lnTo>
                  <a:pt x="936977" y="106499"/>
                </a:lnTo>
                <a:lnTo>
                  <a:pt x="929322" y="104196"/>
                </a:lnTo>
                <a:lnTo>
                  <a:pt x="921092" y="100977"/>
                </a:lnTo>
                <a:close/>
              </a:path>
              <a:path extrusionOk="0" h="147319" w="1077595">
                <a:moveTo>
                  <a:pt x="954951" y="34899"/>
                </a:moveTo>
                <a:lnTo>
                  <a:pt x="944829" y="34899"/>
                </a:lnTo>
                <a:lnTo>
                  <a:pt x="937006" y="36906"/>
                </a:lnTo>
                <a:lnTo>
                  <a:pt x="925944" y="44945"/>
                </a:lnTo>
                <a:lnTo>
                  <a:pt x="923175" y="50622"/>
                </a:lnTo>
                <a:lnTo>
                  <a:pt x="923175" y="57962"/>
                </a:lnTo>
                <a:lnTo>
                  <a:pt x="966533" y="87058"/>
                </a:lnTo>
                <a:lnTo>
                  <a:pt x="971169" y="90906"/>
                </a:lnTo>
                <a:lnTo>
                  <a:pt x="971169" y="99288"/>
                </a:lnTo>
                <a:lnTo>
                  <a:pt x="969225" y="102323"/>
                </a:lnTo>
                <a:lnTo>
                  <a:pt x="961440" y="107137"/>
                </a:lnTo>
                <a:lnTo>
                  <a:pt x="956513" y="108343"/>
                </a:lnTo>
                <a:lnTo>
                  <a:pt x="982060" y="108343"/>
                </a:lnTo>
                <a:lnTo>
                  <a:pt x="982535" y="108000"/>
                </a:lnTo>
                <a:lnTo>
                  <a:pt x="985685" y="101917"/>
                </a:lnTo>
                <a:lnTo>
                  <a:pt x="985685" y="89014"/>
                </a:lnTo>
                <a:lnTo>
                  <a:pt x="984211" y="84734"/>
                </a:lnTo>
                <a:lnTo>
                  <a:pt x="978306" y="78143"/>
                </a:lnTo>
                <a:lnTo>
                  <a:pt x="973455" y="75298"/>
                </a:lnTo>
                <a:lnTo>
                  <a:pt x="940879" y="63919"/>
                </a:lnTo>
                <a:lnTo>
                  <a:pt x="937234" y="60642"/>
                </a:lnTo>
                <a:lnTo>
                  <a:pt x="937234" y="53352"/>
                </a:lnTo>
                <a:lnTo>
                  <a:pt x="938834" y="50749"/>
                </a:lnTo>
                <a:lnTo>
                  <a:pt x="945235" y="46875"/>
                </a:lnTo>
                <a:lnTo>
                  <a:pt x="949515" y="45910"/>
                </a:lnTo>
                <a:lnTo>
                  <a:pt x="981367" y="45910"/>
                </a:lnTo>
                <a:lnTo>
                  <a:pt x="981367" y="38392"/>
                </a:lnTo>
                <a:lnTo>
                  <a:pt x="974080" y="36860"/>
                </a:lnTo>
                <a:lnTo>
                  <a:pt x="967249" y="35769"/>
                </a:lnTo>
                <a:lnTo>
                  <a:pt x="960873" y="35116"/>
                </a:lnTo>
                <a:lnTo>
                  <a:pt x="954951" y="34899"/>
                </a:lnTo>
                <a:close/>
              </a:path>
              <a:path extrusionOk="0" h="147319" w="1077595">
                <a:moveTo>
                  <a:pt x="981367" y="45910"/>
                </a:moveTo>
                <a:lnTo>
                  <a:pt x="954874" y="45910"/>
                </a:lnTo>
                <a:lnTo>
                  <a:pt x="961023" y="46184"/>
                </a:lnTo>
                <a:lnTo>
                  <a:pt x="967487" y="47007"/>
                </a:lnTo>
                <a:lnTo>
                  <a:pt x="974268" y="48380"/>
                </a:lnTo>
                <a:lnTo>
                  <a:pt x="981367" y="50304"/>
                </a:lnTo>
                <a:lnTo>
                  <a:pt x="981367" y="45910"/>
                </a:lnTo>
                <a:close/>
              </a:path>
              <a:path extrusionOk="0" h="147319" w="1077595">
                <a:moveTo>
                  <a:pt x="1012532" y="100977"/>
                </a:moveTo>
                <a:lnTo>
                  <a:pt x="1012532" y="114223"/>
                </a:lnTo>
                <a:lnTo>
                  <a:pt x="1020336" y="116466"/>
                </a:lnTo>
                <a:lnTo>
                  <a:pt x="1027898" y="118070"/>
                </a:lnTo>
                <a:lnTo>
                  <a:pt x="1035219" y="119033"/>
                </a:lnTo>
                <a:lnTo>
                  <a:pt x="1042301" y="119354"/>
                </a:lnTo>
                <a:lnTo>
                  <a:pt x="1049859" y="118928"/>
                </a:lnTo>
                <a:lnTo>
                  <a:pt x="1056608" y="117651"/>
                </a:lnTo>
                <a:lnTo>
                  <a:pt x="1062547" y="115523"/>
                </a:lnTo>
                <a:lnTo>
                  <a:pt x="1067676" y="112547"/>
                </a:lnTo>
                <a:lnTo>
                  <a:pt x="1073500" y="108343"/>
                </a:lnTo>
                <a:lnTo>
                  <a:pt x="1041996" y="108343"/>
                </a:lnTo>
                <a:lnTo>
                  <a:pt x="1035496" y="107882"/>
                </a:lnTo>
                <a:lnTo>
                  <a:pt x="1028417" y="106499"/>
                </a:lnTo>
                <a:lnTo>
                  <a:pt x="1020762" y="104196"/>
                </a:lnTo>
                <a:lnTo>
                  <a:pt x="1012532" y="100977"/>
                </a:lnTo>
                <a:close/>
              </a:path>
              <a:path extrusionOk="0" h="147319" w="1077595">
                <a:moveTo>
                  <a:pt x="1046391" y="34899"/>
                </a:moveTo>
                <a:lnTo>
                  <a:pt x="1036269" y="34899"/>
                </a:lnTo>
                <a:lnTo>
                  <a:pt x="1028446" y="36906"/>
                </a:lnTo>
                <a:lnTo>
                  <a:pt x="1017384" y="44945"/>
                </a:lnTo>
                <a:lnTo>
                  <a:pt x="1014615" y="50622"/>
                </a:lnTo>
                <a:lnTo>
                  <a:pt x="1014615" y="57962"/>
                </a:lnTo>
                <a:lnTo>
                  <a:pt x="1057973" y="87058"/>
                </a:lnTo>
                <a:lnTo>
                  <a:pt x="1062609" y="90906"/>
                </a:lnTo>
                <a:lnTo>
                  <a:pt x="1062609" y="99288"/>
                </a:lnTo>
                <a:lnTo>
                  <a:pt x="1060665" y="102323"/>
                </a:lnTo>
                <a:lnTo>
                  <a:pt x="1052880" y="107137"/>
                </a:lnTo>
                <a:lnTo>
                  <a:pt x="1047953" y="108343"/>
                </a:lnTo>
                <a:lnTo>
                  <a:pt x="1073500" y="108343"/>
                </a:lnTo>
                <a:lnTo>
                  <a:pt x="1073975" y="108000"/>
                </a:lnTo>
                <a:lnTo>
                  <a:pt x="1077125" y="101917"/>
                </a:lnTo>
                <a:lnTo>
                  <a:pt x="1077125" y="89014"/>
                </a:lnTo>
                <a:lnTo>
                  <a:pt x="1075651" y="84734"/>
                </a:lnTo>
                <a:lnTo>
                  <a:pt x="1069746" y="78143"/>
                </a:lnTo>
                <a:lnTo>
                  <a:pt x="1064895" y="75298"/>
                </a:lnTo>
                <a:lnTo>
                  <a:pt x="1032319" y="63919"/>
                </a:lnTo>
                <a:lnTo>
                  <a:pt x="1028674" y="60642"/>
                </a:lnTo>
                <a:lnTo>
                  <a:pt x="1028674" y="53352"/>
                </a:lnTo>
                <a:lnTo>
                  <a:pt x="1030274" y="50749"/>
                </a:lnTo>
                <a:lnTo>
                  <a:pt x="1036675" y="46875"/>
                </a:lnTo>
                <a:lnTo>
                  <a:pt x="1040955" y="45910"/>
                </a:lnTo>
                <a:lnTo>
                  <a:pt x="1072807" y="45910"/>
                </a:lnTo>
                <a:lnTo>
                  <a:pt x="1072807" y="38392"/>
                </a:lnTo>
                <a:lnTo>
                  <a:pt x="1065520" y="36860"/>
                </a:lnTo>
                <a:lnTo>
                  <a:pt x="1058689" y="35769"/>
                </a:lnTo>
                <a:lnTo>
                  <a:pt x="1052313" y="35116"/>
                </a:lnTo>
                <a:lnTo>
                  <a:pt x="1046391" y="34899"/>
                </a:lnTo>
                <a:close/>
              </a:path>
              <a:path extrusionOk="0" h="147319" w="1077595">
                <a:moveTo>
                  <a:pt x="1072807" y="45910"/>
                </a:moveTo>
                <a:lnTo>
                  <a:pt x="1046314" y="45910"/>
                </a:lnTo>
                <a:lnTo>
                  <a:pt x="1052463" y="46184"/>
                </a:lnTo>
                <a:lnTo>
                  <a:pt x="1058927" y="47007"/>
                </a:lnTo>
                <a:lnTo>
                  <a:pt x="1065708" y="48380"/>
                </a:lnTo>
                <a:lnTo>
                  <a:pt x="1072807" y="50304"/>
                </a:lnTo>
                <a:lnTo>
                  <a:pt x="1072807" y="4591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13" name="Google Shape;1313;p104"/>
          <p:cNvSpPr/>
          <p:nvPr/>
        </p:nvSpPr>
        <p:spPr>
          <a:xfrm>
            <a:off x="2209812" y="2589402"/>
            <a:ext cx="1545437" cy="1468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14" name="Google Shape;1314;p104"/>
          <p:cNvSpPr/>
          <p:nvPr/>
        </p:nvSpPr>
        <p:spPr>
          <a:xfrm>
            <a:off x="3871429" y="2589402"/>
            <a:ext cx="1723809" cy="1468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15" name="Google Shape;1315;p104"/>
          <p:cNvSpPr/>
          <p:nvPr/>
        </p:nvSpPr>
        <p:spPr>
          <a:xfrm>
            <a:off x="1202234" y="2955163"/>
            <a:ext cx="3267312" cy="32976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16" name="Google Shape;1316;p104"/>
          <p:cNvSpPr/>
          <p:nvPr/>
        </p:nvSpPr>
        <p:spPr>
          <a:xfrm>
            <a:off x="1202674" y="3503803"/>
            <a:ext cx="3839352" cy="50528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17" name="Google Shape;1317;p104"/>
          <p:cNvSpPr/>
          <p:nvPr/>
        </p:nvSpPr>
        <p:spPr>
          <a:xfrm>
            <a:off x="1202674" y="4235322"/>
            <a:ext cx="3635669" cy="68816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18" name="Google Shape;1318;p104"/>
          <p:cNvSpPr/>
          <p:nvPr/>
        </p:nvSpPr>
        <p:spPr>
          <a:xfrm>
            <a:off x="4978704" y="4235322"/>
            <a:ext cx="254000" cy="119380"/>
          </a:xfrm>
          <a:custGeom>
            <a:rect b="b" l="l" r="r" t="t"/>
            <a:pathLst>
              <a:path extrusionOk="0" h="119379" w="254000">
                <a:moveTo>
                  <a:pt x="44043" y="36690"/>
                </a:moveTo>
                <a:lnTo>
                  <a:pt x="0" y="36690"/>
                </a:lnTo>
                <a:lnTo>
                  <a:pt x="0" y="47701"/>
                </a:lnTo>
                <a:lnTo>
                  <a:pt x="29387" y="47701"/>
                </a:lnTo>
                <a:lnTo>
                  <a:pt x="29387" y="117500"/>
                </a:lnTo>
                <a:lnTo>
                  <a:pt x="44043" y="117500"/>
                </a:lnTo>
                <a:lnTo>
                  <a:pt x="44043" y="36690"/>
                </a:lnTo>
                <a:close/>
              </a:path>
              <a:path extrusionOk="0" h="119379" w="254000">
                <a:moveTo>
                  <a:pt x="45910" y="0"/>
                </a:moveTo>
                <a:lnTo>
                  <a:pt x="27533" y="0"/>
                </a:lnTo>
                <a:lnTo>
                  <a:pt x="27533" y="18376"/>
                </a:lnTo>
                <a:lnTo>
                  <a:pt x="45910" y="18376"/>
                </a:lnTo>
                <a:lnTo>
                  <a:pt x="45910" y="0"/>
                </a:lnTo>
                <a:close/>
              </a:path>
              <a:path extrusionOk="0" h="119379" w="254000">
                <a:moveTo>
                  <a:pt x="106768" y="36690"/>
                </a:moveTo>
                <a:lnTo>
                  <a:pt x="92100" y="36690"/>
                </a:lnTo>
                <a:lnTo>
                  <a:pt x="92100" y="117500"/>
                </a:lnTo>
                <a:lnTo>
                  <a:pt x="106768" y="117500"/>
                </a:lnTo>
                <a:lnTo>
                  <a:pt x="106768" y="64668"/>
                </a:lnTo>
                <a:lnTo>
                  <a:pt x="112726" y="57734"/>
                </a:lnTo>
                <a:lnTo>
                  <a:pt x="118557" y="52781"/>
                </a:lnTo>
                <a:lnTo>
                  <a:pt x="120312" y="51866"/>
                </a:lnTo>
                <a:lnTo>
                  <a:pt x="106768" y="51866"/>
                </a:lnTo>
                <a:lnTo>
                  <a:pt x="106768" y="36690"/>
                </a:lnTo>
                <a:close/>
              </a:path>
              <a:path extrusionOk="0" h="119379" w="254000">
                <a:moveTo>
                  <a:pt x="155125" y="48818"/>
                </a:moveTo>
                <a:lnTo>
                  <a:pt x="134442" y="48818"/>
                </a:lnTo>
                <a:lnTo>
                  <a:pt x="137731" y="50139"/>
                </a:lnTo>
                <a:lnTo>
                  <a:pt x="141655" y="55448"/>
                </a:lnTo>
                <a:lnTo>
                  <a:pt x="142633" y="59931"/>
                </a:lnTo>
                <a:lnTo>
                  <a:pt x="142633" y="117500"/>
                </a:lnTo>
                <a:lnTo>
                  <a:pt x="157289" y="117500"/>
                </a:lnTo>
                <a:lnTo>
                  <a:pt x="157289" y="62204"/>
                </a:lnTo>
                <a:lnTo>
                  <a:pt x="155853" y="50260"/>
                </a:lnTo>
                <a:lnTo>
                  <a:pt x="155125" y="48818"/>
                </a:lnTo>
                <a:close/>
              </a:path>
              <a:path extrusionOk="0" h="119379" w="254000">
                <a:moveTo>
                  <a:pt x="134302" y="34899"/>
                </a:moveTo>
                <a:lnTo>
                  <a:pt x="126046" y="35959"/>
                </a:lnTo>
                <a:lnTo>
                  <a:pt x="118706" y="39139"/>
                </a:lnTo>
                <a:lnTo>
                  <a:pt x="112281" y="44441"/>
                </a:lnTo>
                <a:lnTo>
                  <a:pt x="106768" y="51866"/>
                </a:lnTo>
                <a:lnTo>
                  <a:pt x="120312" y="51866"/>
                </a:lnTo>
                <a:lnTo>
                  <a:pt x="124260" y="49809"/>
                </a:lnTo>
                <a:lnTo>
                  <a:pt x="129832" y="48818"/>
                </a:lnTo>
                <a:lnTo>
                  <a:pt x="155125" y="48818"/>
                </a:lnTo>
                <a:lnTo>
                  <a:pt x="151544" y="41727"/>
                </a:lnTo>
                <a:lnTo>
                  <a:pt x="144361" y="36606"/>
                </a:lnTo>
                <a:lnTo>
                  <a:pt x="134302" y="34899"/>
                </a:lnTo>
                <a:close/>
              </a:path>
              <a:path extrusionOk="0" h="119379" w="254000">
                <a:moveTo>
                  <a:pt x="216027" y="49555"/>
                </a:moveTo>
                <a:lnTo>
                  <a:pt x="201358" y="49555"/>
                </a:lnTo>
                <a:lnTo>
                  <a:pt x="201358" y="100507"/>
                </a:lnTo>
                <a:lnTo>
                  <a:pt x="203517" y="108635"/>
                </a:lnTo>
                <a:lnTo>
                  <a:pt x="212153" y="117220"/>
                </a:lnTo>
                <a:lnTo>
                  <a:pt x="220294" y="119354"/>
                </a:lnTo>
                <a:lnTo>
                  <a:pt x="239090" y="119354"/>
                </a:lnTo>
                <a:lnTo>
                  <a:pt x="246189" y="118719"/>
                </a:lnTo>
                <a:lnTo>
                  <a:pt x="253530" y="117424"/>
                </a:lnTo>
                <a:lnTo>
                  <a:pt x="253530" y="108343"/>
                </a:lnTo>
                <a:lnTo>
                  <a:pt x="228879" y="108343"/>
                </a:lnTo>
                <a:lnTo>
                  <a:pt x="223951" y="107226"/>
                </a:lnTo>
                <a:lnTo>
                  <a:pt x="216027" y="95542"/>
                </a:lnTo>
                <a:lnTo>
                  <a:pt x="216027" y="49555"/>
                </a:lnTo>
                <a:close/>
              </a:path>
              <a:path extrusionOk="0" h="119379" w="254000">
                <a:moveTo>
                  <a:pt x="253530" y="106260"/>
                </a:moveTo>
                <a:lnTo>
                  <a:pt x="247510" y="107657"/>
                </a:lnTo>
                <a:lnTo>
                  <a:pt x="241452" y="108343"/>
                </a:lnTo>
                <a:lnTo>
                  <a:pt x="253530" y="108343"/>
                </a:lnTo>
                <a:lnTo>
                  <a:pt x="253530" y="106260"/>
                </a:lnTo>
                <a:close/>
              </a:path>
              <a:path extrusionOk="0" h="119379" w="254000">
                <a:moveTo>
                  <a:pt x="251891" y="38544"/>
                </a:moveTo>
                <a:lnTo>
                  <a:pt x="181203" y="38544"/>
                </a:lnTo>
                <a:lnTo>
                  <a:pt x="181203" y="49555"/>
                </a:lnTo>
                <a:lnTo>
                  <a:pt x="251891" y="49555"/>
                </a:lnTo>
                <a:lnTo>
                  <a:pt x="251891" y="38544"/>
                </a:lnTo>
                <a:close/>
              </a:path>
              <a:path extrusionOk="0" h="119379" w="254000">
                <a:moveTo>
                  <a:pt x="216027" y="21132"/>
                </a:moveTo>
                <a:lnTo>
                  <a:pt x="201358" y="21132"/>
                </a:lnTo>
                <a:lnTo>
                  <a:pt x="201358" y="38544"/>
                </a:lnTo>
                <a:lnTo>
                  <a:pt x="216027" y="38544"/>
                </a:lnTo>
                <a:lnTo>
                  <a:pt x="216027" y="2113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19" name="Google Shape;1319;p104"/>
          <p:cNvSpPr/>
          <p:nvPr/>
        </p:nvSpPr>
        <p:spPr>
          <a:xfrm>
            <a:off x="5348554" y="4235322"/>
            <a:ext cx="982980" cy="147320"/>
          </a:xfrm>
          <a:custGeom>
            <a:rect b="b" l="l" r="r" t="t"/>
            <a:pathLst>
              <a:path extrusionOk="0" h="147320" w="982979">
                <a:moveTo>
                  <a:pt x="0" y="100977"/>
                </a:moveTo>
                <a:lnTo>
                  <a:pt x="0" y="114223"/>
                </a:lnTo>
                <a:lnTo>
                  <a:pt x="7803" y="116472"/>
                </a:lnTo>
                <a:lnTo>
                  <a:pt x="15365" y="118075"/>
                </a:lnTo>
                <a:lnTo>
                  <a:pt x="22686" y="119035"/>
                </a:lnTo>
                <a:lnTo>
                  <a:pt x="29768" y="119354"/>
                </a:lnTo>
                <a:lnTo>
                  <a:pt x="37326" y="118930"/>
                </a:lnTo>
                <a:lnTo>
                  <a:pt x="44075" y="117655"/>
                </a:lnTo>
                <a:lnTo>
                  <a:pt x="50014" y="115529"/>
                </a:lnTo>
                <a:lnTo>
                  <a:pt x="55143" y="112547"/>
                </a:lnTo>
                <a:lnTo>
                  <a:pt x="60983" y="108343"/>
                </a:lnTo>
                <a:lnTo>
                  <a:pt x="29463" y="108343"/>
                </a:lnTo>
                <a:lnTo>
                  <a:pt x="22965" y="107883"/>
                </a:lnTo>
                <a:lnTo>
                  <a:pt x="15889" y="106503"/>
                </a:lnTo>
                <a:lnTo>
                  <a:pt x="8234" y="104202"/>
                </a:lnTo>
                <a:lnTo>
                  <a:pt x="0" y="100977"/>
                </a:lnTo>
                <a:close/>
              </a:path>
              <a:path extrusionOk="0" h="147320" w="982979">
                <a:moveTo>
                  <a:pt x="33858" y="34899"/>
                </a:moveTo>
                <a:lnTo>
                  <a:pt x="23736" y="34899"/>
                </a:lnTo>
                <a:lnTo>
                  <a:pt x="15913" y="36906"/>
                </a:lnTo>
                <a:lnTo>
                  <a:pt x="4851" y="44945"/>
                </a:lnTo>
                <a:lnTo>
                  <a:pt x="2082" y="50622"/>
                </a:lnTo>
                <a:lnTo>
                  <a:pt x="2082" y="57962"/>
                </a:lnTo>
                <a:lnTo>
                  <a:pt x="45440" y="87058"/>
                </a:lnTo>
                <a:lnTo>
                  <a:pt x="50076" y="90906"/>
                </a:lnTo>
                <a:lnTo>
                  <a:pt x="50076" y="99288"/>
                </a:lnTo>
                <a:lnTo>
                  <a:pt x="48133" y="102323"/>
                </a:lnTo>
                <a:lnTo>
                  <a:pt x="40347" y="107137"/>
                </a:lnTo>
                <a:lnTo>
                  <a:pt x="35420" y="108343"/>
                </a:lnTo>
                <a:lnTo>
                  <a:pt x="60983" y="108343"/>
                </a:lnTo>
                <a:lnTo>
                  <a:pt x="61442" y="108013"/>
                </a:lnTo>
                <a:lnTo>
                  <a:pt x="64592" y="101917"/>
                </a:lnTo>
                <a:lnTo>
                  <a:pt x="64592" y="89027"/>
                </a:lnTo>
                <a:lnTo>
                  <a:pt x="63119" y="84747"/>
                </a:lnTo>
                <a:lnTo>
                  <a:pt x="57213" y="78143"/>
                </a:lnTo>
                <a:lnTo>
                  <a:pt x="52362" y="75311"/>
                </a:lnTo>
                <a:lnTo>
                  <a:pt x="19799" y="63919"/>
                </a:lnTo>
                <a:lnTo>
                  <a:pt x="16141" y="60642"/>
                </a:lnTo>
                <a:lnTo>
                  <a:pt x="16141" y="53352"/>
                </a:lnTo>
                <a:lnTo>
                  <a:pt x="17741" y="50749"/>
                </a:lnTo>
                <a:lnTo>
                  <a:pt x="24142" y="46875"/>
                </a:lnTo>
                <a:lnTo>
                  <a:pt x="28422" y="45910"/>
                </a:lnTo>
                <a:lnTo>
                  <a:pt x="60274" y="45910"/>
                </a:lnTo>
                <a:lnTo>
                  <a:pt x="60274" y="38392"/>
                </a:lnTo>
                <a:lnTo>
                  <a:pt x="52987" y="36865"/>
                </a:lnTo>
                <a:lnTo>
                  <a:pt x="46156" y="35774"/>
                </a:lnTo>
                <a:lnTo>
                  <a:pt x="39780" y="35118"/>
                </a:lnTo>
                <a:lnTo>
                  <a:pt x="33858" y="34899"/>
                </a:lnTo>
                <a:close/>
              </a:path>
              <a:path extrusionOk="0" h="147320" w="982979">
                <a:moveTo>
                  <a:pt x="60274" y="45910"/>
                </a:moveTo>
                <a:lnTo>
                  <a:pt x="33782" y="45910"/>
                </a:lnTo>
                <a:lnTo>
                  <a:pt x="39930" y="46184"/>
                </a:lnTo>
                <a:lnTo>
                  <a:pt x="46394" y="47007"/>
                </a:lnTo>
                <a:lnTo>
                  <a:pt x="53175" y="48380"/>
                </a:lnTo>
                <a:lnTo>
                  <a:pt x="60274" y="50304"/>
                </a:lnTo>
                <a:lnTo>
                  <a:pt x="60274" y="45910"/>
                </a:lnTo>
                <a:close/>
              </a:path>
              <a:path extrusionOk="0" h="147320" w="982979">
                <a:moveTo>
                  <a:pt x="127635" y="34899"/>
                </a:moveTo>
                <a:lnTo>
                  <a:pt x="92227" y="60831"/>
                </a:lnTo>
                <a:lnTo>
                  <a:pt x="89535" y="77978"/>
                </a:lnTo>
                <a:lnTo>
                  <a:pt x="90235" y="87374"/>
                </a:lnTo>
                <a:lnTo>
                  <a:pt x="122960" y="118685"/>
                </a:lnTo>
                <a:lnTo>
                  <a:pt x="132778" y="119354"/>
                </a:lnTo>
                <a:lnTo>
                  <a:pt x="139298" y="119038"/>
                </a:lnTo>
                <a:lnTo>
                  <a:pt x="146134" y="118089"/>
                </a:lnTo>
                <a:lnTo>
                  <a:pt x="153286" y="116509"/>
                </a:lnTo>
                <a:lnTo>
                  <a:pt x="160756" y="114300"/>
                </a:lnTo>
                <a:lnTo>
                  <a:pt x="160756" y="108343"/>
                </a:lnTo>
                <a:lnTo>
                  <a:pt x="134785" y="108343"/>
                </a:lnTo>
                <a:lnTo>
                  <a:pt x="122440" y="106627"/>
                </a:lnTo>
                <a:lnTo>
                  <a:pt x="113390" y="101477"/>
                </a:lnTo>
                <a:lnTo>
                  <a:pt x="107633" y="92897"/>
                </a:lnTo>
                <a:lnTo>
                  <a:pt x="105168" y="80886"/>
                </a:lnTo>
                <a:lnTo>
                  <a:pt x="160235" y="80886"/>
                </a:lnTo>
                <a:lnTo>
                  <a:pt x="160235" y="76200"/>
                </a:lnTo>
                <a:lnTo>
                  <a:pt x="159919" y="69875"/>
                </a:lnTo>
                <a:lnTo>
                  <a:pt x="105613" y="69875"/>
                </a:lnTo>
                <a:lnTo>
                  <a:pt x="106311" y="62331"/>
                </a:lnTo>
                <a:lnTo>
                  <a:pt x="108483" y="56451"/>
                </a:lnTo>
                <a:lnTo>
                  <a:pt x="115773" y="48018"/>
                </a:lnTo>
                <a:lnTo>
                  <a:pt x="120523" y="45910"/>
                </a:lnTo>
                <a:lnTo>
                  <a:pt x="152896" y="45910"/>
                </a:lnTo>
                <a:lnTo>
                  <a:pt x="152311" y="44945"/>
                </a:lnTo>
                <a:lnTo>
                  <a:pt x="147796" y="40552"/>
                </a:lnTo>
                <a:lnTo>
                  <a:pt x="142178" y="37412"/>
                </a:lnTo>
                <a:lnTo>
                  <a:pt x="135457" y="35528"/>
                </a:lnTo>
                <a:lnTo>
                  <a:pt x="127635" y="34899"/>
                </a:lnTo>
                <a:close/>
              </a:path>
              <a:path extrusionOk="0" h="147320" w="982979">
                <a:moveTo>
                  <a:pt x="160756" y="102692"/>
                </a:moveTo>
                <a:lnTo>
                  <a:pt x="153832" y="105166"/>
                </a:lnTo>
                <a:lnTo>
                  <a:pt x="147194" y="106932"/>
                </a:lnTo>
                <a:lnTo>
                  <a:pt x="140845" y="107991"/>
                </a:lnTo>
                <a:lnTo>
                  <a:pt x="134785" y="108343"/>
                </a:lnTo>
                <a:lnTo>
                  <a:pt x="160756" y="108343"/>
                </a:lnTo>
                <a:lnTo>
                  <a:pt x="160756" y="102692"/>
                </a:lnTo>
                <a:close/>
              </a:path>
              <a:path extrusionOk="0" h="147320" w="982979">
                <a:moveTo>
                  <a:pt x="152896" y="45910"/>
                </a:moveTo>
                <a:lnTo>
                  <a:pt x="126377" y="45910"/>
                </a:lnTo>
                <a:lnTo>
                  <a:pt x="134352" y="47277"/>
                </a:lnTo>
                <a:lnTo>
                  <a:pt x="140047" y="51379"/>
                </a:lnTo>
                <a:lnTo>
                  <a:pt x="143463" y="58217"/>
                </a:lnTo>
                <a:lnTo>
                  <a:pt x="144602" y="67792"/>
                </a:lnTo>
                <a:lnTo>
                  <a:pt x="144602" y="69875"/>
                </a:lnTo>
                <a:lnTo>
                  <a:pt x="159919" y="69875"/>
                </a:lnTo>
                <a:lnTo>
                  <a:pt x="159740" y="66294"/>
                </a:lnTo>
                <a:lnTo>
                  <a:pt x="158254" y="57781"/>
                </a:lnTo>
                <a:lnTo>
                  <a:pt x="155778" y="50664"/>
                </a:lnTo>
                <a:lnTo>
                  <a:pt x="152896" y="45910"/>
                </a:lnTo>
                <a:close/>
              </a:path>
              <a:path extrusionOk="0" h="147320" w="982979">
                <a:moveTo>
                  <a:pt x="190169" y="36690"/>
                </a:moveTo>
                <a:lnTo>
                  <a:pt x="175107" y="36690"/>
                </a:lnTo>
                <a:lnTo>
                  <a:pt x="208584" y="117500"/>
                </a:lnTo>
                <a:lnTo>
                  <a:pt x="223316" y="117500"/>
                </a:lnTo>
                <a:lnTo>
                  <a:pt x="230156" y="101422"/>
                </a:lnTo>
                <a:lnTo>
                  <a:pt x="216992" y="101422"/>
                </a:lnTo>
                <a:lnTo>
                  <a:pt x="190169" y="36690"/>
                </a:lnTo>
                <a:close/>
              </a:path>
              <a:path extrusionOk="0" h="147320" w="982979">
                <a:moveTo>
                  <a:pt x="257695" y="36690"/>
                </a:moveTo>
                <a:lnTo>
                  <a:pt x="244678" y="36690"/>
                </a:lnTo>
                <a:lnTo>
                  <a:pt x="216992" y="101422"/>
                </a:lnTo>
                <a:lnTo>
                  <a:pt x="230156" y="101422"/>
                </a:lnTo>
                <a:lnTo>
                  <a:pt x="257695" y="36690"/>
                </a:lnTo>
                <a:close/>
              </a:path>
              <a:path extrusionOk="0" h="147320" w="982979">
                <a:moveTo>
                  <a:pt x="310515" y="34899"/>
                </a:moveTo>
                <a:lnTo>
                  <a:pt x="275107" y="60831"/>
                </a:lnTo>
                <a:lnTo>
                  <a:pt x="272415" y="77978"/>
                </a:lnTo>
                <a:lnTo>
                  <a:pt x="273115" y="87374"/>
                </a:lnTo>
                <a:lnTo>
                  <a:pt x="305840" y="118685"/>
                </a:lnTo>
                <a:lnTo>
                  <a:pt x="315658" y="119354"/>
                </a:lnTo>
                <a:lnTo>
                  <a:pt x="322178" y="119038"/>
                </a:lnTo>
                <a:lnTo>
                  <a:pt x="329014" y="118089"/>
                </a:lnTo>
                <a:lnTo>
                  <a:pt x="336166" y="116509"/>
                </a:lnTo>
                <a:lnTo>
                  <a:pt x="343636" y="114300"/>
                </a:lnTo>
                <a:lnTo>
                  <a:pt x="343636" y="108343"/>
                </a:lnTo>
                <a:lnTo>
                  <a:pt x="317665" y="108343"/>
                </a:lnTo>
                <a:lnTo>
                  <a:pt x="305320" y="106627"/>
                </a:lnTo>
                <a:lnTo>
                  <a:pt x="296270" y="101477"/>
                </a:lnTo>
                <a:lnTo>
                  <a:pt x="290513" y="92897"/>
                </a:lnTo>
                <a:lnTo>
                  <a:pt x="288048" y="80886"/>
                </a:lnTo>
                <a:lnTo>
                  <a:pt x="343115" y="80886"/>
                </a:lnTo>
                <a:lnTo>
                  <a:pt x="343115" y="76200"/>
                </a:lnTo>
                <a:lnTo>
                  <a:pt x="342799" y="69875"/>
                </a:lnTo>
                <a:lnTo>
                  <a:pt x="288493" y="69875"/>
                </a:lnTo>
                <a:lnTo>
                  <a:pt x="289191" y="62331"/>
                </a:lnTo>
                <a:lnTo>
                  <a:pt x="291363" y="56451"/>
                </a:lnTo>
                <a:lnTo>
                  <a:pt x="298653" y="48018"/>
                </a:lnTo>
                <a:lnTo>
                  <a:pt x="303403" y="45910"/>
                </a:lnTo>
                <a:lnTo>
                  <a:pt x="335776" y="45910"/>
                </a:lnTo>
                <a:lnTo>
                  <a:pt x="335191" y="44945"/>
                </a:lnTo>
                <a:lnTo>
                  <a:pt x="330676" y="40552"/>
                </a:lnTo>
                <a:lnTo>
                  <a:pt x="325058" y="37412"/>
                </a:lnTo>
                <a:lnTo>
                  <a:pt x="318337" y="35528"/>
                </a:lnTo>
                <a:lnTo>
                  <a:pt x="310515" y="34899"/>
                </a:lnTo>
                <a:close/>
              </a:path>
              <a:path extrusionOk="0" h="147320" w="982979">
                <a:moveTo>
                  <a:pt x="343636" y="102692"/>
                </a:moveTo>
                <a:lnTo>
                  <a:pt x="336712" y="105166"/>
                </a:lnTo>
                <a:lnTo>
                  <a:pt x="330074" y="106932"/>
                </a:lnTo>
                <a:lnTo>
                  <a:pt x="323725" y="107991"/>
                </a:lnTo>
                <a:lnTo>
                  <a:pt x="317665" y="108343"/>
                </a:lnTo>
                <a:lnTo>
                  <a:pt x="343636" y="108343"/>
                </a:lnTo>
                <a:lnTo>
                  <a:pt x="343636" y="102692"/>
                </a:lnTo>
                <a:close/>
              </a:path>
              <a:path extrusionOk="0" h="147320" w="982979">
                <a:moveTo>
                  <a:pt x="335776" y="45910"/>
                </a:moveTo>
                <a:lnTo>
                  <a:pt x="309257" y="45910"/>
                </a:lnTo>
                <a:lnTo>
                  <a:pt x="317232" y="47277"/>
                </a:lnTo>
                <a:lnTo>
                  <a:pt x="322927" y="51379"/>
                </a:lnTo>
                <a:lnTo>
                  <a:pt x="326343" y="58217"/>
                </a:lnTo>
                <a:lnTo>
                  <a:pt x="327482" y="67792"/>
                </a:lnTo>
                <a:lnTo>
                  <a:pt x="327482" y="69875"/>
                </a:lnTo>
                <a:lnTo>
                  <a:pt x="342799" y="69875"/>
                </a:lnTo>
                <a:lnTo>
                  <a:pt x="342620" y="66294"/>
                </a:lnTo>
                <a:lnTo>
                  <a:pt x="341134" y="57781"/>
                </a:lnTo>
                <a:lnTo>
                  <a:pt x="338658" y="50664"/>
                </a:lnTo>
                <a:lnTo>
                  <a:pt x="335776" y="45910"/>
                </a:lnTo>
                <a:close/>
              </a:path>
              <a:path extrusionOk="0" h="147320" w="982979">
                <a:moveTo>
                  <a:pt x="392468" y="36690"/>
                </a:moveTo>
                <a:lnTo>
                  <a:pt x="377812" y="36690"/>
                </a:lnTo>
                <a:lnTo>
                  <a:pt x="377812" y="117500"/>
                </a:lnTo>
                <a:lnTo>
                  <a:pt x="392468" y="117500"/>
                </a:lnTo>
                <a:lnTo>
                  <a:pt x="392468" y="64884"/>
                </a:lnTo>
                <a:lnTo>
                  <a:pt x="397090" y="58635"/>
                </a:lnTo>
                <a:lnTo>
                  <a:pt x="401510" y="54203"/>
                </a:lnTo>
                <a:lnTo>
                  <a:pt x="405317" y="51866"/>
                </a:lnTo>
                <a:lnTo>
                  <a:pt x="392468" y="51866"/>
                </a:lnTo>
                <a:lnTo>
                  <a:pt x="392468" y="36690"/>
                </a:lnTo>
                <a:close/>
              </a:path>
              <a:path extrusionOk="0" h="147320" w="982979">
                <a:moveTo>
                  <a:pt x="437489" y="47701"/>
                </a:moveTo>
                <a:lnTo>
                  <a:pt x="422313" y="47701"/>
                </a:lnTo>
                <a:lnTo>
                  <a:pt x="424294" y="47942"/>
                </a:lnTo>
                <a:lnTo>
                  <a:pt x="426478" y="48437"/>
                </a:lnTo>
                <a:lnTo>
                  <a:pt x="426478" y="59677"/>
                </a:lnTo>
                <a:lnTo>
                  <a:pt x="437489" y="59677"/>
                </a:lnTo>
                <a:lnTo>
                  <a:pt x="437489" y="47701"/>
                </a:lnTo>
                <a:close/>
              </a:path>
              <a:path extrusionOk="0" h="147320" w="982979">
                <a:moveTo>
                  <a:pt x="426872" y="34899"/>
                </a:moveTo>
                <a:lnTo>
                  <a:pt x="422465" y="34899"/>
                </a:lnTo>
                <a:lnTo>
                  <a:pt x="413526" y="35959"/>
                </a:lnTo>
                <a:lnTo>
                  <a:pt x="405547" y="39139"/>
                </a:lnTo>
                <a:lnTo>
                  <a:pt x="398528" y="44441"/>
                </a:lnTo>
                <a:lnTo>
                  <a:pt x="392468" y="51866"/>
                </a:lnTo>
                <a:lnTo>
                  <a:pt x="405317" y="51866"/>
                </a:lnTo>
                <a:lnTo>
                  <a:pt x="409994" y="48996"/>
                </a:lnTo>
                <a:lnTo>
                  <a:pt x="414921" y="47701"/>
                </a:lnTo>
                <a:lnTo>
                  <a:pt x="437489" y="47701"/>
                </a:lnTo>
                <a:lnTo>
                  <a:pt x="437489" y="36753"/>
                </a:lnTo>
                <a:lnTo>
                  <a:pt x="431888" y="35521"/>
                </a:lnTo>
                <a:lnTo>
                  <a:pt x="426872" y="34899"/>
                </a:lnTo>
                <a:close/>
              </a:path>
              <a:path extrusionOk="0" h="147320" w="982979">
                <a:moveTo>
                  <a:pt x="503262" y="36690"/>
                </a:moveTo>
                <a:lnTo>
                  <a:pt x="459206" y="36690"/>
                </a:lnTo>
                <a:lnTo>
                  <a:pt x="459206" y="47701"/>
                </a:lnTo>
                <a:lnTo>
                  <a:pt x="488594" y="47701"/>
                </a:lnTo>
                <a:lnTo>
                  <a:pt x="488594" y="117500"/>
                </a:lnTo>
                <a:lnTo>
                  <a:pt x="503262" y="117500"/>
                </a:lnTo>
                <a:lnTo>
                  <a:pt x="503262" y="36690"/>
                </a:lnTo>
                <a:close/>
              </a:path>
              <a:path extrusionOk="0" h="147320" w="982979">
                <a:moveTo>
                  <a:pt x="505117" y="0"/>
                </a:moveTo>
                <a:lnTo>
                  <a:pt x="486740" y="0"/>
                </a:lnTo>
                <a:lnTo>
                  <a:pt x="486740" y="18376"/>
                </a:lnTo>
                <a:lnTo>
                  <a:pt x="505117" y="18376"/>
                </a:lnTo>
                <a:lnTo>
                  <a:pt x="505117" y="0"/>
                </a:lnTo>
                <a:close/>
              </a:path>
              <a:path extrusionOk="0" h="147320" w="982979">
                <a:moveTo>
                  <a:pt x="582269" y="49555"/>
                </a:moveTo>
                <a:lnTo>
                  <a:pt x="567613" y="49555"/>
                </a:lnTo>
                <a:lnTo>
                  <a:pt x="567613" y="100507"/>
                </a:lnTo>
                <a:lnTo>
                  <a:pt x="569772" y="108635"/>
                </a:lnTo>
                <a:lnTo>
                  <a:pt x="578396" y="117208"/>
                </a:lnTo>
                <a:lnTo>
                  <a:pt x="586536" y="119354"/>
                </a:lnTo>
                <a:lnTo>
                  <a:pt x="605345" y="119354"/>
                </a:lnTo>
                <a:lnTo>
                  <a:pt x="612432" y="118719"/>
                </a:lnTo>
                <a:lnTo>
                  <a:pt x="619772" y="117424"/>
                </a:lnTo>
                <a:lnTo>
                  <a:pt x="619772" y="108343"/>
                </a:lnTo>
                <a:lnTo>
                  <a:pt x="595122" y="108343"/>
                </a:lnTo>
                <a:lnTo>
                  <a:pt x="590194" y="107226"/>
                </a:lnTo>
                <a:lnTo>
                  <a:pt x="582269" y="95542"/>
                </a:lnTo>
                <a:lnTo>
                  <a:pt x="582269" y="49555"/>
                </a:lnTo>
                <a:close/>
              </a:path>
              <a:path extrusionOk="0" h="147320" w="982979">
                <a:moveTo>
                  <a:pt x="619772" y="106260"/>
                </a:moveTo>
                <a:lnTo>
                  <a:pt x="613765" y="107645"/>
                </a:lnTo>
                <a:lnTo>
                  <a:pt x="607695" y="108343"/>
                </a:lnTo>
                <a:lnTo>
                  <a:pt x="619772" y="108343"/>
                </a:lnTo>
                <a:lnTo>
                  <a:pt x="619772" y="106260"/>
                </a:lnTo>
                <a:close/>
              </a:path>
              <a:path extrusionOk="0" h="147320" w="982979">
                <a:moveTo>
                  <a:pt x="618134" y="38544"/>
                </a:moveTo>
                <a:lnTo>
                  <a:pt x="547446" y="38544"/>
                </a:lnTo>
                <a:lnTo>
                  <a:pt x="547446" y="49555"/>
                </a:lnTo>
                <a:lnTo>
                  <a:pt x="618134" y="49555"/>
                </a:lnTo>
                <a:lnTo>
                  <a:pt x="618134" y="38544"/>
                </a:lnTo>
                <a:close/>
              </a:path>
              <a:path extrusionOk="0" h="147320" w="982979">
                <a:moveTo>
                  <a:pt x="582269" y="21132"/>
                </a:moveTo>
                <a:lnTo>
                  <a:pt x="567613" y="21132"/>
                </a:lnTo>
                <a:lnTo>
                  <a:pt x="567613" y="38544"/>
                </a:lnTo>
                <a:lnTo>
                  <a:pt x="582269" y="38544"/>
                </a:lnTo>
                <a:lnTo>
                  <a:pt x="582269" y="21132"/>
                </a:lnTo>
                <a:close/>
              </a:path>
              <a:path extrusionOk="0" h="147320" w="982979">
                <a:moveTo>
                  <a:pt x="652259" y="36690"/>
                </a:moveTo>
                <a:lnTo>
                  <a:pt x="637057" y="36690"/>
                </a:lnTo>
                <a:lnTo>
                  <a:pt x="670991" y="113931"/>
                </a:lnTo>
                <a:lnTo>
                  <a:pt x="664565" y="127571"/>
                </a:lnTo>
                <a:lnTo>
                  <a:pt x="661911" y="131419"/>
                </a:lnTo>
                <a:lnTo>
                  <a:pt x="656856" y="134988"/>
                </a:lnTo>
                <a:lnTo>
                  <a:pt x="652818" y="135877"/>
                </a:lnTo>
                <a:lnTo>
                  <a:pt x="641299" y="135877"/>
                </a:lnTo>
                <a:lnTo>
                  <a:pt x="641299" y="146888"/>
                </a:lnTo>
                <a:lnTo>
                  <a:pt x="655688" y="146888"/>
                </a:lnTo>
                <a:lnTo>
                  <a:pt x="661962" y="145491"/>
                </a:lnTo>
                <a:lnTo>
                  <a:pt x="670801" y="139877"/>
                </a:lnTo>
                <a:lnTo>
                  <a:pt x="674585" y="134937"/>
                </a:lnTo>
                <a:lnTo>
                  <a:pt x="691630" y="96774"/>
                </a:lnTo>
                <a:lnTo>
                  <a:pt x="678662" y="96773"/>
                </a:lnTo>
                <a:lnTo>
                  <a:pt x="652259" y="36690"/>
                </a:lnTo>
                <a:close/>
              </a:path>
              <a:path extrusionOk="0" h="147320" w="982979">
                <a:moveTo>
                  <a:pt x="718464" y="36690"/>
                </a:moveTo>
                <a:lnTo>
                  <a:pt x="705294" y="36690"/>
                </a:lnTo>
                <a:lnTo>
                  <a:pt x="678662" y="96773"/>
                </a:lnTo>
                <a:lnTo>
                  <a:pt x="691630" y="96774"/>
                </a:lnTo>
                <a:lnTo>
                  <a:pt x="718464" y="36690"/>
                </a:lnTo>
                <a:close/>
              </a:path>
              <a:path extrusionOk="0" h="147320" w="982979">
                <a:moveTo>
                  <a:pt x="733183" y="0"/>
                </a:moveTo>
                <a:lnTo>
                  <a:pt x="733183" y="10121"/>
                </a:lnTo>
                <a:lnTo>
                  <a:pt x="742370" y="12814"/>
                </a:lnTo>
                <a:lnTo>
                  <a:pt x="750425" y="16949"/>
                </a:lnTo>
                <a:lnTo>
                  <a:pt x="772942" y="57947"/>
                </a:lnTo>
                <a:lnTo>
                  <a:pt x="773590" y="69799"/>
                </a:lnTo>
                <a:lnTo>
                  <a:pt x="772940" y="81562"/>
                </a:lnTo>
                <a:lnTo>
                  <a:pt x="757299" y="117018"/>
                </a:lnTo>
                <a:lnTo>
                  <a:pt x="733183" y="129400"/>
                </a:lnTo>
                <a:lnTo>
                  <a:pt x="733183" y="139522"/>
                </a:lnTo>
                <a:lnTo>
                  <a:pt x="772820" y="117309"/>
                </a:lnTo>
                <a:lnTo>
                  <a:pt x="788245" y="69723"/>
                </a:lnTo>
                <a:lnTo>
                  <a:pt x="787288" y="56302"/>
                </a:lnTo>
                <a:lnTo>
                  <a:pt x="764600" y="13494"/>
                </a:lnTo>
                <a:lnTo>
                  <a:pt x="744763" y="2388"/>
                </a:lnTo>
                <a:lnTo>
                  <a:pt x="733183" y="0"/>
                </a:lnTo>
                <a:close/>
              </a:path>
              <a:path extrusionOk="0" h="147320" w="982979">
                <a:moveTo>
                  <a:pt x="982776" y="0"/>
                </a:moveTo>
                <a:lnTo>
                  <a:pt x="974674" y="0"/>
                </a:lnTo>
                <a:lnTo>
                  <a:pt x="960965" y="1338"/>
                </a:lnTo>
                <a:lnTo>
                  <a:pt x="951174" y="5354"/>
                </a:lnTo>
                <a:lnTo>
                  <a:pt x="945300" y="12049"/>
                </a:lnTo>
                <a:lnTo>
                  <a:pt x="943343" y="21424"/>
                </a:lnTo>
                <a:lnTo>
                  <a:pt x="943381" y="24777"/>
                </a:lnTo>
                <a:lnTo>
                  <a:pt x="943686" y="27749"/>
                </a:lnTo>
                <a:lnTo>
                  <a:pt x="946912" y="44716"/>
                </a:lnTo>
                <a:lnTo>
                  <a:pt x="947254" y="46710"/>
                </a:lnTo>
                <a:lnTo>
                  <a:pt x="947432" y="48666"/>
                </a:lnTo>
                <a:lnTo>
                  <a:pt x="947432" y="59677"/>
                </a:lnTo>
                <a:lnTo>
                  <a:pt x="941882" y="64211"/>
                </a:lnTo>
                <a:lnTo>
                  <a:pt x="923988" y="64211"/>
                </a:lnTo>
                <a:lnTo>
                  <a:pt x="923988" y="75234"/>
                </a:lnTo>
                <a:lnTo>
                  <a:pt x="941882" y="75234"/>
                </a:lnTo>
                <a:lnTo>
                  <a:pt x="947432" y="79794"/>
                </a:lnTo>
                <a:lnTo>
                  <a:pt x="947432" y="90855"/>
                </a:lnTo>
                <a:lnTo>
                  <a:pt x="947254" y="92811"/>
                </a:lnTo>
                <a:lnTo>
                  <a:pt x="946912" y="94805"/>
                </a:lnTo>
                <a:lnTo>
                  <a:pt x="943686" y="111772"/>
                </a:lnTo>
                <a:lnTo>
                  <a:pt x="943381" y="114744"/>
                </a:lnTo>
                <a:lnTo>
                  <a:pt x="943343" y="125044"/>
                </a:lnTo>
                <a:lnTo>
                  <a:pt x="946035" y="130352"/>
                </a:lnTo>
                <a:lnTo>
                  <a:pt x="956792" y="137693"/>
                </a:lnTo>
                <a:lnTo>
                  <a:pt x="964552" y="139522"/>
                </a:lnTo>
                <a:lnTo>
                  <a:pt x="982776" y="139522"/>
                </a:lnTo>
                <a:lnTo>
                  <a:pt x="982776" y="128511"/>
                </a:lnTo>
                <a:lnTo>
                  <a:pt x="969505" y="128511"/>
                </a:lnTo>
                <a:lnTo>
                  <a:pt x="964298" y="127609"/>
                </a:lnTo>
                <a:lnTo>
                  <a:pt x="958253" y="123990"/>
                </a:lnTo>
                <a:lnTo>
                  <a:pt x="956729" y="120840"/>
                </a:lnTo>
                <a:lnTo>
                  <a:pt x="956729" y="114744"/>
                </a:lnTo>
                <a:lnTo>
                  <a:pt x="956983" y="112433"/>
                </a:lnTo>
                <a:lnTo>
                  <a:pt x="959662" y="95821"/>
                </a:lnTo>
                <a:lnTo>
                  <a:pt x="959929" y="93014"/>
                </a:lnTo>
                <a:lnTo>
                  <a:pt x="959929" y="90779"/>
                </a:lnTo>
                <a:lnTo>
                  <a:pt x="959019" y="83383"/>
                </a:lnTo>
                <a:lnTo>
                  <a:pt x="956287" y="77408"/>
                </a:lnTo>
                <a:lnTo>
                  <a:pt x="951732" y="72854"/>
                </a:lnTo>
                <a:lnTo>
                  <a:pt x="945349" y="69723"/>
                </a:lnTo>
                <a:lnTo>
                  <a:pt x="955078" y="66548"/>
                </a:lnTo>
                <a:lnTo>
                  <a:pt x="959893" y="59677"/>
                </a:lnTo>
                <a:lnTo>
                  <a:pt x="959929" y="46685"/>
                </a:lnTo>
                <a:lnTo>
                  <a:pt x="959650" y="43802"/>
                </a:lnTo>
                <a:lnTo>
                  <a:pt x="959078" y="40335"/>
                </a:lnTo>
                <a:lnTo>
                  <a:pt x="957453" y="29984"/>
                </a:lnTo>
                <a:lnTo>
                  <a:pt x="956970" y="27063"/>
                </a:lnTo>
                <a:lnTo>
                  <a:pt x="956729" y="24777"/>
                </a:lnTo>
                <a:lnTo>
                  <a:pt x="956729" y="18681"/>
                </a:lnTo>
                <a:lnTo>
                  <a:pt x="958253" y="15532"/>
                </a:lnTo>
                <a:lnTo>
                  <a:pt x="964298" y="11912"/>
                </a:lnTo>
                <a:lnTo>
                  <a:pt x="969505" y="11010"/>
                </a:lnTo>
                <a:lnTo>
                  <a:pt x="982776" y="11010"/>
                </a:lnTo>
                <a:lnTo>
                  <a:pt x="982776"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20" name="Google Shape;1320;p104"/>
          <p:cNvSpPr/>
          <p:nvPr/>
        </p:nvSpPr>
        <p:spPr>
          <a:xfrm>
            <a:off x="1202674" y="5149722"/>
            <a:ext cx="3635669" cy="6881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21" name="Google Shape;1321;p104"/>
          <p:cNvSpPr/>
          <p:nvPr/>
        </p:nvSpPr>
        <p:spPr>
          <a:xfrm>
            <a:off x="4967681" y="5149722"/>
            <a:ext cx="817880" cy="119380"/>
          </a:xfrm>
          <a:custGeom>
            <a:rect b="b" l="l" r="r" t="t"/>
            <a:pathLst>
              <a:path extrusionOk="0" h="119379" w="817879">
                <a:moveTo>
                  <a:pt x="51346" y="33045"/>
                </a:moveTo>
                <a:lnTo>
                  <a:pt x="36690" y="33045"/>
                </a:lnTo>
                <a:lnTo>
                  <a:pt x="36690" y="117500"/>
                </a:lnTo>
                <a:lnTo>
                  <a:pt x="51346" y="117500"/>
                </a:lnTo>
                <a:lnTo>
                  <a:pt x="51346" y="33045"/>
                </a:lnTo>
                <a:close/>
              </a:path>
              <a:path extrusionOk="0" h="119379" w="817879">
                <a:moveTo>
                  <a:pt x="88112" y="22021"/>
                </a:moveTo>
                <a:lnTo>
                  <a:pt x="0" y="22021"/>
                </a:lnTo>
                <a:lnTo>
                  <a:pt x="0" y="33045"/>
                </a:lnTo>
                <a:lnTo>
                  <a:pt x="88112" y="33045"/>
                </a:lnTo>
                <a:lnTo>
                  <a:pt x="88112" y="22021"/>
                </a:lnTo>
                <a:close/>
              </a:path>
              <a:path extrusionOk="0" h="119379" w="817879">
                <a:moveTo>
                  <a:pt x="117792" y="0"/>
                </a:moveTo>
                <a:lnTo>
                  <a:pt x="103124" y="0"/>
                </a:lnTo>
                <a:lnTo>
                  <a:pt x="103124" y="117500"/>
                </a:lnTo>
                <a:lnTo>
                  <a:pt x="117792" y="117500"/>
                </a:lnTo>
                <a:lnTo>
                  <a:pt x="117792" y="64668"/>
                </a:lnTo>
                <a:lnTo>
                  <a:pt x="123749" y="57734"/>
                </a:lnTo>
                <a:lnTo>
                  <a:pt x="129581" y="52781"/>
                </a:lnTo>
                <a:lnTo>
                  <a:pt x="131335" y="51866"/>
                </a:lnTo>
                <a:lnTo>
                  <a:pt x="117792" y="51866"/>
                </a:lnTo>
                <a:lnTo>
                  <a:pt x="117792" y="0"/>
                </a:lnTo>
                <a:close/>
              </a:path>
              <a:path extrusionOk="0" h="119379" w="817879">
                <a:moveTo>
                  <a:pt x="166148" y="48818"/>
                </a:moveTo>
                <a:lnTo>
                  <a:pt x="145465" y="48818"/>
                </a:lnTo>
                <a:lnTo>
                  <a:pt x="148755" y="50139"/>
                </a:lnTo>
                <a:lnTo>
                  <a:pt x="152679" y="55448"/>
                </a:lnTo>
                <a:lnTo>
                  <a:pt x="153657" y="59931"/>
                </a:lnTo>
                <a:lnTo>
                  <a:pt x="153657" y="117500"/>
                </a:lnTo>
                <a:lnTo>
                  <a:pt x="168313" y="117500"/>
                </a:lnTo>
                <a:lnTo>
                  <a:pt x="168313" y="62204"/>
                </a:lnTo>
                <a:lnTo>
                  <a:pt x="166876" y="50260"/>
                </a:lnTo>
                <a:lnTo>
                  <a:pt x="166148" y="48818"/>
                </a:lnTo>
                <a:close/>
              </a:path>
              <a:path extrusionOk="0" h="119379" w="817879">
                <a:moveTo>
                  <a:pt x="145313" y="34899"/>
                </a:moveTo>
                <a:lnTo>
                  <a:pt x="137064" y="35959"/>
                </a:lnTo>
                <a:lnTo>
                  <a:pt x="129728" y="39139"/>
                </a:lnTo>
                <a:lnTo>
                  <a:pt x="123305" y="44441"/>
                </a:lnTo>
                <a:lnTo>
                  <a:pt x="117792" y="51866"/>
                </a:lnTo>
                <a:lnTo>
                  <a:pt x="131335" y="51866"/>
                </a:lnTo>
                <a:lnTo>
                  <a:pt x="135283" y="49809"/>
                </a:lnTo>
                <a:lnTo>
                  <a:pt x="140855" y="48818"/>
                </a:lnTo>
                <a:lnTo>
                  <a:pt x="166148" y="48818"/>
                </a:lnTo>
                <a:lnTo>
                  <a:pt x="162566" y="41727"/>
                </a:lnTo>
                <a:lnTo>
                  <a:pt x="155379" y="36606"/>
                </a:lnTo>
                <a:lnTo>
                  <a:pt x="145313" y="34899"/>
                </a:lnTo>
                <a:close/>
              </a:path>
              <a:path extrusionOk="0" h="119379" w="817879">
                <a:moveTo>
                  <a:pt x="220129" y="36690"/>
                </a:moveTo>
                <a:lnTo>
                  <a:pt x="205473" y="36690"/>
                </a:lnTo>
                <a:lnTo>
                  <a:pt x="205473" y="117500"/>
                </a:lnTo>
                <a:lnTo>
                  <a:pt x="220129" y="117500"/>
                </a:lnTo>
                <a:lnTo>
                  <a:pt x="220129" y="64884"/>
                </a:lnTo>
                <a:lnTo>
                  <a:pt x="224739" y="58635"/>
                </a:lnTo>
                <a:lnTo>
                  <a:pt x="229171" y="54216"/>
                </a:lnTo>
                <a:lnTo>
                  <a:pt x="232990" y="51866"/>
                </a:lnTo>
                <a:lnTo>
                  <a:pt x="220129" y="51866"/>
                </a:lnTo>
                <a:lnTo>
                  <a:pt x="220129" y="36690"/>
                </a:lnTo>
                <a:close/>
              </a:path>
              <a:path extrusionOk="0" h="119379" w="817879">
                <a:moveTo>
                  <a:pt x="265150" y="47701"/>
                </a:moveTo>
                <a:lnTo>
                  <a:pt x="249961" y="47701"/>
                </a:lnTo>
                <a:lnTo>
                  <a:pt x="251955" y="47942"/>
                </a:lnTo>
                <a:lnTo>
                  <a:pt x="254139" y="48450"/>
                </a:lnTo>
                <a:lnTo>
                  <a:pt x="254139" y="59677"/>
                </a:lnTo>
                <a:lnTo>
                  <a:pt x="265150" y="59677"/>
                </a:lnTo>
                <a:lnTo>
                  <a:pt x="265150" y="47701"/>
                </a:lnTo>
                <a:close/>
              </a:path>
              <a:path extrusionOk="0" h="119379" w="817879">
                <a:moveTo>
                  <a:pt x="254533" y="34899"/>
                </a:moveTo>
                <a:lnTo>
                  <a:pt x="250113" y="34899"/>
                </a:lnTo>
                <a:lnTo>
                  <a:pt x="241181" y="35959"/>
                </a:lnTo>
                <a:lnTo>
                  <a:pt x="233206" y="39139"/>
                </a:lnTo>
                <a:lnTo>
                  <a:pt x="226189" y="44441"/>
                </a:lnTo>
                <a:lnTo>
                  <a:pt x="220129" y="51866"/>
                </a:lnTo>
                <a:lnTo>
                  <a:pt x="232990" y="51866"/>
                </a:lnTo>
                <a:lnTo>
                  <a:pt x="237655" y="48996"/>
                </a:lnTo>
                <a:lnTo>
                  <a:pt x="242570" y="47701"/>
                </a:lnTo>
                <a:lnTo>
                  <a:pt x="265150" y="47701"/>
                </a:lnTo>
                <a:lnTo>
                  <a:pt x="265150" y="36766"/>
                </a:lnTo>
                <a:lnTo>
                  <a:pt x="259537" y="35521"/>
                </a:lnTo>
                <a:lnTo>
                  <a:pt x="254533" y="34899"/>
                </a:lnTo>
                <a:close/>
              </a:path>
              <a:path extrusionOk="0" h="119379" w="817879">
                <a:moveTo>
                  <a:pt x="319900" y="34899"/>
                </a:moveTo>
                <a:lnTo>
                  <a:pt x="284351" y="59542"/>
                </a:lnTo>
                <a:lnTo>
                  <a:pt x="281800" y="77088"/>
                </a:lnTo>
                <a:lnTo>
                  <a:pt x="282435" y="86426"/>
                </a:lnTo>
                <a:lnTo>
                  <a:pt x="311482" y="118651"/>
                </a:lnTo>
                <a:lnTo>
                  <a:pt x="319900" y="119354"/>
                </a:lnTo>
                <a:lnTo>
                  <a:pt x="328318" y="118651"/>
                </a:lnTo>
                <a:lnTo>
                  <a:pt x="335780" y="116541"/>
                </a:lnTo>
                <a:lnTo>
                  <a:pt x="342287" y="113021"/>
                </a:lnTo>
                <a:lnTo>
                  <a:pt x="347554" y="108343"/>
                </a:lnTo>
                <a:lnTo>
                  <a:pt x="312851" y="108343"/>
                </a:lnTo>
                <a:lnTo>
                  <a:pt x="307352" y="105600"/>
                </a:lnTo>
                <a:lnTo>
                  <a:pt x="299415" y="94576"/>
                </a:lnTo>
                <a:lnTo>
                  <a:pt x="297434" y="86918"/>
                </a:lnTo>
                <a:lnTo>
                  <a:pt x="297434" y="67322"/>
                </a:lnTo>
                <a:lnTo>
                  <a:pt x="299415" y="59677"/>
                </a:lnTo>
                <a:lnTo>
                  <a:pt x="307352" y="48666"/>
                </a:lnTo>
                <a:lnTo>
                  <a:pt x="312851" y="45910"/>
                </a:lnTo>
                <a:lnTo>
                  <a:pt x="347540" y="45910"/>
                </a:lnTo>
                <a:lnTo>
                  <a:pt x="342287" y="41243"/>
                </a:lnTo>
                <a:lnTo>
                  <a:pt x="335780" y="37718"/>
                </a:lnTo>
                <a:lnTo>
                  <a:pt x="328318" y="35604"/>
                </a:lnTo>
                <a:lnTo>
                  <a:pt x="319900" y="34899"/>
                </a:lnTo>
                <a:close/>
              </a:path>
              <a:path extrusionOk="0" h="119379" w="817879">
                <a:moveTo>
                  <a:pt x="347540" y="45910"/>
                </a:moveTo>
                <a:lnTo>
                  <a:pt x="326948" y="45910"/>
                </a:lnTo>
                <a:lnTo>
                  <a:pt x="332447" y="48666"/>
                </a:lnTo>
                <a:lnTo>
                  <a:pt x="340385" y="59677"/>
                </a:lnTo>
                <a:lnTo>
                  <a:pt x="342379" y="67322"/>
                </a:lnTo>
                <a:lnTo>
                  <a:pt x="342379" y="86918"/>
                </a:lnTo>
                <a:lnTo>
                  <a:pt x="340385" y="94576"/>
                </a:lnTo>
                <a:lnTo>
                  <a:pt x="332447" y="105600"/>
                </a:lnTo>
                <a:lnTo>
                  <a:pt x="326948" y="108343"/>
                </a:lnTo>
                <a:lnTo>
                  <a:pt x="347554" y="108343"/>
                </a:lnTo>
                <a:lnTo>
                  <a:pt x="358000" y="77088"/>
                </a:lnTo>
                <a:lnTo>
                  <a:pt x="357364" y="67792"/>
                </a:lnTo>
                <a:lnTo>
                  <a:pt x="355458" y="59542"/>
                </a:lnTo>
                <a:lnTo>
                  <a:pt x="352283" y="52337"/>
                </a:lnTo>
                <a:lnTo>
                  <a:pt x="347840" y="46177"/>
                </a:lnTo>
                <a:lnTo>
                  <a:pt x="347540" y="45910"/>
                </a:lnTo>
                <a:close/>
              </a:path>
              <a:path extrusionOk="0" h="119379" w="817879">
                <a:moveTo>
                  <a:pt x="381393" y="36690"/>
                </a:moveTo>
                <a:lnTo>
                  <a:pt x="367842" y="36690"/>
                </a:lnTo>
                <a:lnTo>
                  <a:pt x="382574" y="117500"/>
                </a:lnTo>
                <a:lnTo>
                  <a:pt x="397167" y="117500"/>
                </a:lnTo>
                <a:lnTo>
                  <a:pt x="401729" y="99936"/>
                </a:lnTo>
                <a:lnTo>
                  <a:pt x="392099" y="99936"/>
                </a:lnTo>
                <a:lnTo>
                  <a:pt x="381393" y="36690"/>
                </a:lnTo>
                <a:close/>
              </a:path>
              <a:path extrusionOk="0" h="119379" w="817879">
                <a:moveTo>
                  <a:pt x="423880" y="57073"/>
                </a:moveTo>
                <a:lnTo>
                  <a:pt x="413016" y="57073"/>
                </a:lnTo>
                <a:lnTo>
                  <a:pt x="427228" y="117500"/>
                </a:lnTo>
                <a:lnTo>
                  <a:pt x="441667" y="117500"/>
                </a:lnTo>
                <a:lnTo>
                  <a:pt x="444745" y="102095"/>
                </a:lnTo>
                <a:lnTo>
                  <a:pt x="434441" y="102095"/>
                </a:lnTo>
                <a:lnTo>
                  <a:pt x="423880" y="57073"/>
                </a:lnTo>
                <a:close/>
              </a:path>
              <a:path extrusionOk="0" h="119379" w="817879">
                <a:moveTo>
                  <a:pt x="457809" y="36690"/>
                </a:moveTo>
                <a:lnTo>
                  <a:pt x="446570" y="36690"/>
                </a:lnTo>
                <a:lnTo>
                  <a:pt x="434670" y="102095"/>
                </a:lnTo>
                <a:lnTo>
                  <a:pt x="444745" y="102095"/>
                </a:lnTo>
                <a:lnTo>
                  <a:pt x="457809" y="36690"/>
                </a:lnTo>
                <a:close/>
              </a:path>
              <a:path extrusionOk="0" h="119379" w="817879">
                <a:moveTo>
                  <a:pt x="420827" y="44056"/>
                </a:moveTo>
                <a:lnTo>
                  <a:pt x="406615" y="44056"/>
                </a:lnTo>
                <a:lnTo>
                  <a:pt x="392252" y="99936"/>
                </a:lnTo>
                <a:lnTo>
                  <a:pt x="401729" y="99936"/>
                </a:lnTo>
                <a:lnTo>
                  <a:pt x="412864" y="57073"/>
                </a:lnTo>
                <a:lnTo>
                  <a:pt x="423880" y="57073"/>
                </a:lnTo>
                <a:lnTo>
                  <a:pt x="420827" y="44056"/>
                </a:lnTo>
                <a:close/>
              </a:path>
              <a:path extrusionOk="0" h="119379" w="817879">
                <a:moveTo>
                  <a:pt x="532535" y="45910"/>
                </a:moveTo>
                <a:lnTo>
                  <a:pt x="509231" y="45910"/>
                </a:lnTo>
                <a:lnTo>
                  <a:pt x="513422" y="47129"/>
                </a:lnTo>
                <a:lnTo>
                  <a:pt x="518477" y="51993"/>
                </a:lnTo>
                <a:lnTo>
                  <a:pt x="519747" y="56057"/>
                </a:lnTo>
                <a:lnTo>
                  <a:pt x="519747" y="68681"/>
                </a:lnTo>
                <a:lnTo>
                  <a:pt x="510667" y="68681"/>
                </a:lnTo>
                <a:lnTo>
                  <a:pt x="501960" y="69160"/>
                </a:lnTo>
                <a:lnTo>
                  <a:pt x="470039" y="88201"/>
                </a:lnTo>
                <a:lnTo>
                  <a:pt x="470039" y="103035"/>
                </a:lnTo>
                <a:lnTo>
                  <a:pt x="472427" y="108369"/>
                </a:lnTo>
                <a:lnTo>
                  <a:pt x="482003" y="116801"/>
                </a:lnTo>
                <a:lnTo>
                  <a:pt x="488099" y="118910"/>
                </a:lnTo>
                <a:lnTo>
                  <a:pt x="495490" y="118910"/>
                </a:lnTo>
                <a:lnTo>
                  <a:pt x="502115" y="118212"/>
                </a:lnTo>
                <a:lnTo>
                  <a:pt x="508749" y="116119"/>
                </a:lnTo>
                <a:lnTo>
                  <a:pt x="515392" y="112630"/>
                </a:lnTo>
                <a:lnTo>
                  <a:pt x="522046" y="107746"/>
                </a:lnTo>
                <a:lnTo>
                  <a:pt x="537290" y="107746"/>
                </a:lnTo>
                <a:lnTo>
                  <a:pt x="537006" y="107619"/>
                </a:lnTo>
                <a:lnTo>
                  <a:pt x="536737" y="107162"/>
                </a:lnTo>
                <a:lnTo>
                  <a:pt x="495084" y="107162"/>
                </a:lnTo>
                <a:lnTo>
                  <a:pt x="491667" y="105968"/>
                </a:lnTo>
                <a:lnTo>
                  <a:pt x="486511" y="101206"/>
                </a:lnTo>
                <a:lnTo>
                  <a:pt x="485284" y="98221"/>
                </a:lnTo>
                <a:lnTo>
                  <a:pt x="485216" y="94132"/>
                </a:lnTo>
                <a:lnTo>
                  <a:pt x="487099" y="87005"/>
                </a:lnTo>
                <a:lnTo>
                  <a:pt x="492750" y="81913"/>
                </a:lnTo>
                <a:lnTo>
                  <a:pt x="502168" y="78857"/>
                </a:lnTo>
                <a:lnTo>
                  <a:pt x="515353" y="77838"/>
                </a:lnTo>
                <a:lnTo>
                  <a:pt x="534403" y="77838"/>
                </a:lnTo>
                <a:lnTo>
                  <a:pt x="534372" y="51993"/>
                </a:lnTo>
                <a:lnTo>
                  <a:pt x="532535" y="45910"/>
                </a:lnTo>
                <a:close/>
              </a:path>
              <a:path extrusionOk="0" h="119379" w="817879">
                <a:moveTo>
                  <a:pt x="537290" y="107746"/>
                </a:moveTo>
                <a:lnTo>
                  <a:pt x="522046" y="107746"/>
                </a:lnTo>
                <a:lnTo>
                  <a:pt x="524573" y="115188"/>
                </a:lnTo>
                <a:lnTo>
                  <a:pt x="529450" y="118910"/>
                </a:lnTo>
                <a:lnTo>
                  <a:pt x="539191" y="118910"/>
                </a:lnTo>
                <a:lnTo>
                  <a:pt x="542899" y="118122"/>
                </a:lnTo>
                <a:lnTo>
                  <a:pt x="547801" y="116535"/>
                </a:lnTo>
                <a:lnTo>
                  <a:pt x="546570" y="108496"/>
                </a:lnTo>
                <a:lnTo>
                  <a:pt x="538962" y="108496"/>
                </a:lnTo>
                <a:lnTo>
                  <a:pt x="537290" y="107746"/>
                </a:lnTo>
                <a:close/>
              </a:path>
              <a:path extrusionOk="0" h="119379" w="817879">
                <a:moveTo>
                  <a:pt x="546455" y="107746"/>
                </a:moveTo>
                <a:lnTo>
                  <a:pt x="544322" y="108242"/>
                </a:lnTo>
                <a:lnTo>
                  <a:pt x="542785" y="108496"/>
                </a:lnTo>
                <a:lnTo>
                  <a:pt x="546570" y="108496"/>
                </a:lnTo>
                <a:lnTo>
                  <a:pt x="546455" y="107746"/>
                </a:lnTo>
                <a:close/>
              </a:path>
              <a:path extrusionOk="0" h="119379" w="817879">
                <a:moveTo>
                  <a:pt x="534403" y="77838"/>
                </a:moveTo>
                <a:lnTo>
                  <a:pt x="519747" y="77838"/>
                </a:lnTo>
                <a:lnTo>
                  <a:pt x="519747" y="98221"/>
                </a:lnTo>
                <a:lnTo>
                  <a:pt x="512546" y="104178"/>
                </a:lnTo>
                <a:lnTo>
                  <a:pt x="505752" y="107162"/>
                </a:lnTo>
                <a:lnTo>
                  <a:pt x="536737" y="107162"/>
                </a:lnTo>
                <a:lnTo>
                  <a:pt x="534924" y="104089"/>
                </a:lnTo>
                <a:lnTo>
                  <a:pt x="534469" y="101206"/>
                </a:lnTo>
                <a:lnTo>
                  <a:pt x="534403" y="77838"/>
                </a:lnTo>
                <a:close/>
              </a:path>
              <a:path extrusionOk="0" h="119379" w="817879">
                <a:moveTo>
                  <a:pt x="516572" y="34899"/>
                </a:moveTo>
                <a:lnTo>
                  <a:pt x="506310" y="34899"/>
                </a:lnTo>
                <a:lnTo>
                  <a:pt x="499352" y="35249"/>
                </a:lnTo>
                <a:lnTo>
                  <a:pt x="492153" y="36298"/>
                </a:lnTo>
                <a:lnTo>
                  <a:pt x="484711" y="38044"/>
                </a:lnTo>
                <a:lnTo>
                  <a:pt x="477024" y="40487"/>
                </a:lnTo>
                <a:lnTo>
                  <a:pt x="477024" y="53060"/>
                </a:lnTo>
                <a:lnTo>
                  <a:pt x="483780" y="49934"/>
                </a:lnTo>
                <a:lnTo>
                  <a:pt x="490424" y="47699"/>
                </a:lnTo>
                <a:lnTo>
                  <a:pt x="496957" y="46357"/>
                </a:lnTo>
                <a:lnTo>
                  <a:pt x="503377" y="45910"/>
                </a:lnTo>
                <a:lnTo>
                  <a:pt x="532535" y="45910"/>
                </a:lnTo>
                <a:lnTo>
                  <a:pt x="532282" y="45072"/>
                </a:lnTo>
                <a:lnTo>
                  <a:pt x="523811" y="36931"/>
                </a:lnTo>
                <a:lnTo>
                  <a:pt x="516572" y="34899"/>
                </a:lnTo>
                <a:close/>
              </a:path>
              <a:path extrusionOk="0" h="119379" w="817879">
                <a:moveTo>
                  <a:pt x="628133" y="47396"/>
                </a:moveTo>
                <a:lnTo>
                  <a:pt x="602259" y="47396"/>
                </a:lnTo>
                <a:lnTo>
                  <a:pt x="609710" y="49182"/>
                </a:lnTo>
                <a:lnTo>
                  <a:pt x="615032" y="54540"/>
                </a:lnTo>
                <a:lnTo>
                  <a:pt x="618225" y="63469"/>
                </a:lnTo>
                <a:lnTo>
                  <a:pt x="619290" y="75971"/>
                </a:lnTo>
                <a:lnTo>
                  <a:pt x="619290" y="86194"/>
                </a:lnTo>
                <a:lnTo>
                  <a:pt x="617524" y="94145"/>
                </a:lnTo>
                <a:lnTo>
                  <a:pt x="610425" y="105511"/>
                </a:lnTo>
                <a:lnTo>
                  <a:pt x="605434" y="108343"/>
                </a:lnTo>
                <a:lnTo>
                  <a:pt x="578891" y="108343"/>
                </a:lnTo>
                <a:lnTo>
                  <a:pt x="584936" y="115684"/>
                </a:lnTo>
                <a:lnTo>
                  <a:pt x="592302" y="119354"/>
                </a:lnTo>
                <a:lnTo>
                  <a:pt x="600989" y="119354"/>
                </a:lnTo>
                <a:lnTo>
                  <a:pt x="632580" y="92590"/>
                </a:lnTo>
                <a:lnTo>
                  <a:pt x="634923" y="74409"/>
                </a:lnTo>
                <a:lnTo>
                  <a:pt x="634428" y="65738"/>
                </a:lnTo>
                <a:lnTo>
                  <a:pt x="632942" y="58032"/>
                </a:lnTo>
                <a:lnTo>
                  <a:pt x="630454" y="51269"/>
                </a:lnTo>
                <a:lnTo>
                  <a:pt x="628133" y="47396"/>
                </a:lnTo>
                <a:close/>
              </a:path>
              <a:path extrusionOk="0" h="119379" w="817879">
                <a:moveTo>
                  <a:pt x="578891" y="0"/>
                </a:moveTo>
                <a:lnTo>
                  <a:pt x="564235" y="0"/>
                </a:lnTo>
                <a:lnTo>
                  <a:pt x="564235" y="118389"/>
                </a:lnTo>
                <a:lnTo>
                  <a:pt x="575246" y="118389"/>
                </a:lnTo>
                <a:lnTo>
                  <a:pt x="578891" y="108343"/>
                </a:lnTo>
                <a:lnTo>
                  <a:pt x="592378" y="108343"/>
                </a:lnTo>
                <a:lnTo>
                  <a:pt x="585685" y="104673"/>
                </a:lnTo>
                <a:lnTo>
                  <a:pt x="578891" y="97332"/>
                </a:lnTo>
                <a:lnTo>
                  <a:pt x="578891" y="62877"/>
                </a:lnTo>
                <a:lnTo>
                  <a:pt x="584451" y="56108"/>
                </a:lnTo>
                <a:lnTo>
                  <a:pt x="589490" y="51866"/>
                </a:lnTo>
                <a:lnTo>
                  <a:pt x="578891" y="51866"/>
                </a:lnTo>
                <a:lnTo>
                  <a:pt x="578891" y="0"/>
                </a:lnTo>
                <a:close/>
              </a:path>
              <a:path extrusionOk="0" h="119379" w="817879">
                <a:moveTo>
                  <a:pt x="614489" y="34899"/>
                </a:moveTo>
                <a:lnTo>
                  <a:pt x="605307" y="34899"/>
                </a:lnTo>
                <a:lnTo>
                  <a:pt x="597740" y="35959"/>
                </a:lnTo>
                <a:lnTo>
                  <a:pt x="590813" y="39139"/>
                </a:lnTo>
                <a:lnTo>
                  <a:pt x="584529" y="44441"/>
                </a:lnTo>
                <a:lnTo>
                  <a:pt x="578891" y="51866"/>
                </a:lnTo>
                <a:lnTo>
                  <a:pt x="589490" y="51866"/>
                </a:lnTo>
                <a:lnTo>
                  <a:pt x="590199" y="51269"/>
                </a:lnTo>
                <a:lnTo>
                  <a:pt x="596134" y="48365"/>
                </a:lnTo>
                <a:lnTo>
                  <a:pt x="602259" y="47396"/>
                </a:lnTo>
                <a:lnTo>
                  <a:pt x="628133" y="47396"/>
                </a:lnTo>
                <a:lnTo>
                  <a:pt x="626999" y="45504"/>
                </a:lnTo>
                <a:lnTo>
                  <a:pt x="621715" y="38430"/>
                </a:lnTo>
                <a:lnTo>
                  <a:pt x="614489" y="34899"/>
                </a:lnTo>
                <a:close/>
              </a:path>
              <a:path extrusionOk="0" h="119379" w="817879">
                <a:moveTo>
                  <a:pt x="701509" y="0"/>
                </a:moveTo>
                <a:lnTo>
                  <a:pt x="655662" y="0"/>
                </a:lnTo>
                <a:lnTo>
                  <a:pt x="655662" y="11010"/>
                </a:lnTo>
                <a:lnTo>
                  <a:pt x="686854" y="11010"/>
                </a:lnTo>
                <a:lnTo>
                  <a:pt x="686854" y="117500"/>
                </a:lnTo>
                <a:lnTo>
                  <a:pt x="701509" y="117500"/>
                </a:lnTo>
                <a:lnTo>
                  <a:pt x="701509" y="0"/>
                </a:lnTo>
                <a:close/>
              </a:path>
              <a:path extrusionOk="0" h="119379" w="817879">
                <a:moveTo>
                  <a:pt x="784352" y="34899"/>
                </a:moveTo>
                <a:lnTo>
                  <a:pt x="748939" y="60832"/>
                </a:lnTo>
                <a:lnTo>
                  <a:pt x="746252" y="77990"/>
                </a:lnTo>
                <a:lnTo>
                  <a:pt x="746952" y="87385"/>
                </a:lnTo>
                <a:lnTo>
                  <a:pt x="779672" y="118685"/>
                </a:lnTo>
                <a:lnTo>
                  <a:pt x="789482" y="119354"/>
                </a:lnTo>
                <a:lnTo>
                  <a:pt x="796004" y="119039"/>
                </a:lnTo>
                <a:lnTo>
                  <a:pt x="802843" y="118094"/>
                </a:lnTo>
                <a:lnTo>
                  <a:pt x="809996" y="116514"/>
                </a:lnTo>
                <a:lnTo>
                  <a:pt x="817460" y="114299"/>
                </a:lnTo>
                <a:lnTo>
                  <a:pt x="817460" y="108343"/>
                </a:lnTo>
                <a:lnTo>
                  <a:pt x="791502" y="108343"/>
                </a:lnTo>
                <a:lnTo>
                  <a:pt x="779155" y="106628"/>
                </a:lnTo>
                <a:lnTo>
                  <a:pt x="770102" y="101482"/>
                </a:lnTo>
                <a:lnTo>
                  <a:pt x="764345" y="92902"/>
                </a:lnTo>
                <a:lnTo>
                  <a:pt x="761885" y="80886"/>
                </a:lnTo>
                <a:lnTo>
                  <a:pt x="816940" y="80886"/>
                </a:lnTo>
                <a:lnTo>
                  <a:pt x="816940" y="76199"/>
                </a:lnTo>
                <a:lnTo>
                  <a:pt x="816623" y="69875"/>
                </a:lnTo>
                <a:lnTo>
                  <a:pt x="762330" y="69875"/>
                </a:lnTo>
                <a:lnTo>
                  <a:pt x="763016" y="62331"/>
                </a:lnTo>
                <a:lnTo>
                  <a:pt x="765187" y="56451"/>
                </a:lnTo>
                <a:lnTo>
                  <a:pt x="772477" y="48018"/>
                </a:lnTo>
                <a:lnTo>
                  <a:pt x="777227" y="45910"/>
                </a:lnTo>
                <a:lnTo>
                  <a:pt x="809600" y="45910"/>
                </a:lnTo>
                <a:lnTo>
                  <a:pt x="809015" y="44945"/>
                </a:lnTo>
                <a:lnTo>
                  <a:pt x="804502" y="40552"/>
                </a:lnTo>
                <a:lnTo>
                  <a:pt x="798888" y="37412"/>
                </a:lnTo>
                <a:lnTo>
                  <a:pt x="792172" y="35528"/>
                </a:lnTo>
                <a:lnTo>
                  <a:pt x="784352" y="34899"/>
                </a:lnTo>
                <a:close/>
              </a:path>
              <a:path extrusionOk="0" h="119379" w="817879">
                <a:moveTo>
                  <a:pt x="817460" y="102692"/>
                </a:moveTo>
                <a:lnTo>
                  <a:pt x="810538" y="105166"/>
                </a:lnTo>
                <a:lnTo>
                  <a:pt x="803905" y="106932"/>
                </a:lnTo>
                <a:lnTo>
                  <a:pt x="797560" y="107991"/>
                </a:lnTo>
                <a:lnTo>
                  <a:pt x="791502" y="108343"/>
                </a:lnTo>
                <a:lnTo>
                  <a:pt x="817460" y="108343"/>
                </a:lnTo>
                <a:lnTo>
                  <a:pt x="817460" y="102692"/>
                </a:lnTo>
                <a:close/>
              </a:path>
              <a:path extrusionOk="0" h="119379" w="817879">
                <a:moveTo>
                  <a:pt x="809600" y="45910"/>
                </a:moveTo>
                <a:lnTo>
                  <a:pt x="783082" y="45910"/>
                </a:lnTo>
                <a:lnTo>
                  <a:pt x="791058" y="47279"/>
                </a:lnTo>
                <a:lnTo>
                  <a:pt x="796758" y="51384"/>
                </a:lnTo>
                <a:lnTo>
                  <a:pt x="800178" y="58222"/>
                </a:lnTo>
                <a:lnTo>
                  <a:pt x="801319" y="67792"/>
                </a:lnTo>
                <a:lnTo>
                  <a:pt x="801319" y="69875"/>
                </a:lnTo>
                <a:lnTo>
                  <a:pt x="816623" y="69875"/>
                </a:lnTo>
                <a:lnTo>
                  <a:pt x="816444" y="66294"/>
                </a:lnTo>
                <a:lnTo>
                  <a:pt x="814959" y="57781"/>
                </a:lnTo>
                <a:lnTo>
                  <a:pt x="812482" y="50664"/>
                </a:lnTo>
                <a:lnTo>
                  <a:pt x="809600" y="4591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22" name="Google Shape;1322;p104"/>
          <p:cNvSpPr/>
          <p:nvPr/>
        </p:nvSpPr>
        <p:spPr>
          <a:xfrm>
            <a:off x="5898451" y="5184622"/>
            <a:ext cx="506730" cy="106680"/>
          </a:xfrm>
          <a:custGeom>
            <a:rect b="b" l="l" r="r" t="t"/>
            <a:pathLst>
              <a:path extrusionOk="0" h="106679" w="506729">
                <a:moveTo>
                  <a:pt x="42646" y="0"/>
                </a:moveTo>
                <a:lnTo>
                  <a:pt x="6343" y="17288"/>
                </a:lnTo>
                <a:lnTo>
                  <a:pt x="0" y="42189"/>
                </a:lnTo>
                <a:lnTo>
                  <a:pt x="714" y="51736"/>
                </a:lnTo>
                <a:lnTo>
                  <a:pt x="25276" y="81708"/>
                </a:lnTo>
                <a:lnTo>
                  <a:pt x="43980" y="84467"/>
                </a:lnTo>
                <a:lnTo>
                  <a:pt x="50459" y="84187"/>
                </a:lnTo>
                <a:lnTo>
                  <a:pt x="56946" y="83346"/>
                </a:lnTo>
                <a:lnTo>
                  <a:pt x="63443" y="81949"/>
                </a:lnTo>
                <a:lnTo>
                  <a:pt x="69951" y="79997"/>
                </a:lnTo>
                <a:lnTo>
                  <a:pt x="69951" y="73444"/>
                </a:lnTo>
                <a:lnTo>
                  <a:pt x="36512" y="73444"/>
                </a:lnTo>
                <a:lnTo>
                  <a:pt x="29082" y="70688"/>
                </a:lnTo>
                <a:lnTo>
                  <a:pt x="18326" y="59626"/>
                </a:lnTo>
                <a:lnTo>
                  <a:pt x="15633" y="51968"/>
                </a:lnTo>
                <a:lnTo>
                  <a:pt x="15633" y="32524"/>
                </a:lnTo>
                <a:lnTo>
                  <a:pt x="18148" y="24904"/>
                </a:lnTo>
                <a:lnTo>
                  <a:pt x="28219" y="13792"/>
                </a:lnTo>
                <a:lnTo>
                  <a:pt x="35153" y="11010"/>
                </a:lnTo>
                <a:lnTo>
                  <a:pt x="68465" y="11010"/>
                </a:lnTo>
                <a:lnTo>
                  <a:pt x="68465" y="3873"/>
                </a:lnTo>
                <a:lnTo>
                  <a:pt x="61965" y="2180"/>
                </a:lnTo>
                <a:lnTo>
                  <a:pt x="55494" y="969"/>
                </a:lnTo>
                <a:lnTo>
                  <a:pt x="49054" y="242"/>
                </a:lnTo>
                <a:lnTo>
                  <a:pt x="42646" y="0"/>
                </a:lnTo>
                <a:close/>
              </a:path>
              <a:path extrusionOk="0" h="106679" w="506729">
                <a:moveTo>
                  <a:pt x="69951" y="68465"/>
                </a:moveTo>
                <a:lnTo>
                  <a:pt x="61074" y="71793"/>
                </a:lnTo>
                <a:lnTo>
                  <a:pt x="53085" y="73444"/>
                </a:lnTo>
                <a:lnTo>
                  <a:pt x="69951" y="73444"/>
                </a:lnTo>
                <a:lnTo>
                  <a:pt x="69951" y="68465"/>
                </a:lnTo>
                <a:close/>
              </a:path>
              <a:path extrusionOk="0" h="106679" w="506729">
                <a:moveTo>
                  <a:pt x="68465" y="11010"/>
                </a:moveTo>
                <a:lnTo>
                  <a:pt x="50723" y="11010"/>
                </a:lnTo>
                <a:lnTo>
                  <a:pt x="58889" y="12725"/>
                </a:lnTo>
                <a:lnTo>
                  <a:pt x="68465" y="16154"/>
                </a:lnTo>
                <a:lnTo>
                  <a:pt x="68465" y="11010"/>
                </a:lnTo>
                <a:close/>
              </a:path>
              <a:path extrusionOk="0" h="106679" w="506729">
                <a:moveTo>
                  <a:pt x="153464" y="11010"/>
                </a:moveTo>
                <a:lnTo>
                  <a:pt x="130149" y="11010"/>
                </a:lnTo>
                <a:lnTo>
                  <a:pt x="134340" y="12230"/>
                </a:lnTo>
                <a:lnTo>
                  <a:pt x="139395" y="17094"/>
                </a:lnTo>
                <a:lnTo>
                  <a:pt x="140665" y="21158"/>
                </a:lnTo>
                <a:lnTo>
                  <a:pt x="140665" y="33782"/>
                </a:lnTo>
                <a:lnTo>
                  <a:pt x="131584" y="33782"/>
                </a:lnTo>
                <a:lnTo>
                  <a:pt x="122878" y="34260"/>
                </a:lnTo>
                <a:lnTo>
                  <a:pt x="90957" y="53301"/>
                </a:lnTo>
                <a:lnTo>
                  <a:pt x="90957" y="68135"/>
                </a:lnTo>
                <a:lnTo>
                  <a:pt x="93344" y="73469"/>
                </a:lnTo>
                <a:lnTo>
                  <a:pt x="102920" y="81902"/>
                </a:lnTo>
                <a:lnTo>
                  <a:pt x="109016" y="84010"/>
                </a:lnTo>
                <a:lnTo>
                  <a:pt x="116408" y="84010"/>
                </a:lnTo>
                <a:lnTo>
                  <a:pt x="123033" y="83312"/>
                </a:lnTo>
                <a:lnTo>
                  <a:pt x="129668" y="81221"/>
                </a:lnTo>
                <a:lnTo>
                  <a:pt x="136316" y="77736"/>
                </a:lnTo>
                <a:lnTo>
                  <a:pt x="142976" y="72859"/>
                </a:lnTo>
                <a:lnTo>
                  <a:pt x="158238" y="72859"/>
                </a:lnTo>
                <a:lnTo>
                  <a:pt x="157924" y="72720"/>
                </a:lnTo>
                <a:lnTo>
                  <a:pt x="157654" y="72263"/>
                </a:lnTo>
                <a:lnTo>
                  <a:pt x="116014" y="72263"/>
                </a:lnTo>
                <a:lnTo>
                  <a:pt x="112585" y="71069"/>
                </a:lnTo>
                <a:lnTo>
                  <a:pt x="107429" y="66306"/>
                </a:lnTo>
                <a:lnTo>
                  <a:pt x="106207" y="63334"/>
                </a:lnTo>
                <a:lnTo>
                  <a:pt x="106133" y="59232"/>
                </a:lnTo>
                <a:lnTo>
                  <a:pt x="108017" y="52105"/>
                </a:lnTo>
                <a:lnTo>
                  <a:pt x="113668" y="47013"/>
                </a:lnTo>
                <a:lnTo>
                  <a:pt x="123086" y="43957"/>
                </a:lnTo>
                <a:lnTo>
                  <a:pt x="136270" y="42938"/>
                </a:lnTo>
                <a:lnTo>
                  <a:pt x="155320" y="42938"/>
                </a:lnTo>
                <a:lnTo>
                  <a:pt x="155290" y="17094"/>
                </a:lnTo>
                <a:lnTo>
                  <a:pt x="153464" y="11010"/>
                </a:lnTo>
                <a:close/>
              </a:path>
              <a:path extrusionOk="0" h="106679" w="506729">
                <a:moveTo>
                  <a:pt x="158238" y="72859"/>
                </a:moveTo>
                <a:lnTo>
                  <a:pt x="142976" y="72859"/>
                </a:lnTo>
                <a:lnTo>
                  <a:pt x="145491" y="80289"/>
                </a:lnTo>
                <a:lnTo>
                  <a:pt x="150367" y="84010"/>
                </a:lnTo>
                <a:lnTo>
                  <a:pt x="160108" y="84010"/>
                </a:lnTo>
                <a:lnTo>
                  <a:pt x="163817" y="83223"/>
                </a:lnTo>
                <a:lnTo>
                  <a:pt x="168719" y="81635"/>
                </a:lnTo>
                <a:lnTo>
                  <a:pt x="167497" y="73596"/>
                </a:lnTo>
                <a:lnTo>
                  <a:pt x="159892" y="73596"/>
                </a:lnTo>
                <a:lnTo>
                  <a:pt x="158238" y="72859"/>
                </a:lnTo>
                <a:close/>
              </a:path>
              <a:path extrusionOk="0" h="106679" w="506729">
                <a:moveTo>
                  <a:pt x="167385" y="72859"/>
                </a:moveTo>
                <a:lnTo>
                  <a:pt x="165252" y="73355"/>
                </a:lnTo>
                <a:lnTo>
                  <a:pt x="163715" y="73596"/>
                </a:lnTo>
                <a:lnTo>
                  <a:pt x="167497" y="73596"/>
                </a:lnTo>
                <a:lnTo>
                  <a:pt x="167385" y="72859"/>
                </a:lnTo>
                <a:close/>
              </a:path>
              <a:path extrusionOk="0" h="106679" w="506729">
                <a:moveTo>
                  <a:pt x="155320" y="42938"/>
                </a:moveTo>
                <a:lnTo>
                  <a:pt x="140665" y="42938"/>
                </a:lnTo>
                <a:lnTo>
                  <a:pt x="140665" y="63334"/>
                </a:lnTo>
                <a:lnTo>
                  <a:pt x="133476" y="69278"/>
                </a:lnTo>
                <a:lnTo>
                  <a:pt x="126669" y="72263"/>
                </a:lnTo>
                <a:lnTo>
                  <a:pt x="157654" y="72263"/>
                </a:lnTo>
                <a:lnTo>
                  <a:pt x="155841" y="69189"/>
                </a:lnTo>
                <a:lnTo>
                  <a:pt x="155387" y="66306"/>
                </a:lnTo>
                <a:lnTo>
                  <a:pt x="155320" y="42938"/>
                </a:lnTo>
                <a:close/>
              </a:path>
              <a:path extrusionOk="0" h="106679" w="506729">
                <a:moveTo>
                  <a:pt x="137490" y="0"/>
                </a:moveTo>
                <a:lnTo>
                  <a:pt x="127228" y="0"/>
                </a:lnTo>
                <a:lnTo>
                  <a:pt x="120275" y="349"/>
                </a:lnTo>
                <a:lnTo>
                  <a:pt x="113077" y="1398"/>
                </a:lnTo>
                <a:lnTo>
                  <a:pt x="105636" y="3145"/>
                </a:lnTo>
                <a:lnTo>
                  <a:pt x="97955" y="5588"/>
                </a:lnTo>
                <a:lnTo>
                  <a:pt x="97955" y="18161"/>
                </a:lnTo>
                <a:lnTo>
                  <a:pt x="104708" y="15034"/>
                </a:lnTo>
                <a:lnTo>
                  <a:pt x="111348" y="12800"/>
                </a:lnTo>
                <a:lnTo>
                  <a:pt x="117877" y="11458"/>
                </a:lnTo>
                <a:lnTo>
                  <a:pt x="124294" y="11010"/>
                </a:lnTo>
                <a:lnTo>
                  <a:pt x="153464" y="11010"/>
                </a:lnTo>
                <a:lnTo>
                  <a:pt x="153212" y="10172"/>
                </a:lnTo>
                <a:lnTo>
                  <a:pt x="144729" y="2032"/>
                </a:lnTo>
                <a:lnTo>
                  <a:pt x="137490" y="0"/>
                </a:lnTo>
                <a:close/>
              </a:path>
              <a:path extrusionOk="0" h="106679" w="506729">
                <a:moveTo>
                  <a:pt x="200037" y="1790"/>
                </a:moveTo>
                <a:lnTo>
                  <a:pt x="185369" y="1790"/>
                </a:lnTo>
                <a:lnTo>
                  <a:pt x="185369" y="57073"/>
                </a:lnTo>
                <a:lnTo>
                  <a:pt x="186802" y="69058"/>
                </a:lnTo>
                <a:lnTo>
                  <a:pt x="191101" y="77619"/>
                </a:lnTo>
                <a:lnTo>
                  <a:pt x="198265" y="82755"/>
                </a:lnTo>
                <a:lnTo>
                  <a:pt x="208292" y="84467"/>
                </a:lnTo>
                <a:lnTo>
                  <a:pt x="216576" y="83401"/>
                </a:lnTo>
                <a:lnTo>
                  <a:pt x="223940" y="80203"/>
                </a:lnTo>
                <a:lnTo>
                  <a:pt x="230382" y="74877"/>
                </a:lnTo>
                <a:lnTo>
                  <a:pt x="233588" y="70548"/>
                </a:lnTo>
                <a:lnTo>
                  <a:pt x="208165" y="70548"/>
                </a:lnTo>
                <a:lnTo>
                  <a:pt x="204876" y="69215"/>
                </a:lnTo>
                <a:lnTo>
                  <a:pt x="201002" y="63906"/>
                </a:lnTo>
                <a:lnTo>
                  <a:pt x="200037" y="59410"/>
                </a:lnTo>
                <a:lnTo>
                  <a:pt x="200037" y="1790"/>
                </a:lnTo>
                <a:close/>
              </a:path>
              <a:path extrusionOk="0" h="106679" w="506729">
                <a:moveTo>
                  <a:pt x="250558" y="67424"/>
                </a:moveTo>
                <a:lnTo>
                  <a:pt x="235902" y="67424"/>
                </a:lnTo>
                <a:lnTo>
                  <a:pt x="235902" y="82600"/>
                </a:lnTo>
                <a:lnTo>
                  <a:pt x="250558" y="82600"/>
                </a:lnTo>
                <a:lnTo>
                  <a:pt x="250558" y="67424"/>
                </a:lnTo>
                <a:close/>
              </a:path>
              <a:path extrusionOk="0" h="106679" w="506729">
                <a:moveTo>
                  <a:pt x="250558" y="1790"/>
                </a:moveTo>
                <a:lnTo>
                  <a:pt x="235902" y="1790"/>
                </a:lnTo>
                <a:lnTo>
                  <a:pt x="235902" y="54622"/>
                </a:lnTo>
                <a:lnTo>
                  <a:pt x="229939" y="61590"/>
                </a:lnTo>
                <a:lnTo>
                  <a:pt x="224107" y="66567"/>
                </a:lnTo>
                <a:lnTo>
                  <a:pt x="218403" y="69553"/>
                </a:lnTo>
                <a:lnTo>
                  <a:pt x="212826" y="70548"/>
                </a:lnTo>
                <a:lnTo>
                  <a:pt x="233588" y="70548"/>
                </a:lnTo>
                <a:lnTo>
                  <a:pt x="235902" y="67424"/>
                </a:lnTo>
                <a:lnTo>
                  <a:pt x="250558" y="67424"/>
                </a:lnTo>
                <a:lnTo>
                  <a:pt x="250558" y="1790"/>
                </a:lnTo>
                <a:close/>
              </a:path>
              <a:path extrusionOk="0" h="106679" w="506729">
                <a:moveTo>
                  <a:pt x="279158" y="66078"/>
                </a:moveTo>
                <a:lnTo>
                  <a:pt x="279158" y="79324"/>
                </a:lnTo>
                <a:lnTo>
                  <a:pt x="286962" y="81574"/>
                </a:lnTo>
                <a:lnTo>
                  <a:pt x="294524" y="83181"/>
                </a:lnTo>
                <a:lnTo>
                  <a:pt x="301845" y="84146"/>
                </a:lnTo>
                <a:lnTo>
                  <a:pt x="308927" y="84467"/>
                </a:lnTo>
                <a:lnTo>
                  <a:pt x="316485" y="84041"/>
                </a:lnTo>
                <a:lnTo>
                  <a:pt x="323234" y="82762"/>
                </a:lnTo>
                <a:lnTo>
                  <a:pt x="329172" y="80631"/>
                </a:lnTo>
                <a:lnTo>
                  <a:pt x="334302" y="77647"/>
                </a:lnTo>
                <a:lnTo>
                  <a:pt x="340142" y="73444"/>
                </a:lnTo>
                <a:lnTo>
                  <a:pt x="308622" y="73444"/>
                </a:lnTo>
                <a:lnTo>
                  <a:pt x="302122" y="72984"/>
                </a:lnTo>
                <a:lnTo>
                  <a:pt x="295043" y="71604"/>
                </a:lnTo>
                <a:lnTo>
                  <a:pt x="287387" y="69302"/>
                </a:lnTo>
                <a:lnTo>
                  <a:pt x="279158" y="66078"/>
                </a:lnTo>
                <a:close/>
              </a:path>
              <a:path extrusionOk="0" h="106679" w="506729">
                <a:moveTo>
                  <a:pt x="313016" y="0"/>
                </a:moveTo>
                <a:lnTo>
                  <a:pt x="302894" y="0"/>
                </a:lnTo>
                <a:lnTo>
                  <a:pt x="295071" y="2006"/>
                </a:lnTo>
                <a:lnTo>
                  <a:pt x="284010" y="10045"/>
                </a:lnTo>
                <a:lnTo>
                  <a:pt x="281241" y="15722"/>
                </a:lnTo>
                <a:lnTo>
                  <a:pt x="281241" y="23075"/>
                </a:lnTo>
                <a:lnTo>
                  <a:pt x="324599" y="52171"/>
                </a:lnTo>
                <a:lnTo>
                  <a:pt x="329234" y="56007"/>
                </a:lnTo>
                <a:lnTo>
                  <a:pt x="329234" y="64389"/>
                </a:lnTo>
                <a:lnTo>
                  <a:pt x="327291" y="67437"/>
                </a:lnTo>
                <a:lnTo>
                  <a:pt x="319506" y="72250"/>
                </a:lnTo>
                <a:lnTo>
                  <a:pt x="314578" y="73444"/>
                </a:lnTo>
                <a:lnTo>
                  <a:pt x="340142" y="73444"/>
                </a:lnTo>
                <a:lnTo>
                  <a:pt x="340601" y="73113"/>
                </a:lnTo>
                <a:lnTo>
                  <a:pt x="343750" y="67030"/>
                </a:lnTo>
                <a:lnTo>
                  <a:pt x="343750" y="54127"/>
                </a:lnTo>
                <a:lnTo>
                  <a:pt x="342277" y="49847"/>
                </a:lnTo>
                <a:lnTo>
                  <a:pt x="336372" y="43243"/>
                </a:lnTo>
                <a:lnTo>
                  <a:pt x="331520" y="40411"/>
                </a:lnTo>
                <a:lnTo>
                  <a:pt x="298945" y="29019"/>
                </a:lnTo>
                <a:lnTo>
                  <a:pt x="295300" y="25755"/>
                </a:lnTo>
                <a:lnTo>
                  <a:pt x="295300" y="18453"/>
                </a:lnTo>
                <a:lnTo>
                  <a:pt x="296900" y="15849"/>
                </a:lnTo>
                <a:lnTo>
                  <a:pt x="303301" y="11988"/>
                </a:lnTo>
                <a:lnTo>
                  <a:pt x="307581" y="11010"/>
                </a:lnTo>
                <a:lnTo>
                  <a:pt x="339432" y="11010"/>
                </a:lnTo>
                <a:lnTo>
                  <a:pt x="339432" y="3505"/>
                </a:lnTo>
                <a:lnTo>
                  <a:pt x="332144" y="1971"/>
                </a:lnTo>
                <a:lnTo>
                  <a:pt x="325310" y="876"/>
                </a:lnTo>
                <a:lnTo>
                  <a:pt x="318933" y="219"/>
                </a:lnTo>
                <a:lnTo>
                  <a:pt x="313016" y="0"/>
                </a:lnTo>
                <a:close/>
              </a:path>
              <a:path extrusionOk="0" h="106679" w="506729">
                <a:moveTo>
                  <a:pt x="339432" y="11010"/>
                </a:moveTo>
                <a:lnTo>
                  <a:pt x="312940" y="11010"/>
                </a:lnTo>
                <a:lnTo>
                  <a:pt x="319089" y="11286"/>
                </a:lnTo>
                <a:lnTo>
                  <a:pt x="325553" y="12112"/>
                </a:lnTo>
                <a:lnTo>
                  <a:pt x="332334" y="13486"/>
                </a:lnTo>
                <a:lnTo>
                  <a:pt x="339432" y="15405"/>
                </a:lnTo>
                <a:lnTo>
                  <a:pt x="339432" y="11010"/>
                </a:lnTo>
                <a:close/>
              </a:path>
              <a:path extrusionOk="0" h="106679" w="506729">
                <a:moveTo>
                  <a:pt x="405269" y="0"/>
                </a:moveTo>
                <a:lnTo>
                  <a:pt x="369862" y="25933"/>
                </a:lnTo>
                <a:lnTo>
                  <a:pt x="367169" y="43091"/>
                </a:lnTo>
                <a:lnTo>
                  <a:pt x="367869" y="52485"/>
                </a:lnTo>
                <a:lnTo>
                  <a:pt x="400595" y="83796"/>
                </a:lnTo>
                <a:lnTo>
                  <a:pt x="410413" y="84467"/>
                </a:lnTo>
                <a:lnTo>
                  <a:pt x="416933" y="84150"/>
                </a:lnTo>
                <a:lnTo>
                  <a:pt x="423768" y="83200"/>
                </a:lnTo>
                <a:lnTo>
                  <a:pt x="430921" y="81617"/>
                </a:lnTo>
                <a:lnTo>
                  <a:pt x="438391" y="79400"/>
                </a:lnTo>
                <a:lnTo>
                  <a:pt x="438391" y="73444"/>
                </a:lnTo>
                <a:lnTo>
                  <a:pt x="412419" y="73444"/>
                </a:lnTo>
                <a:lnTo>
                  <a:pt x="400075" y="71729"/>
                </a:lnTo>
                <a:lnTo>
                  <a:pt x="391025" y="66582"/>
                </a:lnTo>
                <a:lnTo>
                  <a:pt x="385268" y="58002"/>
                </a:lnTo>
                <a:lnTo>
                  <a:pt x="382803" y="45986"/>
                </a:lnTo>
                <a:lnTo>
                  <a:pt x="437870" y="45986"/>
                </a:lnTo>
                <a:lnTo>
                  <a:pt x="437870" y="41300"/>
                </a:lnTo>
                <a:lnTo>
                  <a:pt x="437554" y="34975"/>
                </a:lnTo>
                <a:lnTo>
                  <a:pt x="383247" y="34975"/>
                </a:lnTo>
                <a:lnTo>
                  <a:pt x="383946" y="27432"/>
                </a:lnTo>
                <a:lnTo>
                  <a:pt x="386118" y="21551"/>
                </a:lnTo>
                <a:lnTo>
                  <a:pt x="393407" y="13119"/>
                </a:lnTo>
                <a:lnTo>
                  <a:pt x="398157" y="11010"/>
                </a:lnTo>
                <a:lnTo>
                  <a:pt x="430530" y="11010"/>
                </a:lnTo>
                <a:lnTo>
                  <a:pt x="429945" y="10045"/>
                </a:lnTo>
                <a:lnTo>
                  <a:pt x="425431" y="5652"/>
                </a:lnTo>
                <a:lnTo>
                  <a:pt x="419812" y="2513"/>
                </a:lnTo>
                <a:lnTo>
                  <a:pt x="413091" y="628"/>
                </a:lnTo>
                <a:lnTo>
                  <a:pt x="405269" y="0"/>
                </a:lnTo>
                <a:close/>
              </a:path>
              <a:path extrusionOk="0" h="106679" w="506729">
                <a:moveTo>
                  <a:pt x="438391" y="67792"/>
                </a:moveTo>
                <a:lnTo>
                  <a:pt x="431466" y="70266"/>
                </a:lnTo>
                <a:lnTo>
                  <a:pt x="424829" y="72032"/>
                </a:lnTo>
                <a:lnTo>
                  <a:pt x="418479" y="73091"/>
                </a:lnTo>
                <a:lnTo>
                  <a:pt x="412419" y="73444"/>
                </a:lnTo>
                <a:lnTo>
                  <a:pt x="438391" y="73444"/>
                </a:lnTo>
                <a:lnTo>
                  <a:pt x="438391" y="67792"/>
                </a:lnTo>
                <a:close/>
              </a:path>
              <a:path extrusionOk="0" h="106679" w="506729">
                <a:moveTo>
                  <a:pt x="430530" y="11010"/>
                </a:moveTo>
                <a:lnTo>
                  <a:pt x="404012" y="11010"/>
                </a:lnTo>
                <a:lnTo>
                  <a:pt x="411987" y="12379"/>
                </a:lnTo>
                <a:lnTo>
                  <a:pt x="417682" y="16484"/>
                </a:lnTo>
                <a:lnTo>
                  <a:pt x="421098" y="23323"/>
                </a:lnTo>
                <a:lnTo>
                  <a:pt x="422236" y="32893"/>
                </a:lnTo>
                <a:lnTo>
                  <a:pt x="422236" y="34975"/>
                </a:lnTo>
                <a:lnTo>
                  <a:pt x="437554" y="34975"/>
                </a:lnTo>
                <a:lnTo>
                  <a:pt x="437375" y="31396"/>
                </a:lnTo>
                <a:lnTo>
                  <a:pt x="435889" y="22886"/>
                </a:lnTo>
                <a:lnTo>
                  <a:pt x="433412" y="15770"/>
                </a:lnTo>
                <a:lnTo>
                  <a:pt x="430530" y="11010"/>
                </a:lnTo>
                <a:close/>
              </a:path>
              <a:path extrusionOk="0" h="106679" w="506729">
                <a:moveTo>
                  <a:pt x="506577" y="60579"/>
                </a:moveTo>
                <a:lnTo>
                  <a:pt x="484543" y="60579"/>
                </a:lnTo>
                <a:lnTo>
                  <a:pt x="484543" y="82600"/>
                </a:lnTo>
                <a:lnTo>
                  <a:pt x="493699" y="82600"/>
                </a:lnTo>
                <a:lnTo>
                  <a:pt x="493394" y="85953"/>
                </a:lnTo>
                <a:lnTo>
                  <a:pt x="492556" y="94030"/>
                </a:lnTo>
                <a:lnTo>
                  <a:pt x="489610" y="98425"/>
                </a:lnTo>
                <a:lnTo>
                  <a:pt x="484543" y="99123"/>
                </a:lnTo>
                <a:lnTo>
                  <a:pt x="484543" y="106489"/>
                </a:lnTo>
                <a:lnTo>
                  <a:pt x="494179" y="104003"/>
                </a:lnTo>
                <a:lnTo>
                  <a:pt x="501065" y="97743"/>
                </a:lnTo>
                <a:lnTo>
                  <a:pt x="505199" y="87710"/>
                </a:lnTo>
                <a:lnTo>
                  <a:pt x="506577" y="73901"/>
                </a:lnTo>
                <a:lnTo>
                  <a:pt x="506577" y="60579"/>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23" name="Google Shape;1323;p104"/>
          <p:cNvSpPr/>
          <p:nvPr/>
        </p:nvSpPr>
        <p:spPr>
          <a:xfrm>
            <a:off x="6543852" y="5149722"/>
            <a:ext cx="254000" cy="119380"/>
          </a:xfrm>
          <a:custGeom>
            <a:rect b="b" l="l" r="r" t="t"/>
            <a:pathLst>
              <a:path extrusionOk="0" h="119379" w="254000">
                <a:moveTo>
                  <a:pt x="44043" y="36690"/>
                </a:moveTo>
                <a:lnTo>
                  <a:pt x="0" y="36690"/>
                </a:lnTo>
                <a:lnTo>
                  <a:pt x="0" y="47701"/>
                </a:lnTo>
                <a:lnTo>
                  <a:pt x="29387" y="47701"/>
                </a:lnTo>
                <a:lnTo>
                  <a:pt x="29387" y="117500"/>
                </a:lnTo>
                <a:lnTo>
                  <a:pt x="44043" y="117500"/>
                </a:lnTo>
                <a:lnTo>
                  <a:pt x="44043" y="36690"/>
                </a:lnTo>
                <a:close/>
              </a:path>
              <a:path extrusionOk="0" h="119379" w="254000">
                <a:moveTo>
                  <a:pt x="45910" y="0"/>
                </a:moveTo>
                <a:lnTo>
                  <a:pt x="27533" y="0"/>
                </a:lnTo>
                <a:lnTo>
                  <a:pt x="27533" y="18376"/>
                </a:lnTo>
                <a:lnTo>
                  <a:pt x="45910" y="18376"/>
                </a:lnTo>
                <a:lnTo>
                  <a:pt x="45910" y="0"/>
                </a:lnTo>
                <a:close/>
              </a:path>
              <a:path extrusionOk="0" h="119379" w="254000">
                <a:moveTo>
                  <a:pt x="108292" y="36690"/>
                </a:moveTo>
                <a:lnTo>
                  <a:pt x="93624" y="36690"/>
                </a:lnTo>
                <a:lnTo>
                  <a:pt x="93624" y="117500"/>
                </a:lnTo>
                <a:lnTo>
                  <a:pt x="108292" y="117500"/>
                </a:lnTo>
                <a:lnTo>
                  <a:pt x="108292" y="64668"/>
                </a:lnTo>
                <a:lnTo>
                  <a:pt x="114250" y="57734"/>
                </a:lnTo>
                <a:lnTo>
                  <a:pt x="120081" y="52781"/>
                </a:lnTo>
                <a:lnTo>
                  <a:pt x="121836" y="51866"/>
                </a:lnTo>
                <a:lnTo>
                  <a:pt x="108292" y="51866"/>
                </a:lnTo>
                <a:lnTo>
                  <a:pt x="108292" y="36690"/>
                </a:lnTo>
                <a:close/>
              </a:path>
              <a:path extrusionOk="0" h="119379" w="254000">
                <a:moveTo>
                  <a:pt x="156649" y="48818"/>
                </a:moveTo>
                <a:lnTo>
                  <a:pt x="135966" y="48818"/>
                </a:lnTo>
                <a:lnTo>
                  <a:pt x="139255" y="50139"/>
                </a:lnTo>
                <a:lnTo>
                  <a:pt x="143179" y="55448"/>
                </a:lnTo>
                <a:lnTo>
                  <a:pt x="144157" y="59931"/>
                </a:lnTo>
                <a:lnTo>
                  <a:pt x="144157" y="117500"/>
                </a:lnTo>
                <a:lnTo>
                  <a:pt x="158813" y="117500"/>
                </a:lnTo>
                <a:lnTo>
                  <a:pt x="158813" y="62204"/>
                </a:lnTo>
                <a:lnTo>
                  <a:pt x="157377" y="50260"/>
                </a:lnTo>
                <a:lnTo>
                  <a:pt x="156649" y="48818"/>
                </a:lnTo>
                <a:close/>
              </a:path>
              <a:path extrusionOk="0" h="119379" w="254000">
                <a:moveTo>
                  <a:pt x="135826" y="34899"/>
                </a:moveTo>
                <a:lnTo>
                  <a:pt x="127570" y="35959"/>
                </a:lnTo>
                <a:lnTo>
                  <a:pt x="120230" y="39139"/>
                </a:lnTo>
                <a:lnTo>
                  <a:pt x="113805" y="44441"/>
                </a:lnTo>
                <a:lnTo>
                  <a:pt x="108292" y="51866"/>
                </a:lnTo>
                <a:lnTo>
                  <a:pt x="121836" y="51866"/>
                </a:lnTo>
                <a:lnTo>
                  <a:pt x="125784" y="49809"/>
                </a:lnTo>
                <a:lnTo>
                  <a:pt x="131356" y="48818"/>
                </a:lnTo>
                <a:lnTo>
                  <a:pt x="156649" y="48818"/>
                </a:lnTo>
                <a:lnTo>
                  <a:pt x="153068" y="41727"/>
                </a:lnTo>
                <a:lnTo>
                  <a:pt x="145885" y="36606"/>
                </a:lnTo>
                <a:lnTo>
                  <a:pt x="135826" y="34899"/>
                </a:lnTo>
                <a:close/>
              </a:path>
              <a:path extrusionOk="0" h="119379" w="254000">
                <a:moveTo>
                  <a:pt x="216026" y="49555"/>
                </a:moveTo>
                <a:lnTo>
                  <a:pt x="201371" y="49555"/>
                </a:lnTo>
                <a:lnTo>
                  <a:pt x="201371" y="100507"/>
                </a:lnTo>
                <a:lnTo>
                  <a:pt x="203517" y="108635"/>
                </a:lnTo>
                <a:lnTo>
                  <a:pt x="212153" y="117220"/>
                </a:lnTo>
                <a:lnTo>
                  <a:pt x="220294" y="119354"/>
                </a:lnTo>
                <a:lnTo>
                  <a:pt x="239090" y="119354"/>
                </a:lnTo>
                <a:lnTo>
                  <a:pt x="246189" y="118719"/>
                </a:lnTo>
                <a:lnTo>
                  <a:pt x="253530" y="117424"/>
                </a:lnTo>
                <a:lnTo>
                  <a:pt x="253530" y="108343"/>
                </a:lnTo>
                <a:lnTo>
                  <a:pt x="228879" y="108343"/>
                </a:lnTo>
                <a:lnTo>
                  <a:pt x="223951" y="107226"/>
                </a:lnTo>
                <a:lnTo>
                  <a:pt x="216026" y="95542"/>
                </a:lnTo>
                <a:lnTo>
                  <a:pt x="216026" y="49555"/>
                </a:lnTo>
                <a:close/>
              </a:path>
              <a:path extrusionOk="0" h="119379" w="254000">
                <a:moveTo>
                  <a:pt x="253530" y="106260"/>
                </a:moveTo>
                <a:lnTo>
                  <a:pt x="247510" y="107657"/>
                </a:lnTo>
                <a:lnTo>
                  <a:pt x="241452" y="108343"/>
                </a:lnTo>
                <a:lnTo>
                  <a:pt x="253530" y="108343"/>
                </a:lnTo>
                <a:lnTo>
                  <a:pt x="253530" y="106260"/>
                </a:lnTo>
                <a:close/>
              </a:path>
              <a:path extrusionOk="0" h="119379" w="254000">
                <a:moveTo>
                  <a:pt x="251891" y="38544"/>
                </a:moveTo>
                <a:lnTo>
                  <a:pt x="181203" y="38544"/>
                </a:lnTo>
                <a:lnTo>
                  <a:pt x="181203" y="49555"/>
                </a:lnTo>
                <a:lnTo>
                  <a:pt x="251891" y="49555"/>
                </a:lnTo>
                <a:lnTo>
                  <a:pt x="251891" y="38544"/>
                </a:lnTo>
                <a:close/>
              </a:path>
              <a:path extrusionOk="0" h="119379" w="254000">
                <a:moveTo>
                  <a:pt x="216026" y="21132"/>
                </a:moveTo>
                <a:lnTo>
                  <a:pt x="201371" y="21132"/>
                </a:lnTo>
                <a:lnTo>
                  <a:pt x="201371" y="38544"/>
                </a:lnTo>
                <a:lnTo>
                  <a:pt x="216026" y="38544"/>
                </a:lnTo>
                <a:lnTo>
                  <a:pt x="216026" y="2113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24" name="Google Shape;1324;p104"/>
          <p:cNvSpPr/>
          <p:nvPr/>
        </p:nvSpPr>
        <p:spPr>
          <a:xfrm>
            <a:off x="6915225" y="5149722"/>
            <a:ext cx="982980" cy="147320"/>
          </a:xfrm>
          <a:custGeom>
            <a:rect b="b" l="l" r="r" t="t"/>
            <a:pathLst>
              <a:path extrusionOk="0" h="147320" w="982979">
                <a:moveTo>
                  <a:pt x="0" y="100977"/>
                </a:moveTo>
                <a:lnTo>
                  <a:pt x="0" y="114223"/>
                </a:lnTo>
                <a:lnTo>
                  <a:pt x="7803" y="116472"/>
                </a:lnTo>
                <a:lnTo>
                  <a:pt x="15365" y="118075"/>
                </a:lnTo>
                <a:lnTo>
                  <a:pt x="22686" y="119035"/>
                </a:lnTo>
                <a:lnTo>
                  <a:pt x="29768" y="119354"/>
                </a:lnTo>
                <a:lnTo>
                  <a:pt x="37326" y="118930"/>
                </a:lnTo>
                <a:lnTo>
                  <a:pt x="44075" y="117655"/>
                </a:lnTo>
                <a:lnTo>
                  <a:pt x="50014" y="115529"/>
                </a:lnTo>
                <a:lnTo>
                  <a:pt x="55143" y="112547"/>
                </a:lnTo>
                <a:lnTo>
                  <a:pt x="60983" y="108343"/>
                </a:lnTo>
                <a:lnTo>
                  <a:pt x="29463" y="108343"/>
                </a:lnTo>
                <a:lnTo>
                  <a:pt x="22965" y="107883"/>
                </a:lnTo>
                <a:lnTo>
                  <a:pt x="15889" y="106503"/>
                </a:lnTo>
                <a:lnTo>
                  <a:pt x="8234" y="104202"/>
                </a:lnTo>
                <a:lnTo>
                  <a:pt x="0" y="100977"/>
                </a:lnTo>
                <a:close/>
              </a:path>
              <a:path extrusionOk="0" h="147320" w="982979">
                <a:moveTo>
                  <a:pt x="33858" y="34899"/>
                </a:moveTo>
                <a:lnTo>
                  <a:pt x="23736" y="34899"/>
                </a:lnTo>
                <a:lnTo>
                  <a:pt x="15913" y="36906"/>
                </a:lnTo>
                <a:lnTo>
                  <a:pt x="4851" y="44945"/>
                </a:lnTo>
                <a:lnTo>
                  <a:pt x="2082" y="50622"/>
                </a:lnTo>
                <a:lnTo>
                  <a:pt x="2082" y="57962"/>
                </a:lnTo>
                <a:lnTo>
                  <a:pt x="45440" y="87058"/>
                </a:lnTo>
                <a:lnTo>
                  <a:pt x="50076" y="90906"/>
                </a:lnTo>
                <a:lnTo>
                  <a:pt x="50076" y="99288"/>
                </a:lnTo>
                <a:lnTo>
                  <a:pt x="48133" y="102323"/>
                </a:lnTo>
                <a:lnTo>
                  <a:pt x="40347" y="107137"/>
                </a:lnTo>
                <a:lnTo>
                  <a:pt x="35420" y="108343"/>
                </a:lnTo>
                <a:lnTo>
                  <a:pt x="60983" y="108343"/>
                </a:lnTo>
                <a:lnTo>
                  <a:pt x="61442" y="108013"/>
                </a:lnTo>
                <a:lnTo>
                  <a:pt x="64592" y="101917"/>
                </a:lnTo>
                <a:lnTo>
                  <a:pt x="64592" y="89026"/>
                </a:lnTo>
                <a:lnTo>
                  <a:pt x="63119" y="84747"/>
                </a:lnTo>
                <a:lnTo>
                  <a:pt x="57213" y="78143"/>
                </a:lnTo>
                <a:lnTo>
                  <a:pt x="52362" y="75310"/>
                </a:lnTo>
                <a:lnTo>
                  <a:pt x="19799" y="63919"/>
                </a:lnTo>
                <a:lnTo>
                  <a:pt x="16141" y="60642"/>
                </a:lnTo>
                <a:lnTo>
                  <a:pt x="16141" y="53352"/>
                </a:lnTo>
                <a:lnTo>
                  <a:pt x="17741" y="50749"/>
                </a:lnTo>
                <a:lnTo>
                  <a:pt x="24142" y="46875"/>
                </a:lnTo>
                <a:lnTo>
                  <a:pt x="28422" y="45910"/>
                </a:lnTo>
                <a:lnTo>
                  <a:pt x="60274" y="45910"/>
                </a:lnTo>
                <a:lnTo>
                  <a:pt x="60274" y="38392"/>
                </a:lnTo>
                <a:lnTo>
                  <a:pt x="52987" y="36865"/>
                </a:lnTo>
                <a:lnTo>
                  <a:pt x="46156" y="35774"/>
                </a:lnTo>
                <a:lnTo>
                  <a:pt x="39780" y="35118"/>
                </a:lnTo>
                <a:lnTo>
                  <a:pt x="33858" y="34899"/>
                </a:lnTo>
                <a:close/>
              </a:path>
              <a:path extrusionOk="0" h="147320" w="982979">
                <a:moveTo>
                  <a:pt x="60274" y="45910"/>
                </a:moveTo>
                <a:lnTo>
                  <a:pt x="33782" y="45910"/>
                </a:lnTo>
                <a:lnTo>
                  <a:pt x="39930" y="46184"/>
                </a:lnTo>
                <a:lnTo>
                  <a:pt x="46394" y="47007"/>
                </a:lnTo>
                <a:lnTo>
                  <a:pt x="53175" y="48380"/>
                </a:lnTo>
                <a:lnTo>
                  <a:pt x="60274" y="50304"/>
                </a:lnTo>
                <a:lnTo>
                  <a:pt x="60274" y="45910"/>
                </a:lnTo>
                <a:close/>
              </a:path>
              <a:path extrusionOk="0" h="147320" w="982979">
                <a:moveTo>
                  <a:pt x="126111" y="34899"/>
                </a:moveTo>
                <a:lnTo>
                  <a:pt x="90703" y="60831"/>
                </a:lnTo>
                <a:lnTo>
                  <a:pt x="88011" y="77977"/>
                </a:lnTo>
                <a:lnTo>
                  <a:pt x="88711" y="87374"/>
                </a:lnTo>
                <a:lnTo>
                  <a:pt x="121436" y="118685"/>
                </a:lnTo>
                <a:lnTo>
                  <a:pt x="131254" y="119354"/>
                </a:lnTo>
                <a:lnTo>
                  <a:pt x="137774" y="119038"/>
                </a:lnTo>
                <a:lnTo>
                  <a:pt x="144610" y="118089"/>
                </a:lnTo>
                <a:lnTo>
                  <a:pt x="151762" y="116509"/>
                </a:lnTo>
                <a:lnTo>
                  <a:pt x="159232" y="114299"/>
                </a:lnTo>
                <a:lnTo>
                  <a:pt x="159232" y="108343"/>
                </a:lnTo>
                <a:lnTo>
                  <a:pt x="133261" y="108343"/>
                </a:lnTo>
                <a:lnTo>
                  <a:pt x="120916" y="106627"/>
                </a:lnTo>
                <a:lnTo>
                  <a:pt x="111866" y="101477"/>
                </a:lnTo>
                <a:lnTo>
                  <a:pt x="106109" y="92897"/>
                </a:lnTo>
                <a:lnTo>
                  <a:pt x="103644" y="80886"/>
                </a:lnTo>
                <a:lnTo>
                  <a:pt x="158711" y="80886"/>
                </a:lnTo>
                <a:lnTo>
                  <a:pt x="158711" y="76199"/>
                </a:lnTo>
                <a:lnTo>
                  <a:pt x="158395" y="69875"/>
                </a:lnTo>
                <a:lnTo>
                  <a:pt x="104089" y="69875"/>
                </a:lnTo>
                <a:lnTo>
                  <a:pt x="104787" y="62331"/>
                </a:lnTo>
                <a:lnTo>
                  <a:pt x="106959" y="56451"/>
                </a:lnTo>
                <a:lnTo>
                  <a:pt x="114249" y="48018"/>
                </a:lnTo>
                <a:lnTo>
                  <a:pt x="118998" y="45910"/>
                </a:lnTo>
                <a:lnTo>
                  <a:pt x="151372" y="45910"/>
                </a:lnTo>
                <a:lnTo>
                  <a:pt x="150787" y="44945"/>
                </a:lnTo>
                <a:lnTo>
                  <a:pt x="146272" y="40552"/>
                </a:lnTo>
                <a:lnTo>
                  <a:pt x="140654" y="37412"/>
                </a:lnTo>
                <a:lnTo>
                  <a:pt x="133933" y="35528"/>
                </a:lnTo>
                <a:lnTo>
                  <a:pt x="126111" y="34899"/>
                </a:lnTo>
                <a:close/>
              </a:path>
              <a:path extrusionOk="0" h="147320" w="982979">
                <a:moveTo>
                  <a:pt x="159232" y="102692"/>
                </a:moveTo>
                <a:lnTo>
                  <a:pt x="152308" y="105166"/>
                </a:lnTo>
                <a:lnTo>
                  <a:pt x="145670" y="106932"/>
                </a:lnTo>
                <a:lnTo>
                  <a:pt x="139321" y="107991"/>
                </a:lnTo>
                <a:lnTo>
                  <a:pt x="133261" y="108343"/>
                </a:lnTo>
                <a:lnTo>
                  <a:pt x="159232" y="108343"/>
                </a:lnTo>
                <a:lnTo>
                  <a:pt x="159232" y="102692"/>
                </a:lnTo>
                <a:close/>
              </a:path>
              <a:path extrusionOk="0" h="147320" w="982979">
                <a:moveTo>
                  <a:pt x="151372" y="45910"/>
                </a:moveTo>
                <a:lnTo>
                  <a:pt x="124853" y="45910"/>
                </a:lnTo>
                <a:lnTo>
                  <a:pt x="132828" y="47277"/>
                </a:lnTo>
                <a:lnTo>
                  <a:pt x="138523" y="51379"/>
                </a:lnTo>
                <a:lnTo>
                  <a:pt x="141939" y="58217"/>
                </a:lnTo>
                <a:lnTo>
                  <a:pt x="143078" y="67792"/>
                </a:lnTo>
                <a:lnTo>
                  <a:pt x="143078" y="69875"/>
                </a:lnTo>
                <a:lnTo>
                  <a:pt x="158395" y="69875"/>
                </a:lnTo>
                <a:lnTo>
                  <a:pt x="158216" y="66294"/>
                </a:lnTo>
                <a:lnTo>
                  <a:pt x="156730" y="57781"/>
                </a:lnTo>
                <a:lnTo>
                  <a:pt x="154254" y="50664"/>
                </a:lnTo>
                <a:lnTo>
                  <a:pt x="151372" y="45910"/>
                </a:lnTo>
                <a:close/>
              </a:path>
              <a:path extrusionOk="0" h="147320" w="982979">
                <a:moveTo>
                  <a:pt x="188645" y="36690"/>
                </a:moveTo>
                <a:lnTo>
                  <a:pt x="173583" y="36690"/>
                </a:lnTo>
                <a:lnTo>
                  <a:pt x="207060" y="117500"/>
                </a:lnTo>
                <a:lnTo>
                  <a:pt x="221792" y="117500"/>
                </a:lnTo>
                <a:lnTo>
                  <a:pt x="228632" y="101422"/>
                </a:lnTo>
                <a:lnTo>
                  <a:pt x="215468" y="101422"/>
                </a:lnTo>
                <a:lnTo>
                  <a:pt x="188645" y="36690"/>
                </a:lnTo>
                <a:close/>
              </a:path>
              <a:path extrusionOk="0" h="147320" w="982979">
                <a:moveTo>
                  <a:pt x="256171" y="36690"/>
                </a:moveTo>
                <a:lnTo>
                  <a:pt x="243154" y="36690"/>
                </a:lnTo>
                <a:lnTo>
                  <a:pt x="215468" y="101422"/>
                </a:lnTo>
                <a:lnTo>
                  <a:pt x="228632" y="101422"/>
                </a:lnTo>
                <a:lnTo>
                  <a:pt x="256171" y="36690"/>
                </a:lnTo>
                <a:close/>
              </a:path>
              <a:path extrusionOk="0" h="147320" w="982979">
                <a:moveTo>
                  <a:pt x="310515" y="34899"/>
                </a:moveTo>
                <a:lnTo>
                  <a:pt x="275107" y="60831"/>
                </a:lnTo>
                <a:lnTo>
                  <a:pt x="272415" y="77977"/>
                </a:lnTo>
                <a:lnTo>
                  <a:pt x="273115" y="87374"/>
                </a:lnTo>
                <a:lnTo>
                  <a:pt x="305840" y="118685"/>
                </a:lnTo>
                <a:lnTo>
                  <a:pt x="315658" y="119354"/>
                </a:lnTo>
                <a:lnTo>
                  <a:pt x="322178" y="119038"/>
                </a:lnTo>
                <a:lnTo>
                  <a:pt x="329014" y="118089"/>
                </a:lnTo>
                <a:lnTo>
                  <a:pt x="336166" y="116509"/>
                </a:lnTo>
                <a:lnTo>
                  <a:pt x="343636" y="114299"/>
                </a:lnTo>
                <a:lnTo>
                  <a:pt x="343636" y="108343"/>
                </a:lnTo>
                <a:lnTo>
                  <a:pt x="317665" y="108343"/>
                </a:lnTo>
                <a:lnTo>
                  <a:pt x="305320" y="106627"/>
                </a:lnTo>
                <a:lnTo>
                  <a:pt x="296270" y="101477"/>
                </a:lnTo>
                <a:lnTo>
                  <a:pt x="290513" y="92897"/>
                </a:lnTo>
                <a:lnTo>
                  <a:pt x="288048" y="80886"/>
                </a:lnTo>
                <a:lnTo>
                  <a:pt x="343115" y="80886"/>
                </a:lnTo>
                <a:lnTo>
                  <a:pt x="343115" y="76199"/>
                </a:lnTo>
                <a:lnTo>
                  <a:pt x="342799" y="69875"/>
                </a:lnTo>
                <a:lnTo>
                  <a:pt x="288493" y="69875"/>
                </a:lnTo>
                <a:lnTo>
                  <a:pt x="289191" y="62331"/>
                </a:lnTo>
                <a:lnTo>
                  <a:pt x="291363" y="56451"/>
                </a:lnTo>
                <a:lnTo>
                  <a:pt x="298653" y="48018"/>
                </a:lnTo>
                <a:lnTo>
                  <a:pt x="303403" y="45910"/>
                </a:lnTo>
                <a:lnTo>
                  <a:pt x="335776" y="45910"/>
                </a:lnTo>
                <a:lnTo>
                  <a:pt x="335191" y="44945"/>
                </a:lnTo>
                <a:lnTo>
                  <a:pt x="330676" y="40552"/>
                </a:lnTo>
                <a:lnTo>
                  <a:pt x="325058" y="37412"/>
                </a:lnTo>
                <a:lnTo>
                  <a:pt x="318337" y="35528"/>
                </a:lnTo>
                <a:lnTo>
                  <a:pt x="310515" y="34899"/>
                </a:lnTo>
                <a:close/>
              </a:path>
              <a:path extrusionOk="0" h="147320" w="982979">
                <a:moveTo>
                  <a:pt x="343636" y="102692"/>
                </a:moveTo>
                <a:lnTo>
                  <a:pt x="336712" y="105166"/>
                </a:lnTo>
                <a:lnTo>
                  <a:pt x="330074" y="106932"/>
                </a:lnTo>
                <a:lnTo>
                  <a:pt x="323725" y="107991"/>
                </a:lnTo>
                <a:lnTo>
                  <a:pt x="317665" y="108343"/>
                </a:lnTo>
                <a:lnTo>
                  <a:pt x="343636" y="108343"/>
                </a:lnTo>
                <a:lnTo>
                  <a:pt x="343636" y="102692"/>
                </a:lnTo>
                <a:close/>
              </a:path>
              <a:path extrusionOk="0" h="147320" w="982979">
                <a:moveTo>
                  <a:pt x="335776" y="45910"/>
                </a:moveTo>
                <a:lnTo>
                  <a:pt x="309257" y="45910"/>
                </a:lnTo>
                <a:lnTo>
                  <a:pt x="317232" y="47277"/>
                </a:lnTo>
                <a:lnTo>
                  <a:pt x="322927" y="51379"/>
                </a:lnTo>
                <a:lnTo>
                  <a:pt x="326343" y="58217"/>
                </a:lnTo>
                <a:lnTo>
                  <a:pt x="327482" y="67792"/>
                </a:lnTo>
                <a:lnTo>
                  <a:pt x="327482" y="69875"/>
                </a:lnTo>
                <a:lnTo>
                  <a:pt x="342799" y="69875"/>
                </a:lnTo>
                <a:lnTo>
                  <a:pt x="342620" y="66294"/>
                </a:lnTo>
                <a:lnTo>
                  <a:pt x="341134" y="57781"/>
                </a:lnTo>
                <a:lnTo>
                  <a:pt x="338658" y="50664"/>
                </a:lnTo>
                <a:lnTo>
                  <a:pt x="335776" y="45910"/>
                </a:lnTo>
                <a:close/>
              </a:path>
              <a:path extrusionOk="0" h="147320" w="982979">
                <a:moveTo>
                  <a:pt x="390944" y="36690"/>
                </a:moveTo>
                <a:lnTo>
                  <a:pt x="376288" y="36690"/>
                </a:lnTo>
                <a:lnTo>
                  <a:pt x="376288" y="117500"/>
                </a:lnTo>
                <a:lnTo>
                  <a:pt x="390944" y="117500"/>
                </a:lnTo>
                <a:lnTo>
                  <a:pt x="390944" y="64884"/>
                </a:lnTo>
                <a:lnTo>
                  <a:pt x="395554" y="58635"/>
                </a:lnTo>
                <a:lnTo>
                  <a:pt x="399986" y="54203"/>
                </a:lnTo>
                <a:lnTo>
                  <a:pt x="403793" y="51866"/>
                </a:lnTo>
                <a:lnTo>
                  <a:pt x="390944" y="51866"/>
                </a:lnTo>
                <a:lnTo>
                  <a:pt x="390944" y="36690"/>
                </a:lnTo>
                <a:close/>
              </a:path>
              <a:path extrusionOk="0" h="147320" w="982979">
                <a:moveTo>
                  <a:pt x="435965" y="47701"/>
                </a:moveTo>
                <a:lnTo>
                  <a:pt x="420789" y="47701"/>
                </a:lnTo>
                <a:lnTo>
                  <a:pt x="422770" y="47942"/>
                </a:lnTo>
                <a:lnTo>
                  <a:pt x="424954" y="48437"/>
                </a:lnTo>
                <a:lnTo>
                  <a:pt x="424954" y="59677"/>
                </a:lnTo>
                <a:lnTo>
                  <a:pt x="435965" y="59677"/>
                </a:lnTo>
                <a:lnTo>
                  <a:pt x="435965" y="47701"/>
                </a:lnTo>
                <a:close/>
              </a:path>
              <a:path extrusionOk="0" h="147320" w="982979">
                <a:moveTo>
                  <a:pt x="425348" y="34899"/>
                </a:moveTo>
                <a:lnTo>
                  <a:pt x="420941" y="34899"/>
                </a:lnTo>
                <a:lnTo>
                  <a:pt x="412002" y="35959"/>
                </a:lnTo>
                <a:lnTo>
                  <a:pt x="404023" y="39139"/>
                </a:lnTo>
                <a:lnTo>
                  <a:pt x="397004" y="44441"/>
                </a:lnTo>
                <a:lnTo>
                  <a:pt x="390944" y="51866"/>
                </a:lnTo>
                <a:lnTo>
                  <a:pt x="403793" y="51866"/>
                </a:lnTo>
                <a:lnTo>
                  <a:pt x="408470" y="48996"/>
                </a:lnTo>
                <a:lnTo>
                  <a:pt x="413397" y="47701"/>
                </a:lnTo>
                <a:lnTo>
                  <a:pt x="435965" y="47701"/>
                </a:lnTo>
                <a:lnTo>
                  <a:pt x="435965" y="36753"/>
                </a:lnTo>
                <a:lnTo>
                  <a:pt x="430364" y="35521"/>
                </a:lnTo>
                <a:lnTo>
                  <a:pt x="425348" y="34899"/>
                </a:lnTo>
                <a:close/>
              </a:path>
              <a:path extrusionOk="0" h="147320" w="982979">
                <a:moveTo>
                  <a:pt x="501738" y="36690"/>
                </a:moveTo>
                <a:lnTo>
                  <a:pt x="457682" y="36690"/>
                </a:lnTo>
                <a:lnTo>
                  <a:pt x="457682" y="47701"/>
                </a:lnTo>
                <a:lnTo>
                  <a:pt x="487070" y="47701"/>
                </a:lnTo>
                <a:lnTo>
                  <a:pt x="487070" y="117500"/>
                </a:lnTo>
                <a:lnTo>
                  <a:pt x="501738" y="117500"/>
                </a:lnTo>
                <a:lnTo>
                  <a:pt x="501738" y="36690"/>
                </a:lnTo>
                <a:close/>
              </a:path>
              <a:path extrusionOk="0" h="147320" w="982979">
                <a:moveTo>
                  <a:pt x="503593" y="0"/>
                </a:moveTo>
                <a:lnTo>
                  <a:pt x="485216" y="0"/>
                </a:lnTo>
                <a:lnTo>
                  <a:pt x="485216" y="18376"/>
                </a:lnTo>
                <a:lnTo>
                  <a:pt x="503593" y="18376"/>
                </a:lnTo>
                <a:lnTo>
                  <a:pt x="503593" y="0"/>
                </a:lnTo>
                <a:close/>
              </a:path>
              <a:path extrusionOk="0" h="147320" w="982979">
                <a:moveTo>
                  <a:pt x="582269" y="49555"/>
                </a:moveTo>
                <a:lnTo>
                  <a:pt x="567613" y="49555"/>
                </a:lnTo>
                <a:lnTo>
                  <a:pt x="567613" y="100507"/>
                </a:lnTo>
                <a:lnTo>
                  <a:pt x="569772" y="108635"/>
                </a:lnTo>
                <a:lnTo>
                  <a:pt x="578396" y="117208"/>
                </a:lnTo>
                <a:lnTo>
                  <a:pt x="586536" y="119354"/>
                </a:lnTo>
                <a:lnTo>
                  <a:pt x="605345" y="119354"/>
                </a:lnTo>
                <a:lnTo>
                  <a:pt x="612432" y="118719"/>
                </a:lnTo>
                <a:lnTo>
                  <a:pt x="619772" y="117424"/>
                </a:lnTo>
                <a:lnTo>
                  <a:pt x="619772" y="108343"/>
                </a:lnTo>
                <a:lnTo>
                  <a:pt x="595122" y="108343"/>
                </a:lnTo>
                <a:lnTo>
                  <a:pt x="590194" y="107226"/>
                </a:lnTo>
                <a:lnTo>
                  <a:pt x="582269" y="95542"/>
                </a:lnTo>
                <a:lnTo>
                  <a:pt x="582269" y="49555"/>
                </a:lnTo>
                <a:close/>
              </a:path>
              <a:path extrusionOk="0" h="147320" w="982979">
                <a:moveTo>
                  <a:pt x="619772" y="106260"/>
                </a:moveTo>
                <a:lnTo>
                  <a:pt x="613765" y="107645"/>
                </a:lnTo>
                <a:lnTo>
                  <a:pt x="607695" y="108343"/>
                </a:lnTo>
                <a:lnTo>
                  <a:pt x="619772" y="108343"/>
                </a:lnTo>
                <a:lnTo>
                  <a:pt x="619772" y="106260"/>
                </a:lnTo>
                <a:close/>
              </a:path>
              <a:path extrusionOk="0" h="147320" w="982979">
                <a:moveTo>
                  <a:pt x="618134" y="38544"/>
                </a:moveTo>
                <a:lnTo>
                  <a:pt x="547446" y="38544"/>
                </a:lnTo>
                <a:lnTo>
                  <a:pt x="547446" y="49555"/>
                </a:lnTo>
                <a:lnTo>
                  <a:pt x="618134" y="49555"/>
                </a:lnTo>
                <a:lnTo>
                  <a:pt x="618134" y="38544"/>
                </a:lnTo>
                <a:close/>
              </a:path>
              <a:path extrusionOk="0" h="147320" w="982979">
                <a:moveTo>
                  <a:pt x="582269" y="21132"/>
                </a:moveTo>
                <a:lnTo>
                  <a:pt x="567613" y="21132"/>
                </a:lnTo>
                <a:lnTo>
                  <a:pt x="567613" y="38544"/>
                </a:lnTo>
                <a:lnTo>
                  <a:pt x="582269" y="38544"/>
                </a:lnTo>
                <a:lnTo>
                  <a:pt x="582269" y="21132"/>
                </a:lnTo>
                <a:close/>
              </a:path>
              <a:path extrusionOk="0" h="147320" w="982979">
                <a:moveTo>
                  <a:pt x="650735" y="36690"/>
                </a:moveTo>
                <a:lnTo>
                  <a:pt x="635533" y="36690"/>
                </a:lnTo>
                <a:lnTo>
                  <a:pt x="669467" y="113931"/>
                </a:lnTo>
                <a:lnTo>
                  <a:pt x="663041" y="127571"/>
                </a:lnTo>
                <a:lnTo>
                  <a:pt x="660387" y="131419"/>
                </a:lnTo>
                <a:lnTo>
                  <a:pt x="655332" y="134988"/>
                </a:lnTo>
                <a:lnTo>
                  <a:pt x="651294" y="135877"/>
                </a:lnTo>
                <a:lnTo>
                  <a:pt x="639775" y="135877"/>
                </a:lnTo>
                <a:lnTo>
                  <a:pt x="639775" y="146888"/>
                </a:lnTo>
                <a:lnTo>
                  <a:pt x="654164" y="146888"/>
                </a:lnTo>
                <a:lnTo>
                  <a:pt x="660438" y="145491"/>
                </a:lnTo>
                <a:lnTo>
                  <a:pt x="669277" y="139890"/>
                </a:lnTo>
                <a:lnTo>
                  <a:pt x="673061" y="134937"/>
                </a:lnTo>
                <a:lnTo>
                  <a:pt x="690106" y="96773"/>
                </a:lnTo>
                <a:lnTo>
                  <a:pt x="677138" y="96773"/>
                </a:lnTo>
                <a:lnTo>
                  <a:pt x="650735" y="36690"/>
                </a:lnTo>
                <a:close/>
              </a:path>
              <a:path extrusionOk="0" h="147320" w="982979">
                <a:moveTo>
                  <a:pt x="716940" y="36690"/>
                </a:moveTo>
                <a:lnTo>
                  <a:pt x="703770" y="36690"/>
                </a:lnTo>
                <a:lnTo>
                  <a:pt x="677138" y="96773"/>
                </a:lnTo>
                <a:lnTo>
                  <a:pt x="690106" y="96773"/>
                </a:lnTo>
                <a:lnTo>
                  <a:pt x="716940" y="36690"/>
                </a:lnTo>
                <a:close/>
              </a:path>
              <a:path extrusionOk="0" h="147320" w="982979">
                <a:moveTo>
                  <a:pt x="733183" y="0"/>
                </a:moveTo>
                <a:lnTo>
                  <a:pt x="733183" y="10121"/>
                </a:lnTo>
                <a:lnTo>
                  <a:pt x="742370" y="12814"/>
                </a:lnTo>
                <a:lnTo>
                  <a:pt x="750425" y="16949"/>
                </a:lnTo>
                <a:lnTo>
                  <a:pt x="772942" y="57947"/>
                </a:lnTo>
                <a:lnTo>
                  <a:pt x="773590" y="69799"/>
                </a:lnTo>
                <a:lnTo>
                  <a:pt x="772940" y="81562"/>
                </a:lnTo>
                <a:lnTo>
                  <a:pt x="757299" y="117018"/>
                </a:lnTo>
                <a:lnTo>
                  <a:pt x="733183" y="129400"/>
                </a:lnTo>
                <a:lnTo>
                  <a:pt x="733183" y="139522"/>
                </a:lnTo>
                <a:lnTo>
                  <a:pt x="772820" y="117309"/>
                </a:lnTo>
                <a:lnTo>
                  <a:pt x="788245" y="69722"/>
                </a:lnTo>
                <a:lnTo>
                  <a:pt x="787288" y="56302"/>
                </a:lnTo>
                <a:lnTo>
                  <a:pt x="764594" y="13494"/>
                </a:lnTo>
                <a:lnTo>
                  <a:pt x="744763" y="2388"/>
                </a:lnTo>
                <a:lnTo>
                  <a:pt x="733183" y="0"/>
                </a:lnTo>
                <a:close/>
              </a:path>
              <a:path extrusionOk="0" h="147320" w="982979">
                <a:moveTo>
                  <a:pt x="982776" y="0"/>
                </a:moveTo>
                <a:lnTo>
                  <a:pt x="974674" y="0"/>
                </a:lnTo>
                <a:lnTo>
                  <a:pt x="960965" y="1338"/>
                </a:lnTo>
                <a:lnTo>
                  <a:pt x="951174" y="5354"/>
                </a:lnTo>
                <a:lnTo>
                  <a:pt x="945300" y="12049"/>
                </a:lnTo>
                <a:lnTo>
                  <a:pt x="943343" y="21424"/>
                </a:lnTo>
                <a:lnTo>
                  <a:pt x="943381" y="24777"/>
                </a:lnTo>
                <a:lnTo>
                  <a:pt x="943686" y="27749"/>
                </a:lnTo>
                <a:lnTo>
                  <a:pt x="946912" y="44716"/>
                </a:lnTo>
                <a:lnTo>
                  <a:pt x="947254" y="46710"/>
                </a:lnTo>
                <a:lnTo>
                  <a:pt x="947432" y="48666"/>
                </a:lnTo>
                <a:lnTo>
                  <a:pt x="947432" y="59677"/>
                </a:lnTo>
                <a:lnTo>
                  <a:pt x="941882" y="64211"/>
                </a:lnTo>
                <a:lnTo>
                  <a:pt x="923988" y="64211"/>
                </a:lnTo>
                <a:lnTo>
                  <a:pt x="923988" y="75234"/>
                </a:lnTo>
                <a:lnTo>
                  <a:pt x="941882" y="75234"/>
                </a:lnTo>
                <a:lnTo>
                  <a:pt x="947432" y="79794"/>
                </a:lnTo>
                <a:lnTo>
                  <a:pt x="947432" y="90855"/>
                </a:lnTo>
                <a:lnTo>
                  <a:pt x="947254" y="92811"/>
                </a:lnTo>
                <a:lnTo>
                  <a:pt x="946912" y="94805"/>
                </a:lnTo>
                <a:lnTo>
                  <a:pt x="943686" y="111772"/>
                </a:lnTo>
                <a:lnTo>
                  <a:pt x="943381" y="114744"/>
                </a:lnTo>
                <a:lnTo>
                  <a:pt x="943343" y="125044"/>
                </a:lnTo>
                <a:lnTo>
                  <a:pt x="946035" y="130352"/>
                </a:lnTo>
                <a:lnTo>
                  <a:pt x="956792" y="137693"/>
                </a:lnTo>
                <a:lnTo>
                  <a:pt x="964552" y="139522"/>
                </a:lnTo>
                <a:lnTo>
                  <a:pt x="982776" y="139522"/>
                </a:lnTo>
                <a:lnTo>
                  <a:pt x="982776" y="128511"/>
                </a:lnTo>
                <a:lnTo>
                  <a:pt x="969505" y="128511"/>
                </a:lnTo>
                <a:lnTo>
                  <a:pt x="964298" y="127609"/>
                </a:lnTo>
                <a:lnTo>
                  <a:pt x="958253" y="123990"/>
                </a:lnTo>
                <a:lnTo>
                  <a:pt x="956729" y="120840"/>
                </a:lnTo>
                <a:lnTo>
                  <a:pt x="956729" y="114744"/>
                </a:lnTo>
                <a:lnTo>
                  <a:pt x="956983" y="112433"/>
                </a:lnTo>
                <a:lnTo>
                  <a:pt x="959662" y="95821"/>
                </a:lnTo>
                <a:lnTo>
                  <a:pt x="959929" y="93014"/>
                </a:lnTo>
                <a:lnTo>
                  <a:pt x="959929" y="90779"/>
                </a:lnTo>
                <a:lnTo>
                  <a:pt x="959019" y="83383"/>
                </a:lnTo>
                <a:lnTo>
                  <a:pt x="956287" y="77408"/>
                </a:lnTo>
                <a:lnTo>
                  <a:pt x="951732" y="72854"/>
                </a:lnTo>
                <a:lnTo>
                  <a:pt x="945349" y="69722"/>
                </a:lnTo>
                <a:lnTo>
                  <a:pt x="955078" y="66547"/>
                </a:lnTo>
                <a:lnTo>
                  <a:pt x="959893" y="59677"/>
                </a:lnTo>
                <a:lnTo>
                  <a:pt x="959929" y="46685"/>
                </a:lnTo>
                <a:lnTo>
                  <a:pt x="959650" y="43802"/>
                </a:lnTo>
                <a:lnTo>
                  <a:pt x="959078" y="40335"/>
                </a:lnTo>
                <a:lnTo>
                  <a:pt x="957453" y="29984"/>
                </a:lnTo>
                <a:lnTo>
                  <a:pt x="956970" y="27063"/>
                </a:lnTo>
                <a:lnTo>
                  <a:pt x="956729" y="24777"/>
                </a:lnTo>
                <a:lnTo>
                  <a:pt x="956729" y="18681"/>
                </a:lnTo>
                <a:lnTo>
                  <a:pt x="958253" y="15532"/>
                </a:lnTo>
                <a:lnTo>
                  <a:pt x="964298" y="11912"/>
                </a:lnTo>
                <a:lnTo>
                  <a:pt x="969505" y="11010"/>
                </a:lnTo>
                <a:lnTo>
                  <a:pt x="982776" y="11010"/>
                </a:lnTo>
                <a:lnTo>
                  <a:pt x="982776"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25" name="Google Shape;1325;p104"/>
          <p:cNvSpPr/>
          <p:nvPr/>
        </p:nvSpPr>
        <p:spPr>
          <a:xfrm>
            <a:off x="1194942" y="6062253"/>
            <a:ext cx="3578821" cy="14875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26" name="Google Shape;1326;p104"/>
          <p:cNvSpPr/>
          <p:nvPr/>
        </p:nvSpPr>
        <p:spPr>
          <a:xfrm>
            <a:off x="1022102" y="6429885"/>
            <a:ext cx="59055" cy="139700"/>
          </a:xfrm>
          <a:custGeom>
            <a:rect b="b" l="l" r="r" t="t"/>
            <a:pathLst>
              <a:path extrusionOk="0" h="139700" w="59055">
                <a:moveTo>
                  <a:pt x="18211" y="0"/>
                </a:moveTo>
                <a:lnTo>
                  <a:pt x="0" y="0"/>
                </a:lnTo>
                <a:lnTo>
                  <a:pt x="0" y="11010"/>
                </a:lnTo>
                <a:lnTo>
                  <a:pt x="13157" y="11010"/>
                </a:lnTo>
                <a:lnTo>
                  <a:pt x="18364" y="11912"/>
                </a:lnTo>
                <a:lnTo>
                  <a:pt x="24447" y="15532"/>
                </a:lnTo>
                <a:lnTo>
                  <a:pt x="25971" y="18668"/>
                </a:lnTo>
                <a:lnTo>
                  <a:pt x="25971" y="24777"/>
                </a:lnTo>
                <a:lnTo>
                  <a:pt x="25717" y="27063"/>
                </a:lnTo>
                <a:lnTo>
                  <a:pt x="23520" y="40322"/>
                </a:lnTo>
                <a:lnTo>
                  <a:pt x="22923" y="43802"/>
                </a:lnTo>
                <a:lnTo>
                  <a:pt x="22618" y="46659"/>
                </a:lnTo>
                <a:lnTo>
                  <a:pt x="22618" y="48882"/>
                </a:lnTo>
                <a:lnTo>
                  <a:pt x="23540" y="56214"/>
                </a:lnTo>
                <a:lnTo>
                  <a:pt x="26303" y="62131"/>
                </a:lnTo>
                <a:lnTo>
                  <a:pt x="30907" y="66634"/>
                </a:lnTo>
                <a:lnTo>
                  <a:pt x="37350" y="69722"/>
                </a:lnTo>
                <a:lnTo>
                  <a:pt x="30907" y="72840"/>
                </a:lnTo>
                <a:lnTo>
                  <a:pt x="26303" y="77352"/>
                </a:lnTo>
                <a:lnTo>
                  <a:pt x="23540" y="83260"/>
                </a:lnTo>
                <a:lnTo>
                  <a:pt x="22618" y="90563"/>
                </a:lnTo>
                <a:lnTo>
                  <a:pt x="22618" y="92836"/>
                </a:lnTo>
                <a:lnTo>
                  <a:pt x="22923" y="95719"/>
                </a:lnTo>
                <a:lnTo>
                  <a:pt x="23520" y="99186"/>
                </a:lnTo>
                <a:lnTo>
                  <a:pt x="25717" y="112433"/>
                </a:lnTo>
                <a:lnTo>
                  <a:pt x="25971" y="114744"/>
                </a:lnTo>
                <a:lnTo>
                  <a:pt x="25971" y="120840"/>
                </a:lnTo>
                <a:lnTo>
                  <a:pt x="24460" y="123977"/>
                </a:lnTo>
                <a:lnTo>
                  <a:pt x="18427" y="127596"/>
                </a:lnTo>
                <a:lnTo>
                  <a:pt x="13208" y="128511"/>
                </a:lnTo>
                <a:lnTo>
                  <a:pt x="0" y="128511"/>
                </a:lnTo>
                <a:lnTo>
                  <a:pt x="0" y="139522"/>
                </a:lnTo>
                <a:lnTo>
                  <a:pt x="8039" y="139522"/>
                </a:lnTo>
                <a:lnTo>
                  <a:pt x="21742" y="138183"/>
                </a:lnTo>
                <a:lnTo>
                  <a:pt x="31534" y="134167"/>
                </a:lnTo>
                <a:lnTo>
                  <a:pt x="37410" y="127472"/>
                </a:lnTo>
                <a:lnTo>
                  <a:pt x="39370" y="118097"/>
                </a:lnTo>
                <a:lnTo>
                  <a:pt x="39336" y="114744"/>
                </a:lnTo>
                <a:lnTo>
                  <a:pt x="39014" y="111721"/>
                </a:lnTo>
                <a:lnTo>
                  <a:pt x="35864" y="94805"/>
                </a:lnTo>
                <a:lnTo>
                  <a:pt x="35471" y="92811"/>
                </a:lnTo>
                <a:lnTo>
                  <a:pt x="35267" y="90855"/>
                </a:lnTo>
                <a:lnTo>
                  <a:pt x="35267" y="79794"/>
                </a:lnTo>
                <a:lnTo>
                  <a:pt x="40855" y="75234"/>
                </a:lnTo>
                <a:lnTo>
                  <a:pt x="58788" y="75234"/>
                </a:lnTo>
                <a:lnTo>
                  <a:pt x="58788" y="64211"/>
                </a:lnTo>
                <a:lnTo>
                  <a:pt x="40855" y="64211"/>
                </a:lnTo>
                <a:lnTo>
                  <a:pt x="35267" y="59677"/>
                </a:lnTo>
                <a:lnTo>
                  <a:pt x="35267" y="48666"/>
                </a:lnTo>
                <a:lnTo>
                  <a:pt x="35478" y="46659"/>
                </a:lnTo>
                <a:lnTo>
                  <a:pt x="35864" y="44716"/>
                </a:lnTo>
                <a:lnTo>
                  <a:pt x="39014" y="27749"/>
                </a:lnTo>
                <a:lnTo>
                  <a:pt x="39330" y="24777"/>
                </a:lnTo>
                <a:lnTo>
                  <a:pt x="39370" y="14477"/>
                </a:lnTo>
                <a:lnTo>
                  <a:pt x="36690" y="9169"/>
                </a:lnTo>
                <a:lnTo>
                  <a:pt x="25971" y="1828"/>
                </a:lnTo>
                <a:lnTo>
                  <a:pt x="1821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27" name="Google Shape;1327;p104"/>
          <p:cNvSpPr/>
          <p:nvPr/>
        </p:nvSpPr>
        <p:spPr>
          <a:xfrm>
            <a:off x="838200" y="2429255"/>
            <a:ext cx="7594600" cy="4136390"/>
          </a:xfrm>
          <a:custGeom>
            <a:rect b="b" l="l" r="r" t="t"/>
            <a:pathLst>
              <a:path extrusionOk="0" h="4136390" w="7594600">
                <a:moveTo>
                  <a:pt x="0" y="0"/>
                </a:moveTo>
                <a:lnTo>
                  <a:pt x="7594092" y="0"/>
                </a:lnTo>
                <a:lnTo>
                  <a:pt x="7594092" y="4136136"/>
                </a:lnTo>
                <a:lnTo>
                  <a:pt x="0" y="413613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28" name="Google Shape;1328;p104"/>
          <p:cNvSpPr txBox="1"/>
          <p:nvPr/>
        </p:nvSpPr>
        <p:spPr>
          <a:xfrm>
            <a:off x="917575" y="2478303"/>
            <a:ext cx="4629785" cy="74612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class MyDomainException extends Exception {</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95580" marR="111125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private Date timestamp = new Date();  int severity = 0;</a:t>
            </a:r>
            <a:endParaRPr b="0" i="0" sz="1200" u="none" cap="none" strike="noStrike">
              <a:solidFill>
                <a:schemeClr val="dk1"/>
              </a:solidFill>
              <a:latin typeface="Oi"/>
              <a:ea typeface="Oi"/>
              <a:cs typeface="Oi"/>
              <a:sym typeface="Oi"/>
            </a:endParaRPr>
          </a:p>
        </p:txBody>
      </p:sp>
      <p:sp>
        <p:nvSpPr>
          <p:cNvPr id="1329" name="Google Shape;1329;p104"/>
          <p:cNvSpPr txBox="1"/>
          <p:nvPr/>
        </p:nvSpPr>
        <p:spPr>
          <a:xfrm>
            <a:off x="4047871" y="3392703"/>
            <a:ext cx="946785"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message) {</a:t>
            </a:r>
            <a:endParaRPr b="0" i="0" sz="1200" u="none" cap="none" strike="noStrike">
              <a:solidFill>
                <a:schemeClr val="dk1"/>
              </a:solidFill>
              <a:latin typeface="Oi"/>
              <a:ea typeface="Oi"/>
              <a:cs typeface="Oi"/>
              <a:sym typeface="Oi"/>
            </a:endParaRPr>
          </a:p>
        </p:txBody>
      </p:sp>
      <p:sp>
        <p:nvSpPr>
          <p:cNvPr id="1330" name="Google Shape;1330;p104"/>
          <p:cNvSpPr txBox="1"/>
          <p:nvPr/>
        </p:nvSpPr>
        <p:spPr>
          <a:xfrm>
            <a:off x="1100455" y="3392703"/>
            <a:ext cx="2882265" cy="563245"/>
          </a:xfrm>
          <a:prstGeom prst="rect">
            <a:avLst/>
          </a:prstGeom>
          <a:noFill/>
          <a:ln>
            <a:noFill/>
          </a:ln>
        </p:spPr>
        <p:txBody>
          <a:bodyPr anchorCtr="0" anchor="t" bIns="0" lIns="0" spcFirstLastPara="1" rIns="0" wrap="square" tIns="0">
            <a:spAutoFit/>
          </a:bodyPr>
          <a:lstStyle/>
          <a:p>
            <a:pPr indent="-184785" lvl="0" marL="19685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MyDomainException(String  super(message);</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1331" name="Google Shape;1331;p104"/>
          <p:cNvSpPr txBox="1"/>
          <p:nvPr/>
        </p:nvSpPr>
        <p:spPr>
          <a:xfrm>
            <a:off x="4047871" y="4124223"/>
            <a:ext cx="762000"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message,</a:t>
            </a:r>
            <a:endParaRPr b="0" i="0" sz="1200" u="none" cap="none" strike="noStrike">
              <a:solidFill>
                <a:schemeClr val="dk1"/>
              </a:solidFill>
              <a:latin typeface="Oi"/>
              <a:ea typeface="Oi"/>
              <a:cs typeface="Oi"/>
              <a:sym typeface="Oi"/>
            </a:endParaRPr>
          </a:p>
        </p:txBody>
      </p:sp>
      <p:sp>
        <p:nvSpPr>
          <p:cNvPr id="1332" name="Google Shape;1332;p104"/>
          <p:cNvSpPr txBox="1"/>
          <p:nvPr/>
        </p:nvSpPr>
        <p:spPr>
          <a:xfrm>
            <a:off x="4876927" y="4124223"/>
            <a:ext cx="1406525"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int severity) {</a:t>
            </a:r>
            <a:endParaRPr b="0" i="0" sz="1200" u="none" cap="none" strike="noStrike">
              <a:solidFill>
                <a:schemeClr val="dk1"/>
              </a:solidFill>
              <a:latin typeface="Oi"/>
              <a:ea typeface="Oi"/>
              <a:cs typeface="Oi"/>
              <a:sym typeface="Oi"/>
            </a:endParaRPr>
          </a:p>
        </p:txBody>
      </p:sp>
      <p:sp>
        <p:nvSpPr>
          <p:cNvPr id="1333" name="Google Shape;1333;p104"/>
          <p:cNvSpPr txBox="1"/>
          <p:nvPr/>
        </p:nvSpPr>
        <p:spPr>
          <a:xfrm>
            <a:off x="1100455" y="4124223"/>
            <a:ext cx="2882265" cy="746125"/>
          </a:xfrm>
          <a:prstGeom prst="rect">
            <a:avLst/>
          </a:prstGeom>
          <a:noFill/>
          <a:ln>
            <a:noFill/>
          </a:ln>
        </p:spPr>
        <p:txBody>
          <a:bodyPr anchorCtr="0" anchor="t" bIns="0" lIns="0" spcFirstLastPara="1" rIns="0" wrap="square" tIns="0">
            <a:spAutoFit/>
          </a:bodyPr>
          <a:lstStyle/>
          <a:p>
            <a:pPr indent="-184785" lvl="0" marL="19685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MyDomainException(String  super(message);</a:t>
            </a:r>
            <a:endParaRPr b="0" i="0" sz="1200" u="none" cap="none" strike="noStrike">
              <a:solidFill>
                <a:schemeClr val="dk1"/>
              </a:solidFill>
              <a:latin typeface="Oi"/>
              <a:ea typeface="Oi"/>
              <a:cs typeface="Oi"/>
              <a:sym typeface="Oi"/>
            </a:endParaRPr>
          </a:p>
          <a:p>
            <a:pPr indent="0" lvl="0" marL="19685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this.severity = severity;</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1334" name="Google Shape;1334;p104"/>
          <p:cNvSpPr txBox="1"/>
          <p:nvPr/>
        </p:nvSpPr>
        <p:spPr>
          <a:xfrm>
            <a:off x="4047871" y="5038623"/>
            <a:ext cx="762000"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message,</a:t>
            </a:r>
            <a:endParaRPr b="0" i="0" sz="1200" u="none" cap="none" strike="noStrike">
              <a:solidFill>
                <a:schemeClr val="dk1"/>
              </a:solidFill>
              <a:latin typeface="Oi"/>
              <a:ea typeface="Oi"/>
              <a:cs typeface="Oi"/>
              <a:sym typeface="Oi"/>
            </a:endParaRPr>
          </a:p>
        </p:txBody>
      </p:sp>
      <p:sp>
        <p:nvSpPr>
          <p:cNvPr id="1335" name="Google Shape;1335;p104"/>
          <p:cNvSpPr txBox="1"/>
          <p:nvPr/>
        </p:nvSpPr>
        <p:spPr>
          <a:xfrm>
            <a:off x="4876927" y="5038623"/>
            <a:ext cx="1499870"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Throwable cause,</a:t>
            </a:r>
            <a:endParaRPr b="0" i="0" sz="1200" u="none" cap="none" strike="noStrike">
              <a:solidFill>
                <a:schemeClr val="dk1"/>
              </a:solidFill>
              <a:latin typeface="Oi"/>
              <a:ea typeface="Oi"/>
              <a:cs typeface="Oi"/>
              <a:sym typeface="Oi"/>
            </a:endParaRPr>
          </a:p>
        </p:txBody>
      </p:sp>
      <p:sp>
        <p:nvSpPr>
          <p:cNvPr id="1336" name="Google Shape;1336;p104"/>
          <p:cNvSpPr txBox="1"/>
          <p:nvPr/>
        </p:nvSpPr>
        <p:spPr>
          <a:xfrm>
            <a:off x="6442075" y="5038623"/>
            <a:ext cx="1408430"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int severity) {</a:t>
            </a:r>
            <a:endParaRPr b="0" i="0" sz="1200" u="none" cap="none" strike="noStrike">
              <a:solidFill>
                <a:schemeClr val="dk1"/>
              </a:solidFill>
              <a:latin typeface="Oi"/>
              <a:ea typeface="Oi"/>
              <a:cs typeface="Oi"/>
              <a:sym typeface="Oi"/>
            </a:endParaRPr>
          </a:p>
        </p:txBody>
      </p:sp>
      <p:sp>
        <p:nvSpPr>
          <p:cNvPr id="1337" name="Google Shape;1337;p104"/>
          <p:cNvSpPr txBox="1"/>
          <p:nvPr/>
        </p:nvSpPr>
        <p:spPr>
          <a:xfrm>
            <a:off x="1100455" y="5038623"/>
            <a:ext cx="2882265" cy="746125"/>
          </a:xfrm>
          <a:prstGeom prst="rect">
            <a:avLst/>
          </a:prstGeom>
          <a:noFill/>
          <a:ln>
            <a:noFill/>
          </a:ln>
        </p:spPr>
        <p:txBody>
          <a:bodyPr anchorCtr="0" anchor="t" bIns="0" lIns="0" spcFirstLastPara="1" rIns="0" wrap="square" tIns="0">
            <a:spAutoFit/>
          </a:bodyPr>
          <a:lstStyle/>
          <a:p>
            <a:pPr indent="-184785" lvl="0" marL="19685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MyDomainException(String  super(message, cause);  this.severity = severity;</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1338" name="Google Shape;1338;p104"/>
          <p:cNvSpPr txBox="1"/>
          <p:nvPr/>
        </p:nvSpPr>
        <p:spPr>
          <a:xfrm>
            <a:off x="917575" y="5953020"/>
            <a:ext cx="3801110" cy="563245"/>
          </a:xfrm>
          <a:prstGeom prst="rect">
            <a:avLst/>
          </a:prstGeom>
          <a:noFill/>
          <a:ln>
            <a:noFill/>
          </a:ln>
        </p:spPr>
        <p:txBody>
          <a:bodyPr anchorCtr="0" anchor="t" bIns="0" lIns="0" spcFirstLastPara="1" rIns="0" wrap="square" tIns="0">
            <a:spAutoFit/>
          </a:bodyPr>
          <a:lstStyle/>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Getters for timestamp and severity …</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1339" name="Google Shape;1339;p104"/>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Defining Custom Exception Classes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05"/>
          <p:cNvSpPr txBox="1"/>
          <p:nvPr/>
        </p:nvSpPr>
        <p:spPr>
          <a:xfrm>
            <a:off x="485140" y="1241171"/>
            <a:ext cx="7381875" cy="1372171"/>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To throw an exception:</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Use the </a:t>
            </a:r>
            <a:r>
              <a:rPr b="0" i="0" lang="en-US" sz="2000" u="none" cap="none" strike="noStrike">
                <a:solidFill>
                  <a:srgbClr val="0C0C0C"/>
                </a:solidFill>
                <a:latin typeface="Oi"/>
                <a:ea typeface="Oi"/>
                <a:cs typeface="Oi"/>
                <a:sym typeface="Oi"/>
              </a:rPr>
              <a:t>throw </a:t>
            </a:r>
            <a:r>
              <a:rPr b="0" i="0" lang="en-US" sz="2000" u="none" cap="none" strike="noStrike">
                <a:solidFill>
                  <a:srgbClr val="0C0C0C"/>
                </a:solidFill>
                <a:latin typeface="Cambria"/>
                <a:ea typeface="Cambria"/>
                <a:cs typeface="Cambria"/>
                <a:sym typeface="Cambria"/>
              </a:rPr>
              <a:t>keyword</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Specify an exception object (typically a newly-created one)</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145"/>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sp>
        <p:nvSpPr>
          <p:cNvPr id="1345" name="Google Shape;1345;p105"/>
          <p:cNvSpPr/>
          <p:nvPr/>
        </p:nvSpPr>
        <p:spPr>
          <a:xfrm>
            <a:off x="1019794" y="3105759"/>
            <a:ext cx="1631975" cy="1468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46" name="Google Shape;1346;p105"/>
          <p:cNvSpPr/>
          <p:nvPr/>
        </p:nvSpPr>
        <p:spPr>
          <a:xfrm>
            <a:off x="2765475" y="3105759"/>
            <a:ext cx="2185111" cy="1468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47" name="Google Shape;1347;p105"/>
          <p:cNvSpPr/>
          <p:nvPr/>
        </p:nvSpPr>
        <p:spPr>
          <a:xfrm>
            <a:off x="1199032" y="3471519"/>
            <a:ext cx="5300891" cy="51391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48" name="Google Shape;1348;p105"/>
          <p:cNvSpPr/>
          <p:nvPr/>
        </p:nvSpPr>
        <p:spPr>
          <a:xfrm>
            <a:off x="1201483" y="4203039"/>
            <a:ext cx="4005668" cy="51264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49" name="Google Shape;1349;p105"/>
          <p:cNvSpPr/>
          <p:nvPr/>
        </p:nvSpPr>
        <p:spPr>
          <a:xfrm>
            <a:off x="5345138" y="4568799"/>
            <a:ext cx="1613090" cy="51451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50" name="Google Shape;1350;p105"/>
          <p:cNvSpPr/>
          <p:nvPr/>
        </p:nvSpPr>
        <p:spPr>
          <a:xfrm>
            <a:off x="1204982" y="5117439"/>
            <a:ext cx="59055" cy="139700"/>
          </a:xfrm>
          <a:custGeom>
            <a:rect b="b" l="l" r="r" t="t"/>
            <a:pathLst>
              <a:path extrusionOk="0" h="139700" w="59055">
                <a:moveTo>
                  <a:pt x="18211" y="0"/>
                </a:moveTo>
                <a:lnTo>
                  <a:pt x="0" y="0"/>
                </a:lnTo>
                <a:lnTo>
                  <a:pt x="0" y="11010"/>
                </a:lnTo>
                <a:lnTo>
                  <a:pt x="13157" y="11010"/>
                </a:lnTo>
                <a:lnTo>
                  <a:pt x="18364" y="11912"/>
                </a:lnTo>
                <a:lnTo>
                  <a:pt x="24447" y="15532"/>
                </a:lnTo>
                <a:lnTo>
                  <a:pt x="25971" y="18669"/>
                </a:lnTo>
                <a:lnTo>
                  <a:pt x="25971" y="24777"/>
                </a:lnTo>
                <a:lnTo>
                  <a:pt x="25717" y="27063"/>
                </a:lnTo>
                <a:lnTo>
                  <a:pt x="23520" y="40322"/>
                </a:lnTo>
                <a:lnTo>
                  <a:pt x="22923" y="43802"/>
                </a:lnTo>
                <a:lnTo>
                  <a:pt x="22618" y="46659"/>
                </a:lnTo>
                <a:lnTo>
                  <a:pt x="22618" y="48882"/>
                </a:lnTo>
                <a:lnTo>
                  <a:pt x="23540" y="56214"/>
                </a:lnTo>
                <a:lnTo>
                  <a:pt x="26303" y="62131"/>
                </a:lnTo>
                <a:lnTo>
                  <a:pt x="30907" y="66634"/>
                </a:lnTo>
                <a:lnTo>
                  <a:pt x="37350" y="69723"/>
                </a:lnTo>
                <a:lnTo>
                  <a:pt x="30907" y="72840"/>
                </a:lnTo>
                <a:lnTo>
                  <a:pt x="26303" y="77352"/>
                </a:lnTo>
                <a:lnTo>
                  <a:pt x="23540" y="83260"/>
                </a:lnTo>
                <a:lnTo>
                  <a:pt x="22618" y="90563"/>
                </a:lnTo>
                <a:lnTo>
                  <a:pt x="22618" y="92837"/>
                </a:lnTo>
                <a:lnTo>
                  <a:pt x="22923" y="95719"/>
                </a:lnTo>
                <a:lnTo>
                  <a:pt x="23520" y="99187"/>
                </a:lnTo>
                <a:lnTo>
                  <a:pt x="25717" y="112433"/>
                </a:lnTo>
                <a:lnTo>
                  <a:pt x="25971" y="114744"/>
                </a:lnTo>
                <a:lnTo>
                  <a:pt x="25971" y="120840"/>
                </a:lnTo>
                <a:lnTo>
                  <a:pt x="24460" y="123977"/>
                </a:lnTo>
                <a:lnTo>
                  <a:pt x="18427" y="127609"/>
                </a:lnTo>
                <a:lnTo>
                  <a:pt x="13208" y="128511"/>
                </a:lnTo>
                <a:lnTo>
                  <a:pt x="0" y="128511"/>
                </a:lnTo>
                <a:lnTo>
                  <a:pt x="0" y="139522"/>
                </a:lnTo>
                <a:lnTo>
                  <a:pt x="8039" y="139522"/>
                </a:lnTo>
                <a:lnTo>
                  <a:pt x="21742" y="138183"/>
                </a:lnTo>
                <a:lnTo>
                  <a:pt x="31534" y="134167"/>
                </a:lnTo>
                <a:lnTo>
                  <a:pt x="37410" y="127472"/>
                </a:lnTo>
                <a:lnTo>
                  <a:pt x="39370" y="118097"/>
                </a:lnTo>
                <a:lnTo>
                  <a:pt x="39336" y="114744"/>
                </a:lnTo>
                <a:lnTo>
                  <a:pt x="39014" y="111721"/>
                </a:lnTo>
                <a:lnTo>
                  <a:pt x="35864" y="94805"/>
                </a:lnTo>
                <a:lnTo>
                  <a:pt x="35471" y="92811"/>
                </a:lnTo>
                <a:lnTo>
                  <a:pt x="35267" y="90855"/>
                </a:lnTo>
                <a:lnTo>
                  <a:pt x="35267" y="79794"/>
                </a:lnTo>
                <a:lnTo>
                  <a:pt x="40855" y="75234"/>
                </a:lnTo>
                <a:lnTo>
                  <a:pt x="58788" y="75234"/>
                </a:lnTo>
                <a:lnTo>
                  <a:pt x="58788" y="64211"/>
                </a:lnTo>
                <a:lnTo>
                  <a:pt x="40855" y="64211"/>
                </a:lnTo>
                <a:lnTo>
                  <a:pt x="35267" y="59677"/>
                </a:lnTo>
                <a:lnTo>
                  <a:pt x="35267" y="48666"/>
                </a:lnTo>
                <a:lnTo>
                  <a:pt x="35478" y="46659"/>
                </a:lnTo>
                <a:lnTo>
                  <a:pt x="35864" y="44716"/>
                </a:lnTo>
                <a:lnTo>
                  <a:pt x="39014" y="27749"/>
                </a:lnTo>
                <a:lnTo>
                  <a:pt x="39330" y="24777"/>
                </a:lnTo>
                <a:lnTo>
                  <a:pt x="39370" y="14478"/>
                </a:lnTo>
                <a:lnTo>
                  <a:pt x="36690" y="9169"/>
                </a:lnTo>
                <a:lnTo>
                  <a:pt x="25971" y="1828"/>
                </a:lnTo>
                <a:lnTo>
                  <a:pt x="1821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51" name="Google Shape;1351;p105"/>
          <p:cNvSpPr/>
          <p:nvPr/>
        </p:nvSpPr>
        <p:spPr>
          <a:xfrm>
            <a:off x="1022102" y="5300319"/>
            <a:ext cx="59055" cy="139700"/>
          </a:xfrm>
          <a:custGeom>
            <a:rect b="b" l="l" r="r" t="t"/>
            <a:pathLst>
              <a:path extrusionOk="0" h="139700" w="59055">
                <a:moveTo>
                  <a:pt x="18211" y="0"/>
                </a:moveTo>
                <a:lnTo>
                  <a:pt x="0" y="0"/>
                </a:lnTo>
                <a:lnTo>
                  <a:pt x="0" y="11010"/>
                </a:lnTo>
                <a:lnTo>
                  <a:pt x="13157" y="11010"/>
                </a:lnTo>
                <a:lnTo>
                  <a:pt x="18364" y="11912"/>
                </a:lnTo>
                <a:lnTo>
                  <a:pt x="24447" y="15532"/>
                </a:lnTo>
                <a:lnTo>
                  <a:pt x="25971" y="18668"/>
                </a:lnTo>
                <a:lnTo>
                  <a:pt x="25971" y="24777"/>
                </a:lnTo>
                <a:lnTo>
                  <a:pt x="25717" y="27063"/>
                </a:lnTo>
                <a:lnTo>
                  <a:pt x="23520" y="40322"/>
                </a:lnTo>
                <a:lnTo>
                  <a:pt x="22923" y="43802"/>
                </a:lnTo>
                <a:lnTo>
                  <a:pt x="22618" y="46659"/>
                </a:lnTo>
                <a:lnTo>
                  <a:pt x="22618" y="48882"/>
                </a:lnTo>
                <a:lnTo>
                  <a:pt x="23540" y="56214"/>
                </a:lnTo>
                <a:lnTo>
                  <a:pt x="26303" y="62131"/>
                </a:lnTo>
                <a:lnTo>
                  <a:pt x="30907" y="66634"/>
                </a:lnTo>
                <a:lnTo>
                  <a:pt x="37350" y="69722"/>
                </a:lnTo>
                <a:lnTo>
                  <a:pt x="30907" y="72840"/>
                </a:lnTo>
                <a:lnTo>
                  <a:pt x="26303" y="77352"/>
                </a:lnTo>
                <a:lnTo>
                  <a:pt x="23540" y="83260"/>
                </a:lnTo>
                <a:lnTo>
                  <a:pt x="22618" y="90563"/>
                </a:lnTo>
                <a:lnTo>
                  <a:pt x="22618" y="92836"/>
                </a:lnTo>
                <a:lnTo>
                  <a:pt x="22923" y="95719"/>
                </a:lnTo>
                <a:lnTo>
                  <a:pt x="23520" y="99186"/>
                </a:lnTo>
                <a:lnTo>
                  <a:pt x="25717" y="112433"/>
                </a:lnTo>
                <a:lnTo>
                  <a:pt x="25971" y="114744"/>
                </a:lnTo>
                <a:lnTo>
                  <a:pt x="25971" y="120840"/>
                </a:lnTo>
                <a:lnTo>
                  <a:pt x="24460" y="123977"/>
                </a:lnTo>
                <a:lnTo>
                  <a:pt x="18427" y="127609"/>
                </a:lnTo>
                <a:lnTo>
                  <a:pt x="13208" y="128511"/>
                </a:lnTo>
                <a:lnTo>
                  <a:pt x="0" y="128511"/>
                </a:lnTo>
                <a:lnTo>
                  <a:pt x="0" y="139522"/>
                </a:lnTo>
                <a:lnTo>
                  <a:pt x="8039" y="139522"/>
                </a:lnTo>
                <a:lnTo>
                  <a:pt x="21742" y="138183"/>
                </a:lnTo>
                <a:lnTo>
                  <a:pt x="31534" y="134167"/>
                </a:lnTo>
                <a:lnTo>
                  <a:pt x="37410" y="127472"/>
                </a:lnTo>
                <a:lnTo>
                  <a:pt x="39370" y="118097"/>
                </a:lnTo>
                <a:lnTo>
                  <a:pt x="39336" y="114744"/>
                </a:lnTo>
                <a:lnTo>
                  <a:pt x="39014" y="111721"/>
                </a:lnTo>
                <a:lnTo>
                  <a:pt x="35864" y="94805"/>
                </a:lnTo>
                <a:lnTo>
                  <a:pt x="35471" y="92811"/>
                </a:lnTo>
                <a:lnTo>
                  <a:pt x="35267" y="90855"/>
                </a:lnTo>
                <a:lnTo>
                  <a:pt x="35267" y="79794"/>
                </a:lnTo>
                <a:lnTo>
                  <a:pt x="40855" y="75234"/>
                </a:lnTo>
                <a:lnTo>
                  <a:pt x="58788" y="75234"/>
                </a:lnTo>
                <a:lnTo>
                  <a:pt x="58788" y="64211"/>
                </a:lnTo>
                <a:lnTo>
                  <a:pt x="40855" y="64211"/>
                </a:lnTo>
                <a:lnTo>
                  <a:pt x="35267" y="59677"/>
                </a:lnTo>
                <a:lnTo>
                  <a:pt x="35267" y="48666"/>
                </a:lnTo>
                <a:lnTo>
                  <a:pt x="35478" y="46659"/>
                </a:lnTo>
                <a:lnTo>
                  <a:pt x="35864" y="44716"/>
                </a:lnTo>
                <a:lnTo>
                  <a:pt x="39014" y="27749"/>
                </a:lnTo>
                <a:lnTo>
                  <a:pt x="39330" y="24777"/>
                </a:lnTo>
                <a:lnTo>
                  <a:pt x="39370" y="14477"/>
                </a:lnTo>
                <a:lnTo>
                  <a:pt x="36690" y="9169"/>
                </a:lnTo>
                <a:lnTo>
                  <a:pt x="25971" y="1828"/>
                </a:lnTo>
                <a:lnTo>
                  <a:pt x="1821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52" name="Google Shape;1352;p105"/>
          <p:cNvSpPr/>
          <p:nvPr/>
        </p:nvSpPr>
        <p:spPr>
          <a:xfrm>
            <a:off x="838200" y="2933700"/>
            <a:ext cx="7594600" cy="2514600"/>
          </a:xfrm>
          <a:custGeom>
            <a:rect b="b" l="l" r="r" t="t"/>
            <a:pathLst>
              <a:path extrusionOk="0" h="2514600" w="7594600">
                <a:moveTo>
                  <a:pt x="0" y="0"/>
                </a:moveTo>
                <a:lnTo>
                  <a:pt x="7594092" y="0"/>
                </a:lnTo>
                <a:lnTo>
                  <a:pt x="7594092" y="2514600"/>
                </a:lnTo>
                <a:lnTo>
                  <a:pt x="0" y="2514600"/>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353" name="Google Shape;1353;p105"/>
          <p:cNvSpPr txBox="1"/>
          <p:nvPr/>
        </p:nvSpPr>
        <p:spPr>
          <a:xfrm>
            <a:off x="917575" y="2994659"/>
            <a:ext cx="6012180" cy="239204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static void demoCustomExceptions() {</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try {</a:t>
            </a:r>
            <a:endParaRPr b="0" i="0" sz="1200" u="none" cap="none" strike="noStrike">
              <a:solidFill>
                <a:schemeClr val="dk1"/>
              </a:solidFill>
              <a:latin typeface="Oi"/>
              <a:ea typeface="Oi"/>
              <a:cs typeface="Oi"/>
              <a:sym typeface="Oi"/>
            </a:endParaRPr>
          </a:p>
          <a:p>
            <a:pPr indent="-1904" lvl="0" marL="381000" marR="464819"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System.out.println("Hello from demoCustomExceptions()");  </a:t>
            </a:r>
            <a:r>
              <a:rPr b="1" i="0" lang="en-US" sz="1200" u="none" cap="none" strike="noStrike">
                <a:solidFill>
                  <a:schemeClr val="dk1"/>
                </a:solidFill>
                <a:latin typeface="Oi"/>
                <a:ea typeface="Oi"/>
                <a:cs typeface="Oi"/>
                <a:sym typeface="Oi"/>
              </a:rPr>
              <a:t>throw new MyDomainException("It's gone pear-shaped", 5);</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catch (MyDomainException ex) {</a:t>
            </a:r>
            <a:endParaRPr b="0" i="0" sz="1200" u="none" cap="none" strike="noStrike">
              <a:solidFill>
                <a:schemeClr val="dk1"/>
              </a:solidFill>
              <a:latin typeface="Oi"/>
              <a:ea typeface="Oi"/>
              <a:cs typeface="Oi"/>
              <a:sym typeface="Oi"/>
            </a:endParaRPr>
          </a:p>
          <a:p>
            <a:pPr indent="0" lvl="0" marL="37973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System.err.printf("%s at %s, severity %d", ex.getMessage(),</a:t>
            </a:r>
            <a:endParaRPr b="0" i="0" sz="1200" u="none" cap="none" strike="noStrike">
              <a:solidFill>
                <a:schemeClr val="dk1"/>
              </a:solidFill>
              <a:latin typeface="Oi"/>
              <a:ea typeface="Oi"/>
              <a:cs typeface="Oi"/>
              <a:sym typeface="Oi"/>
            </a:endParaRPr>
          </a:p>
          <a:p>
            <a:pPr indent="0" lvl="0" marL="4340860" marR="508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ex.getTimestamp(),  ex.getSeverity());</a:t>
            </a:r>
            <a:endParaRPr b="0" i="0" sz="1200" u="none" cap="none" strike="noStrike">
              <a:solidFill>
                <a:schemeClr val="dk1"/>
              </a:solidFill>
              <a:latin typeface="Oi"/>
              <a:ea typeface="Oi"/>
              <a:cs typeface="Oi"/>
              <a:sym typeface="Oi"/>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1354" name="Google Shape;1354;p105"/>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Throwing Exceptions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pic>
        <p:nvPicPr>
          <p:cNvPr id="1360" name="Google Shape;1360;p106"/>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361" name="Google Shape;1361;p106"/>
          <p:cNvSpPr txBox="1"/>
          <p:nvPr/>
        </p:nvSpPr>
        <p:spPr>
          <a:xfrm>
            <a:off x="1955643" y="3428999"/>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The java.io.File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07"/>
          <p:cNvSpPr txBox="1"/>
          <p:nvPr>
            <p:ph idx="1" type="body"/>
          </p:nvPr>
        </p:nvSpPr>
        <p:spPr>
          <a:xfrm>
            <a:off x="304800" y="914400"/>
            <a:ext cx="8686800" cy="56388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The java.io.File class represents a file on disk.</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A file object represents the name and path of a file or directory on Disk, Example:  /Users/Reddy/Data/GameFile.txt</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Some thing you can do with a File object:</a:t>
            </a:r>
            <a:endParaRPr/>
          </a:p>
          <a:p>
            <a:pPr indent="-222250" lvl="1" marL="568325" rtl="0" algn="l">
              <a:lnSpc>
                <a:spcPct val="100000"/>
              </a:lnSpc>
              <a:spcBef>
                <a:spcPts val="360"/>
              </a:spcBef>
              <a:spcAft>
                <a:spcPts val="0"/>
              </a:spcAft>
              <a:buClr>
                <a:schemeClr val="dk1"/>
              </a:buClr>
              <a:buSzPts val="1800"/>
              <a:buFont typeface="Courier New"/>
              <a:buChar char="o"/>
            </a:pPr>
            <a:r>
              <a:rPr lang="en-US" sz="1800"/>
              <a:t>Make a file object representing an existing file</a:t>
            </a:r>
            <a:endParaRPr/>
          </a:p>
          <a:p>
            <a:pPr indent="-222250" lvl="1" marL="568325" rtl="0" algn="l">
              <a:lnSpc>
                <a:spcPct val="100000"/>
              </a:lnSpc>
              <a:spcBef>
                <a:spcPts val="360"/>
              </a:spcBef>
              <a:spcAft>
                <a:spcPts val="0"/>
              </a:spcAft>
              <a:buClr>
                <a:schemeClr val="dk1"/>
              </a:buClr>
              <a:buSzPts val="1800"/>
              <a:buFont typeface="Courier New"/>
              <a:buChar char="o"/>
            </a:pPr>
            <a:r>
              <a:rPr lang="en-US" sz="1800"/>
              <a:t>File f  = new File (“MyCode.txt”);</a:t>
            </a:r>
            <a:endParaRPr/>
          </a:p>
          <a:p>
            <a:pPr indent="-222250" lvl="1" marL="568325" rtl="0" algn="l">
              <a:lnSpc>
                <a:spcPct val="100000"/>
              </a:lnSpc>
              <a:spcBef>
                <a:spcPts val="360"/>
              </a:spcBef>
              <a:spcAft>
                <a:spcPts val="0"/>
              </a:spcAft>
              <a:buClr>
                <a:schemeClr val="dk1"/>
              </a:buClr>
              <a:buSzPts val="1800"/>
              <a:buFont typeface="Courier New"/>
              <a:buChar char="o"/>
            </a:pPr>
            <a:r>
              <a:rPr lang="en-US" sz="1800"/>
              <a:t>Make a new directory</a:t>
            </a:r>
            <a:endParaRPr/>
          </a:p>
          <a:p>
            <a:pPr indent="-222250" lvl="1" marL="568325" rtl="0" algn="l">
              <a:lnSpc>
                <a:spcPct val="100000"/>
              </a:lnSpc>
              <a:spcBef>
                <a:spcPts val="360"/>
              </a:spcBef>
              <a:spcAft>
                <a:spcPts val="0"/>
              </a:spcAft>
              <a:buClr>
                <a:schemeClr val="dk1"/>
              </a:buClr>
              <a:buSzPts val="1800"/>
              <a:buFont typeface="Courier New"/>
              <a:buChar char="o"/>
            </a:pPr>
            <a:r>
              <a:rPr lang="en-US" sz="1800"/>
              <a:t>File dir = new File (“Demo”);</a:t>
            </a:r>
            <a:endParaRPr/>
          </a:p>
          <a:p>
            <a:pPr indent="-227013" lvl="0" marL="341313" rtl="0" algn="l">
              <a:lnSpc>
                <a:spcPct val="100000"/>
              </a:lnSpc>
              <a:spcBef>
                <a:spcPts val="360"/>
              </a:spcBef>
              <a:spcAft>
                <a:spcPts val="0"/>
              </a:spcAft>
              <a:buClr>
                <a:schemeClr val="dk1"/>
              </a:buClr>
              <a:buSzPts val="1800"/>
              <a:buFont typeface="Courier New"/>
              <a:buNone/>
            </a:pPr>
            <a:r>
              <a:t/>
            </a:r>
            <a:endParaRPr sz="1800"/>
          </a:p>
          <a:p>
            <a:pPr indent="-341313" lvl="0" marL="341313" rtl="0" algn="l">
              <a:lnSpc>
                <a:spcPct val="100000"/>
              </a:lnSpc>
              <a:spcBef>
                <a:spcPts val="360"/>
              </a:spcBef>
              <a:spcAft>
                <a:spcPts val="0"/>
              </a:spcAft>
              <a:buClr>
                <a:schemeClr val="dk1"/>
              </a:buClr>
              <a:buSzPts val="1800"/>
              <a:buChar char="•"/>
            </a:pPr>
            <a:r>
              <a:rPr lang="en-US" sz="1800"/>
              <a:t>Dir.mkdir();</a:t>
            </a:r>
            <a:endParaRPr/>
          </a:p>
        </p:txBody>
      </p:sp>
      <p:sp>
        <p:nvSpPr>
          <p:cNvPr id="1368" name="Google Shape;1368;p10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java.io.File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08"/>
          <p:cNvSpPr txBox="1"/>
          <p:nvPr>
            <p:ph idx="1" type="body"/>
          </p:nvPr>
        </p:nvSpPr>
        <p:spPr>
          <a:xfrm>
            <a:off x="381000" y="944562"/>
            <a:ext cx="7596188" cy="4999038"/>
          </a:xfrm>
          <a:prstGeom prst="rect">
            <a:avLst/>
          </a:prstGeom>
          <a:noFill/>
          <a:ln>
            <a:noFill/>
          </a:ln>
        </p:spPr>
        <p:txBody>
          <a:bodyPr anchorCtr="0" anchor="t" bIns="45700" lIns="91425" spcFirstLastPara="1" rIns="91425" wrap="square" tIns="45700">
            <a:normAutofit/>
          </a:bodyPr>
          <a:lstStyle/>
          <a:p>
            <a:pPr indent="0" lvl="0" marL="36576" rtl="0" algn="l">
              <a:lnSpc>
                <a:spcPct val="100000"/>
              </a:lnSpc>
              <a:spcBef>
                <a:spcPts val="0"/>
              </a:spcBef>
              <a:spcAft>
                <a:spcPts val="0"/>
              </a:spcAft>
              <a:buClr>
                <a:schemeClr val="dk1"/>
              </a:buClr>
              <a:buSzPts val="1800"/>
              <a:buNone/>
            </a:pPr>
            <a:r>
              <a:rPr lang="en-US" sz="1800"/>
              <a:t>import java.io.DataInputStream;</a:t>
            </a:r>
            <a:endParaRPr/>
          </a:p>
          <a:p>
            <a:pPr indent="0" lvl="0" marL="36576" rtl="0" algn="l">
              <a:lnSpc>
                <a:spcPct val="100000"/>
              </a:lnSpc>
              <a:spcBef>
                <a:spcPts val="360"/>
              </a:spcBef>
              <a:spcAft>
                <a:spcPts val="0"/>
              </a:spcAft>
              <a:buClr>
                <a:schemeClr val="dk1"/>
              </a:buClr>
              <a:buSzPts val="1800"/>
              <a:buNone/>
            </a:pPr>
            <a:r>
              <a:rPr lang="en-US" sz="1800"/>
              <a:t>import java.io.DataOutputStream;</a:t>
            </a:r>
            <a:endParaRPr/>
          </a:p>
          <a:p>
            <a:pPr indent="0" lvl="0" marL="36576" rtl="0" algn="l">
              <a:lnSpc>
                <a:spcPct val="100000"/>
              </a:lnSpc>
              <a:spcBef>
                <a:spcPts val="360"/>
              </a:spcBef>
              <a:spcAft>
                <a:spcPts val="0"/>
              </a:spcAft>
              <a:buClr>
                <a:schemeClr val="dk1"/>
              </a:buClr>
              <a:buSzPts val="1800"/>
              <a:buNone/>
            </a:pPr>
            <a:r>
              <a:rPr lang="en-US" sz="1800"/>
              <a:t>import java.io.File;</a:t>
            </a:r>
            <a:endParaRPr/>
          </a:p>
          <a:p>
            <a:pPr indent="0" lvl="0" marL="36576" rtl="0" algn="l">
              <a:lnSpc>
                <a:spcPct val="100000"/>
              </a:lnSpc>
              <a:spcBef>
                <a:spcPts val="360"/>
              </a:spcBef>
              <a:spcAft>
                <a:spcPts val="0"/>
              </a:spcAft>
              <a:buClr>
                <a:schemeClr val="dk1"/>
              </a:buClr>
              <a:buSzPts val="1800"/>
              <a:buNone/>
            </a:pPr>
            <a:r>
              <a:rPr lang="en-US" sz="1800"/>
              <a:t>import java.io.FileInputStream;</a:t>
            </a:r>
            <a:endParaRPr/>
          </a:p>
          <a:p>
            <a:pPr indent="0" lvl="0" marL="36576" rtl="0" algn="l">
              <a:lnSpc>
                <a:spcPct val="100000"/>
              </a:lnSpc>
              <a:spcBef>
                <a:spcPts val="360"/>
              </a:spcBef>
              <a:spcAft>
                <a:spcPts val="0"/>
              </a:spcAft>
              <a:buClr>
                <a:schemeClr val="dk1"/>
              </a:buClr>
              <a:buSzPts val="1800"/>
              <a:buNone/>
            </a:pPr>
            <a:r>
              <a:rPr lang="en-US" sz="1800"/>
              <a:t>import java.io.FileOutputStream;</a:t>
            </a:r>
            <a:endParaRPr/>
          </a:p>
          <a:p>
            <a:pPr indent="0" lvl="0" marL="36576" rtl="0" algn="l">
              <a:lnSpc>
                <a:spcPct val="100000"/>
              </a:lnSpc>
              <a:spcBef>
                <a:spcPts val="360"/>
              </a:spcBef>
              <a:spcAft>
                <a:spcPts val="0"/>
              </a:spcAft>
              <a:buClr>
                <a:schemeClr val="dk1"/>
              </a:buClr>
              <a:buSzPts val="1800"/>
              <a:buNone/>
            </a:pPr>
            <a:r>
              <a:t/>
            </a:r>
            <a:endParaRPr sz="1800"/>
          </a:p>
          <a:p>
            <a:pPr indent="0" lvl="0" marL="36576" rtl="0" algn="l">
              <a:lnSpc>
                <a:spcPct val="100000"/>
              </a:lnSpc>
              <a:spcBef>
                <a:spcPts val="360"/>
              </a:spcBef>
              <a:spcAft>
                <a:spcPts val="0"/>
              </a:spcAft>
              <a:buClr>
                <a:schemeClr val="dk1"/>
              </a:buClr>
              <a:buSzPts val="1800"/>
              <a:buNone/>
            </a:pPr>
            <a:r>
              <a:rPr lang="en-US" sz="1800"/>
              <a:t>public class FileDemo </a:t>
            </a:r>
            <a:endParaRPr/>
          </a:p>
          <a:p>
            <a:pPr indent="0" lvl="0" marL="36576" rtl="0" algn="l">
              <a:lnSpc>
                <a:spcPct val="100000"/>
              </a:lnSpc>
              <a:spcBef>
                <a:spcPts val="360"/>
              </a:spcBef>
              <a:spcAft>
                <a:spcPts val="0"/>
              </a:spcAft>
              <a:buClr>
                <a:schemeClr val="dk1"/>
              </a:buClr>
              <a:buSzPts val="1800"/>
              <a:buNone/>
            </a:pPr>
            <a:r>
              <a:rPr lang="en-US" sz="1800"/>
              <a:t>{</a:t>
            </a:r>
            <a:endParaRPr/>
          </a:p>
          <a:p>
            <a:pPr indent="0" lvl="0" marL="36576" rtl="0" algn="l">
              <a:lnSpc>
                <a:spcPct val="100000"/>
              </a:lnSpc>
              <a:spcBef>
                <a:spcPts val="360"/>
              </a:spcBef>
              <a:spcAft>
                <a:spcPts val="0"/>
              </a:spcAft>
              <a:buClr>
                <a:schemeClr val="dk1"/>
              </a:buClr>
              <a:buSzPts val="1800"/>
              <a:buNone/>
            </a:pPr>
            <a:r>
              <a:rPr lang="en-US" sz="1800"/>
              <a:t>    public static void main(String[] args) throws Exception</a:t>
            </a:r>
            <a:endParaRPr/>
          </a:p>
          <a:p>
            <a:pPr indent="0" lvl="0" marL="36576" rtl="0" algn="l">
              <a:lnSpc>
                <a:spcPct val="100000"/>
              </a:lnSpc>
              <a:spcBef>
                <a:spcPts val="360"/>
              </a:spcBef>
              <a:spcAft>
                <a:spcPts val="0"/>
              </a:spcAft>
              <a:buClr>
                <a:schemeClr val="dk1"/>
              </a:buClr>
              <a:buSzPts val="1800"/>
              <a:buNone/>
            </a:pPr>
            <a:r>
              <a:rPr lang="en-US" sz="1800"/>
              <a:t>    {</a:t>
            </a:r>
            <a:endParaRPr/>
          </a:p>
          <a:p>
            <a:pPr indent="-227013" lvl="0" marL="341313" rtl="0" algn="l">
              <a:lnSpc>
                <a:spcPct val="100000"/>
              </a:lnSpc>
              <a:spcBef>
                <a:spcPts val="360"/>
              </a:spcBef>
              <a:spcAft>
                <a:spcPts val="0"/>
              </a:spcAft>
              <a:buClr>
                <a:schemeClr val="dk1"/>
              </a:buClr>
              <a:buSzPts val="1800"/>
              <a:buNone/>
            </a:pPr>
            <a:r>
              <a:t/>
            </a:r>
            <a:endParaRPr sz="1800"/>
          </a:p>
        </p:txBody>
      </p:sp>
      <p:sp>
        <p:nvSpPr>
          <p:cNvPr id="1375" name="Google Shape;1375;p10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09"/>
          <p:cNvSpPr txBox="1"/>
          <p:nvPr>
            <p:ph idx="1" type="body"/>
          </p:nvPr>
        </p:nvSpPr>
        <p:spPr>
          <a:xfrm>
            <a:off x="304800" y="838200"/>
            <a:ext cx="8458200" cy="5867400"/>
          </a:xfrm>
          <a:prstGeom prst="rect">
            <a:avLst/>
          </a:prstGeom>
          <a:noFill/>
          <a:ln>
            <a:noFill/>
          </a:ln>
        </p:spPr>
        <p:txBody>
          <a:bodyPr anchorCtr="0" anchor="t" bIns="45700" lIns="91425" spcFirstLastPara="1" rIns="91425" wrap="square" tIns="45700">
            <a:normAutofit/>
          </a:bodyPr>
          <a:lstStyle/>
          <a:p>
            <a:pPr indent="0" lvl="0" marL="36576" rtl="0" algn="l">
              <a:lnSpc>
                <a:spcPct val="100000"/>
              </a:lnSpc>
              <a:spcBef>
                <a:spcPts val="0"/>
              </a:spcBef>
              <a:spcAft>
                <a:spcPts val="0"/>
              </a:spcAft>
              <a:buClr>
                <a:schemeClr val="dk1"/>
              </a:buClr>
              <a:buSzPts val="1800"/>
              <a:buNone/>
            </a:pPr>
            <a:r>
              <a:rPr lang="en-US" sz="1800"/>
              <a:t>File f = new File("demo.txt");</a:t>
            </a:r>
            <a:endParaRPr/>
          </a:p>
          <a:p>
            <a:pPr indent="0" lvl="0" marL="36576" rtl="0" algn="l">
              <a:lnSpc>
                <a:spcPct val="100000"/>
              </a:lnSpc>
              <a:spcBef>
                <a:spcPts val="360"/>
              </a:spcBef>
              <a:spcAft>
                <a:spcPts val="0"/>
              </a:spcAft>
              <a:buClr>
                <a:schemeClr val="dk1"/>
              </a:buClr>
              <a:buSzPts val="1800"/>
              <a:buNone/>
            </a:pPr>
            <a:r>
              <a:rPr lang="en-US" sz="1800"/>
              <a:t>        FileOutputStream fos = new FileOutputStream(f);</a:t>
            </a:r>
            <a:endParaRPr/>
          </a:p>
          <a:p>
            <a:pPr indent="0" lvl="0" marL="36576" rtl="0" algn="l">
              <a:lnSpc>
                <a:spcPct val="100000"/>
              </a:lnSpc>
              <a:spcBef>
                <a:spcPts val="360"/>
              </a:spcBef>
              <a:spcAft>
                <a:spcPts val="0"/>
              </a:spcAft>
              <a:buClr>
                <a:schemeClr val="dk1"/>
              </a:buClr>
              <a:buSzPts val="1800"/>
              <a:buNone/>
            </a:pPr>
            <a:r>
              <a:rPr lang="en-US" sz="1800"/>
              <a:t>        DataOutputStream dos = new DataOutputStream(fos);</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dos.writeUTF("Navin");</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FileInputStream fis = new FileInputStream(f);</a:t>
            </a:r>
            <a:endParaRPr/>
          </a:p>
          <a:p>
            <a:pPr indent="0" lvl="0" marL="36576" rtl="0" algn="l">
              <a:lnSpc>
                <a:spcPct val="100000"/>
              </a:lnSpc>
              <a:spcBef>
                <a:spcPts val="360"/>
              </a:spcBef>
              <a:spcAft>
                <a:spcPts val="0"/>
              </a:spcAft>
              <a:buClr>
                <a:schemeClr val="dk1"/>
              </a:buClr>
              <a:buSzPts val="1800"/>
              <a:buNone/>
            </a:pPr>
            <a:r>
              <a:rPr lang="en-US" sz="1800"/>
              <a:t>        DataInputStream dis = new DataInputStream(fis);</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String str =  dis.readUTF();</a:t>
            </a:r>
            <a:endParaRPr/>
          </a:p>
          <a:p>
            <a:pPr indent="0" lvl="0" marL="36576" rtl="0" algn="l">
              <a:lnSpc>
                <a:spcPct val="100000"/>
              </a:lnSpc>
              <a:spcBef>
                <a:spcPts val="360"/>
              </a:spcBef>
              <a:spcAft>
                <a:spcPts val="0"/>
              </a:spcAft>
              <a:buClr>
                <a:schemeClr val="dk1"/>
              </a:buClr>
              <a:buSzPts val="1800"/>
              <a:buNone/>
            </a:pPr>
            <a:r>
              <a:rPr lang="en-US" sz="1800"/>
              <a:t>        System.out.println(str);</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a:t>
            </a:r>
            <a:endParaRPr/>
          </a:p>
          <a:p>
            <a:pPr indent="0" lvl="0" marL="36576" rtl="0" algn="l">
              <a:lnSpc>
                <a:spcPct val="100000"/>
              </a:lnSpc>
              <a:spcBef>
                <a:spcPts val="320"/>
              </a:spcBef>
              <a:spcAft>
                <a:spcPts val="0"/>
              </a:spcAft>
              <a:buClr>
                <a:schemeClr val="dk1"/>
              </a:buClr>
              <a:buSzPts val="1600"/>
              <a:buNone/>
            </a:pPr>
            <a:r>
              <a:t/>
            </a:r>
            <a:endParaRPr sz="1600"/>
          </a:p>
        </p:txBody>
      </p:sp>
      <p:sp>
        <p:nvSpPr>
          <p:cNvPr id="1382" name="Google Shape;1382;p10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1"/>
          <p:cNvSpPr txBox="1"/>
          <p:nvPr>
            <p:ph idx="1" type="body"/>
          </p:nvPr>
        </p:nvSpPr>
        <p:spPr>
          <a:xfrm>
            <a:off x="381000" y="990600"/>
            <a:ext cx="8229600" cy="525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sz="1800"/>
              <a:t>public class MyFirstApp {</a:t>
            </a:r>
            <a:endParaRPr/>
          </a:p>
          <a:p>
            <a:pPr indent="0" lvl="0" marL="0" rtl="0" algn="l">
              <a:lnSpc>
                <a:spcPct val="100000"/>
              </a:lnSpc>
              <a:spcBef>
                <a:spcPts val="360"/>
              </a:spcBef>
              <a:spcAft>
                <a:spcPts val="0"/>
              </a:spcAft>
              <a:buClr>
                <a:schemeClr val="dk1"/>
              </a:buClr>
              <a:buSzPts val="1800"/>
              <a:buNone/>
            </a:pPr>
            <a:r>
              <a:rPr lang="en-US" sz="1800"/>
              <a:t>public static void main (String[] args) {</a:t>
            </a:r>
            <a:endParaRPr/>
          </a:p>
          <a:p>
            <a:pPr indent="0" lvl="0" marL="0" rtl="0" algn="l">
              <a:lnSpc>
                <a:spcPct val="100000"/>
              </a:lnSpc>
              <a:spcBef>
                <a:spcPts val="360"/>
              </a:spcBef>
              <a:spcAft>
                <a:spcPts val="0"/>
              </a:spcAft>
              <a:buClr>
                <a:schemeClr val="dk1"/>
              </a:buClr>
              <a:buSzPts val="1800"/>
              <a:buNone/>
            </a:pPr>
            <a:r>
              <a:rPr lang="en-US" sz="1800"/>
              <a:t>System.out.print(“I Rule!”);</a:t>
            </a:r>
            <a:endParaRPr/>
          </a:p>
          <a:p>
            <a:pPr indent="0" lvl="0" marL="0" rtl="0" algn="l">
              <a:lnSpc>
                <a:spcPct val="100000"/>
              </a:lnSpc>
              <a:spcBef>
                <a:spcPts val="360"/>
              </a:spcBef>
              <a:spcAft>
                <a:spcPts val="0"/>
              </a:spcAft>
              <a:buClr>
                <a:schemeClr val="dk1"/>
              </a:buClr>
              <a:buSzPts val="1800"/>
              <a:buNone/>
            </a:pPr>
            <a:r>
              <a:rPr lang="en-US" sz="1800"/>
              <a:t>}</a:t>
            </a:r>
            <a:endParaRPr/>
          </a:p>
          <a:p>
            <a:pPr indent="0" lvl="0" marL="0" rtl="0" algn="l">
              <a:lnSpc>
                <a:spcPct val="100000"/>
              </a:lnSpc>
              <a:spcBef>
                <a:spcPts val="360"/>
              </a:spcBef>
              <a:spcAft>
                <a:spcPts val="0"/>
              </a:spcAft>
              <a:buClr>
                <a:schemeClr val="dk1"/>
              </a:buClr>
              <a:buSzPts val="1800"/>
              <a:buNone/>
            </a:pPr>
            <a:r>
              <a:rPr lang="en-US" sz="1800"/>
              <a:t>}</a:t>
            </a:r>
            <a:endParaRPr/>
          </a:p>
          <a:p>
            <a:pPr indent="0" lvl="0" marL="0" rtl="0" algn="l">
              <a:lnSpc>
                <a:spcPct val="100000"/>
              </a:lnSpc>
              <a:spcBef>
                <a:spcPts val="360"/>
              </a:spcBef>
              <a:spcAft>
                <a:spcPts val="0"/>
              </a:spcAft>
              <a:buClr>
                <a:schemeClr val="dk1"/>
              </a:buClr>
              <a:buSzPts val="1800"/>
              <a:buNone/>
            </a:pPr>
            <a:r>
              <a:rPr lang="en-US" sz="1800"/>
              <a:t>Public=&gt;public so everyone can access it.</a:t>
            </a:r>
            <a:endParaRPr/>
          </a:p>
          <a:p>
            <a:pPr indent="0" lvl="0" marL="0" rtl="0" algn="l">
              <a:lnSpc>
                <a:spcPct val="100000"/>
              </a:lnSpc>
              <a:spcBef>
                <a:spcPts val="360"/>
              </a:spcBef>
              <a:spcAft>
                <a:spcPts val="0"/>
              </a:spcAft>
              <a:buClr>
                <a:schemeClr val="dk1"/>
              </a:buClr>
              <a:buSzPts val="1800"/>
              <a:buNone/>
            </a:pPr>
            <a:r>
              <a:rPr lang="en-US" sz="1800"/>
              <a:t>Class=&gt;this is a class.</a:t>
            </a:r>
            <a:endParaRPr/>
          </a:p>
          <a:p>
            <a:pPr indent="0" lvl="0" marL="0" rtl="0" algn="l">
              <a:lnSpc>
                <a:spcPct val="100000"/>
              </a:lnSpc>
              <a:spcBef>
                <a:spcPts val="360"/>
              </a:spcBef>
              <a:spcAft>
                <a:spcPts val="0"/>
              </a:spcAft>
              <a:buClr>
                <a:schemeClr val="dk1"/>
              </a:buClr>
              <a:buSzPts val="1800"/>
              <a:buNone/>
            </a:pPr>
            <a:r>
              <a:rPr lang="en-US" sz="1800"/>
              <a:t>MyFirstApp=&gt;class name.</a:t>
            </a:r>
            <a:endParaRPr/>
          </a:p>
          <a:p>
            <a:pPr indent="0" lvl="0" marL="0" rtl="0" algn="l">
              <a:lnSpc>
                <a:spcPct val="100000"/>
              </a:lnSpc>
              <a:spcBef>
                <a:spcPts val="360"/>
              </a:spcBef>
              <a:spcAft>
                <a:spcPts val="0"/>
              </a:spcAft>
              <a:buClr>
                <a:schemeClr val="dk1"/>
              </a:buClr>
              <a:buSzPts val="1800"/>
              <a:buNone/>
            </a:pPr>
            <a:r>
              <a:rPr lang="en-US" sz="1800"/>
              <a:t>{=&gt;opening curly brace of class.</a:t>
            </a:r>
            <a:endParaRPr/>
          </a:p>
          <a:p>
            <a:pPr indent="0" lvl="0" marL="0" rtl="0" algn="l">
              <a:lnSpc>
                <a:spcPct val="100000"/>
              </a:lnSpc>
              <a:spcBef>
                <a:spcPts val="360"/>
              </a:spcBef>
              <a:spcAft>
                <a:spcPts val="0"/>
              </a:spcAft>
              <a:buClr>
                <a:schemeClr val="dk1"/>
              </a:buClr>
              <a:buSzPts val="1800"/>
              <a:buNone/>
            </a:pPr>
            <a:r>
              <a:rPr lang="en-US" sz="1800"/>
              <a:t>Static=&gt;we’ll cover this later.</a:t>
            </a:r>
            <a:endParaRPr/>
          </a:p>
          <a:p>
            <a:pPr indent="0" lvl="0" marL="0" rtl="0" algn="l">
              <a:lnSpc>
                <a:spcPct val="100000"/>
              </a:lnSpc>
              <a:spcBef>
                <a:spcPts val="360"/>
              </a:spcBef>
              <a:spcAft>
                <a:spcPts val="0"/>
              </a:spcAft>
              <a:buClr>
                <a:schemeClr val="dk1"/>
              </a:buClr>
              <a:buSzPts val="1800"/>
              <a:buNone/>
            </a:pPr>
            <a:r>
              <a:rPr lang="en-US" sz="1800"/>
              <a:t>Void=&gt;the return type void means there is no return value.</a:t>
            </a:r>
            <a:endParaRPr/>
          </a:p>
        </p:txBody>
      </p:sp>
      <p:sp>
        <p:nvSpPr>
          <p:cNvPr id="434" name="Google Shape;434;p11"/>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Way Java Works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10"/>
          <p:cNvSpPr txBox="1"/>
          <p:nvPr>
            <p:ph idx="1" type="body"/>
          </p:nvPr>
        </p:nvSpPr>
        <p:spPr>
          <a:xfrm>
            <a:off x="304800" y="838200"/>
            <a:ext cx="8229600" cy="58674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List the contents of a directory</a:t>
            </a:r>
            <a:endParaRPr/>
          </a:p>
          <a:p>
            <a:pPr indent="0" lvl="0" marL="346075" rtl="0" algn="l">
              <a:lnSpc>
                <a:spcPct val="100000"/>
              </a:lnSpc>
              <a:spcBef>
                <a:spcPts val="360"/>
              </a:spcBef>
              <a:spcAft>
                <a:spcPts val="0"/>
              </a:spcAft>
              <a:buClr>
                <a:schemeClr val="dk1"/>
              </a:buClr>
              <a:buSzPts val="1800"/>
              <a:buNone/>
            </a:pPr>
            <a:r>
              <a:rPr lang="en-US" sz="1800"/>
              <a:t>if (dir.isDirectory() )  {</a:t>
            </a:r>
            <a:endParaRPr/>
          </a:p>
          <a:p>
            <a:pPr indent="6350" lvl="1" marL="393700" rtl="0" algn="l">
              <a:lnSpc>
                <a:spcPct val="100000"/>
              </a:lnSpc>
              <a:spcBef>
                <a:spcPts val="360"/>
              </a:spcBef>
              <a:spcAft>
                <a:spcPts val="0"/>
              </a:spcAft>
              <a:buClr>
                <a:schemeClr val="dk1"/>
              </a:buClr>
              <a:buSzPts val="1800"/>
              <a:buNone/>
            </a:pPr>
            <a:r>
              <a:rPr lang="en-US" sz="1800"/>
              <a:t>          string[ ]  dirContents = dir.list () ;</a:t>
            </a:r>
            <a:endParaRPr/>
          </a:p>
          <a:p>
            <a:pPr indent="6350" lvl="1" marL="393700" rtl="0" algn="l">
              <a:lnSpc>
                <a:spcPct val="100000"/>
              </a:lnSpc>
              <a:spcBef>
                <a:spcPts val="360"/>
              </a:spcBef>
              <a:spcAft>
                <a:spcPts val="0"/>
              </a:spcAft>
              <a:buClr>
                <a:schemeClr val="dk1"/>
              </a:buClr>
              <a:buSzPts val="1800"/>
              <a:buNone/>
            </a:pPr>
            <a:r>
              <a:rPr lang="en-US" sz="1800"/>
              <a:t>          for (int I = 0; I &lt; dirContents.length; i++)  {</a:t>
            </a:r>
            <a:endParaRPr/>
          </a:p>
          <a:p>
            <a:pPr indent="6350" lvl="1" marL="393700" rtl="0" algn="l">
              <a:lnSpc>
                <a:spcPct val="100000"/>
              </a:lnSpc>
              <a:spcBef>
                <a:spcPts val="360"/>
              </a:spcBef>
              <a:spcAft>
                <a:spcPts val="0"/>
              </a:spcAft>
              <a:buClr>
                <a:schemeClr val="dk1"/>
              </a:buClr>
              <a:buSzPts val="1800"/>
              <a:buNone/>
            </a:pPr>
            <a:r>
              <a:rPr lang="en-US" sz="1800"/>
              <a:t>                System.out.println(dirContents[i]) ;</a:t>
            </a:r>
            <a:endParaRPr/>
          </a:p>
          <a:p>
            <a:pPr indent="6350" lvl="1" marL="393700" rtl="0" algn="l">
              <a:lnSpc>
                <a:spcPct val="100000"/>
              </a:lnSpc>
              <a:spcBef>
                <a:spcPts val="360"/>
              </a:spcBef>
              <a:spcAft>
                <a:spcPts val="0"/>
              </a:spcAft>
              <a:buClr>
                <a:schemeClr val="dk1"/>
              </a:buClr>
              <a:buSzPts val="1800"/>
              <a:buNone/>
            </a:pPr>
            <a:r>
              <a:rPr lang="en-US" sz="1800"/>
              <a:t>          }</a:t>
            </a:r>
            <a:endParaRPr/>
          </a:p>
          <a:p>
            <a:pPr indent="6350" lvl="1" marL="39370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Get the absolute path of a file or directory</a:t>
            </a:r>
            <a:endParaRPr/>
          </a:p>
          <a:p>
            <a:pPr indent="0" lvl="0" marL="0" rtl="0" algn="l">
              <a:lnSpc>
                <a:spcPct val="100000"/>
              </a:lnSpc>
              <a:spcBef>
                <a:spcPts val="360"/>
              </a:spcBef>
              <a:spcAft>
                <a:spcPts val="0"/>
              </a:spcAft>
              <a:buClr>
                <a:schemeClr val="dk1"/>
              </a:buClr>
              <a:buSzPts val="1800"/>
              <a:buNone/>
            </a:pPr>
            <a:r>
              <a:rPr lang="en-US" sz="1800"/>
              <a:t>      System.out.println(dir.getAbsolutePath() ) ;</a:t>
            </a:r>
            <a:endParaRPr/>
          </a:p>
          <a:p>
            <a:pPr indent="0" lvl="0" marL="0"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Delete a file or directory (returns true if successful)</a:t>
            </a:r>
            <a:endParaRPr/>
          </a:p>
          <a:p>
            <a:pPr indent="0" lvl="0" marL="0" rtl="0" algn="l">
              <a:lnSpc>
                <a:spcPct val="100000"/>
              </a:lnSpc>
              <a:spcBef>
                <a:spcPts val="360"/>
              </a:spcBef>
              <a:spcAft>
                <a:spcPts val="0"/>
              </a:spcAft>
              <a:buClr>
                <a:schemeClr val="dk1"/>
              </a:buClr>
              <a:buSzPts val="1800"/>
              <a:buNone/>
            </a:pPr>
            <a:r>
              <a:rPr lang="en-US" sz="1800"/>
              <a:t>      boolean isDeleted = f.delete () : </a:t>
            </a:r>
            <a:endParaRPr/>
          </a:p>
          <a:p>
            <a:pPr indent="0" lvl="0" marL="0" rtl="0" algn="l">
              <a:lnSpc>
                <a:spcPct val="100000"/>
              </a:lnSpc>
              <a:spcBef>
                <a:spcPts val="400"/>
              </a:spcBef>
              <a:spcAft>
                <a:spcPts val="0"/>
              </a:spcAft>
              <a:buClr>
                <a:schemeClr val="dk1"/>
              </a:buClr>
              <a:buSzPts val="2000"/>
              <a:buNone/>
            </a:pPr>
            <a:r>
              <a:t/>
            </a:r>
            <a:endParaRPr sz="2000"/>
          </a:p>
        </p:txBody>
      </p:sp>
      <p:sp>
        <p:nvSpPr>
          <p:cNvPr id="1389" name="Google Shape;1389;p11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11"/>
          <p:cNvSpPr txBox="1"/>
          <p:nvPr>
            <p:ph idx="1" type="body"/>
          </p:nvPr>
        </p:nvSpPr>
        <p:spPr>
          <a:xfrm>
            <a:off x="228600" y="944562"/>
            <a:ext cx="7596188"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Object have sate and behavior.</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Behavior lives in the class, but sate lives within each individual object.</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If your data will be used by only the Java program that generated it:</a:t>
            </a:r>
            <a:endParaRPr/>
          </a:p>
          <a:p>
            <a:pPr indent="-347663" lvl="1" marL="693738" rtl="0" algn="l">
              <a:lnSpc>
                <a:spcPct val="100000"/>
              </a:lnSpc>
              <a:spcBef>
                <a:spcPts val="360"/>
              </a:spcBef>
              <a:spcAft>
                <a:spcPts val="0"/>
              </a:spcAft>
              <a:buClr>
                <a:schemeClr val="dk1"/>
              </a:buClr>
              <a:buSzPts val="1800"/>
              <a:buFont typeface="Courier New"/>
              <a:buChar char="o"/>
            </a:pPr>
            <a:r>
              <a:rPr lang="en-US" sz="1800"/>
              <a:t>Use serialisation</a:t>
            </a:r>
            <a:endParaRPr sz="1800"/>
          </a:p>
          <a:p>
            <a:pPr indent="-347663" lvl="1" marL="693738" rtl="0" algn="l">
              <a:lnSpc>
                <a:spcPct val="100000"/>
              </a:lnSpc>
              <a:spcBef>
                <a:spcPts val="360"/>
              </a:spcBef>
              <a:spcAft>
                <a:spcPts val="0"/>
              </a:spcAft>
              <a:buClr>
                <a:schemeClr val="dk1"/>
              </a:buClr>
              <a:buSzPts val="1800"/>
              <a:buFont typeface="Courier New"/>
              <a:buChar char="o"/>
            </a:pPr>
            <a:r>
              <a:rPr lang="en-US" sz="1800"/>
              <a:t>Write a plain text file</a:t>
            </a:r>
            <a:endParaRPr/>
          </a:p>
        </p:txBody>
      </p:sp>
      <p:sp>
        <p:nvSpPr>
          <p:cNvPr id="1396" name="Google Shape;1396;p111"/>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Saving Objects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12"/>
          <p:cNvSpPr txBox="1"/>
          <p:nvPr>
            <p:ph idx="1" type="body"/>
          </p:nvPr>
        </p:nvSpPr>
        <p:spPr>
          <a:xfrm>
            <a:off x="228600" y="990600"/>
            <a:ext cx="8686800" cy="54102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Make a FileOutputstream</a:t>
            </a:r>
            <a:endParaRPr sz="1800"/>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FileOutputStream fileStream = new FileOutputStream (“MYGame.ser”);</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Make an ObjectOutputStream</a:t>
            </a:r>
            <a:endParaRPr sz="1800"/>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ObjectOutputStream os = new ObjectOutputStream(fileStream);</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Write the object</a:t>
            </a:r>
            <a:endParaRPr/>
          </a:p>
          <a:p>
            <a:pPr indent="-284163" lvl="1" marL="630238" rtl="0" algn="l">
              <a:lnSpc>
                <a:spcPct val="100000"/>
              </a:lnSpc>
              <a:spcBef>
                <a:spcPts val="360"/>
              </a:spcBef>
              <a:spcAft>
                <a:spcPts val="0"/>
              </a:spcAft>
              <a:buClr>
                <a:schemeClr val="dk1"/>
              </a:buClr>
              <a:buSzPts val="1800"/>
              <a:buFont typeface="Courier New"/>
              <a:buChar char="o"/>
            </a:pPr>
            <a:r>
              <a:rPr lang="en-US" sz="1800"/>
              <a:t>os.writeObject(characterOne);</a:t>
            </a:r>
            <a:endParaRPr/>
          </a:p>
          <a:p>
            <a:pPr indent="-284163" lvl="1" marL="630238" rtl="0" algn="l">
              <a:lnSpc>
                <a:spcPct val="100000"/>
              </a:lnSpc>
              <a:spcBef>
                <a:spcPts val="360"/>
              </a:spcBef>
              <a:spcAft>
                <a:spcPts val="0"/>
              </a:spcAft>
              <a:buClr>
                <a:schemeClr val="dk1"/>
              </a:buClr>
              <a:buSzPts val="1800"/>
              <a:buFont typeface="Courier New"/>
              <a:buChar char="o"/>
            </a:pPr>
            <a:r>
              <a:rPr lang="en-US" sz="1800"/>
              <a:t>os.writeObject(characterTwo);</a:t>
            </a:r>
            <a:endParaRPr/>
          </a:p>
          <a:p>
            <a:pPr indent="-284163" lvl="1" marL="630238" rtl="0" algn="l">
              <a:lnSpc>
                <a:spcPct val="100000"/>
              </a:lnSpc>
              <a:spcBef>
                <a:spcPts val="360"/>
              </a:spcBef>
              <a:spcAft>
                <a:spcPts val="0"/>
              </a:spcAft>
              <a:buClr>
                <a:schemeClr val="dk1"/>
              </a:buClr>
              <a:buSzPts val="1800"/>
              <a:buFont typeface="Courier New"/>
              <a:buChar char="o"/>
            </a:pPr>
            <a:r>
              <a:rPr lang="en-US" sz="1800"/>
              <a:t>os.writeObject(characterThree);</a:t>
            </a:r>
            <a:endParaRPr/>
          </a:p>
          <a:p>
            <a:pPr indent="-169861" lvl="1" marL="630238" rtl="0" algn="l">
              <a:lnSpc>
                <a:spcPct val="100000"/>
              </a:lnSpc>
              <a:spcBef>
                <a:spcPts val="360"/>
              </a:spcBef>
              <a:spcAft>
                <a:spcPts val="0"/>
              </a:spcAft>
              <a:buClr>
                <a:schemeClr val="dk1"/>
              </a:buClr>
              <a:buSzPts val="1800"/>
              <a:buFont typeface="Courier New"/>
              <a:buNone/>
            </a:pPr>
            <a:r>
              <a:t/>
            </a:r>
            <a:endParaRPr sz="1800"/>
          </a:p>
          <a:p>
            <a:pPr indent="-341313" lvl="0" marL="341313" rtl="0" algn="l">
              <a:lnSpc>
                <a:spcPct val="100000"/>
              </a:lnSpc>
              <a:spcBef>
                <a:spcPts val="360"/>
              </a:spcBef>
              <a:spcAft>
                <a:spcPts val="0"/>
              </a:spcAft>
              <a:buClr>
                <a:schemeClr val="dk1"/>
              </a:buClr>
              <a:buSzPts val="1800"/>
              <a:buChar char="•"/>
            </a:pPr>
            <a:r>
              <a:rPr lang="en-US" sz="1800"/>
              <a:t>Close the ObjectOutputStream</a:t>
            </a:r>
            <a:endParaRPr sz="1800"/>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Os.close();</a:t>
            </a:r>
            <a:endParaRPr/>
          </a:p>
        </p:txBody>
      </p:sp>
      <p:sp>
        <p:nvSpPr>
          <p:cNvPr id="1403" name="Google Shape;1403;p112"/>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Writing a Serialized Object to a 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13"/>
          <p:cNvSpPr txBox="1"/>
          <p:nvPr>
            <p:ph idx="1" type="body"/>
          </p:nvPr>
        </p:nvSpPr>
        <p:spPr>
          <a:xfrm>
            <a:off x="304800" y="1676400"/>
            <a:ext cx="8229600" cy="49530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2000"/>
              <a:buChar char="•"/>
            </a:pPr>
            <a:r>
              <a:rPr lang="en-US" sz="2000"/>
              <a:t>The Serializable interface is know as a marker tag interface.</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Its sole purpose is to announce that the class implementing it is, well, serializable.</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objectOutputstream.writeObject(myBox);    </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Whatever goes here Must implement</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Serializable or it will fail at runtime.</a:t>
            </a:r>
            <a:endParaRPr/>
          </a:p>
          <a:p>
            <a:pPr indent="0" lvl="0" marL="0" rtl="0" algn="l">
              <a:lnSpc>
                <a:spcPct val="100000"/>
              </a:lnSpc>
              <a:spcBef>
                <a:spcPts val="400"/>
              </a:spcBef>
              <a:spcAft>
                <a:spcPts val="0"/>
              </a:spcAft>
              <a:buClr>
                <a:schemeClr val="dk1"/>
              </a:buClr>
              <a:buSzPts val="2000"/>
              <a:buNone/>
            </a:pPr>
            <a:r>
              <a:rPr lang="en-US" sz="2000"/>
              <a:t>									</a:t>
            </a:r>
            <a:endParaRPr/>
          </a:p>
        </p:txBody>
      </p:sp>
      <p:sp>
        <p:nvSpPr>
          <p:cNvPr id="1410" name="Google Shape;1410;p113"/>
          <p:cNvSpPr txBox="1"/>
          <p:nvPr/>
        </p:nvSpPr>
        <p:spPr>
          <a:xfrm>
            <a:off x="0" y="152400"/>
            <a:ext cx="8229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Implementing Serializable</a:t>
            </a:r>
            <a:endParaRPr b="1" i="0" sz="2400" u="none" cap="none" strike="noStrike">
              <a:solidFill>
                <a:schemeClr val="dk1"/>
              </a:solidFill>
              <a:latin typeface="Cambria"/>
              <a:ea typeface="Cambria"/>
              <a:cs typeface="Cambria"/>
              <a:sym typeface="Cambria"/>
            </a:endParaRPr>
          </a:p>
        </p:txBody>
      </p:sp>
      <p:sp>
        <p:nvSpPr>
          <p:cNvPr id="1411" name="Google Shape;1411;p113"/>
          <p:cNvSpPr/>
          <p:nvPr/>
        </p:nvSpPr>
        <p:spPr>
          <a:xfrm>
            <a:off x="0" y="801469"/>
            <a:ext cx="9144000" cy="646331"/>
          </a:xfrm>
          <a:prstGeom prst="rect">
            <a:avLst/>
          </a:prstGeom>
          <a:solidFill>
            <a:srgbClr val="19705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If You Want Your Class To Be Serializable,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Implement  Serializable</a:t>
            </a:r>
            <a:endParaRPr b="0" i="0" sz="1800" u="none" cap="none" strike="noStrike">
              <a:solidFill>
                <a:schemeClr val="lt1"/>
              </a:solidFill>
              <a:latin typeface="Cambria"/>
              <a:ea typeface="Cambria"/>
              <a:cs typeface="Cambria"/>
              <a:sym typeface="Cambria"/>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14"/>
          <p:cNvSpPr txBox="1"/>
          <p:nvPr>
            <p:ph idx="1" type="body"/>
          </p:nvPr>
        </p:nvSpPr>
        <p:spPr>
          <a:xfrm>
            <a:off x="304800" y="838200"/>
            <a:ext cx="8153400" cy="5105400"/>
          </a:xfrm>
          <a:prstGeom prst="rect">
            <a:avLst/>
          </a:prstGeom>
          <a:noFill/>
          <a:ln>
            <a:noFill/>
          </a:ln>
        </p:spPr>
        <p:txBody>
          <a:bodyPr anchorCtr="0" anchor="t" bIns="45700" lIns="91425" spcFirstLastPara="1" rIns="91425" wrap="square" tIns="45700">
            <a:noAutofit/>
          </a:bodyPr>
          <a:lstStyle/>
          <a:p>
            <a:pPr indent="0" lvl="0" marL="36576" rtl="0" algn="l">
              <a:lnSpc>
                <a:spcPct val="100000"/>
              </a:lnSpc>
              <a:spcBef>
                <a:spcPts val="0"/>
              </a:spcBef>
              <a:spcAft>
                <a:spcPts val="0"/>
              </a:spcAft>
              <a:buClr>
                <a:schemeClr val="dk1"/>
              </a:buClr>
              <a:buSzPts val="1800"/>
              <a:buNone/>
            </a:pPr>
            <a:r>
              <a:rPr lang="en-US" sz="1800"/>
              <a:t>import java.io.*;</a:t>
            </a:r>
            <a:endParaRPr/>
          </a:p>
          <a:p>
            <a:pPr indent="0" lvl="0" marL="36576" rtl="0" algn="l">
              <a:lnSpc>
                <a:spcPct val="100000"/>
              </a:lnSpc>
              <a:spcBef>
                <a:spcPts val="360"/>
              </a:spcBef>
              <a:spcAft>
                <a:spcPts val="0"/>
              </a:spcAft>
              <a:buClr>
                <a:schemeClr val="dk1"/>
              </a:buClr>
              <a:buSzPts val="1800"/>
              <a:buNone/>
            </a:pPr>
            <a:r>
              <a:rPr lang="en-US" sz="1800"/>
              <a:t>public class SerializationDemo</a:t>
            </a:r>
            <a:endParaRPr sz="1800"/>
          </a:p>
          <a:p>
            <a:pPr indent="0" lvl="0" marL="36576" rtl="0" algn="l">
              <a:lnSpc>
                <a:spcPct val="100000"/>
              </a:lnSpc>
              <a:spcBef>
                <a:spcPts val="360"/>
              </a:spcBef>
              <a:spcAft>
                <a:spcPts val="0"/>
              </a:spcAft>
              <a:buClr>
                <a:schemeClr val="dk1"/>
              </a:buClr>
              <a:buSzPts val="1800"/>
              <a:buNone/>
            </a:pPr>
            <a:r>
              <a:rPr lang="en-US" sz="1800"/>
              <a:t>{</a:t>
            </a:r>
            <a:endParaRPr/>
          </a:p>
          <a:p>
            <a:pPr indent="0" lvl="0" marL="36576" rtl="0" algn="l">
              <a:lnSpc>
                <a:spcPct val="100000"/>
              </a:lnSpc>
              <a:spcBef>
                <a:spcPts val="360"/>
              </a:spcBef>
              <a:spcAft>
                <a:spcPts val="0"/>
              </a:spcAft>
              <a:buClr>
                <a:schemeClr val="dk1"/>
              </a:buClr>
              <a:buSzPts val="1800"/>
              <a:buNone/>
            </a:pPr>
            <a:r>
              <a:rPr lang="en-US" sz="1800"/>
              <a:t>   	public static void main(String args[]) </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NewString ino, outo;</a:t>
            </a:r>
            <a:endParaRPr/>
          </a:p>
          <a:p>
            <a:pPr indent="0" lvl="0" marL="36576" rtl="0" algn="l">
              <a:lnSpc>
                <a:spcPct val="100000"/>
              </a:lnSpc>
              <a:spcBef>
                <a:spcPts val="360"/>
              </a:spcBef>
              <a:spcAft>
                <a:spcPts val="0"/>
              </a:spcAft>
              <a:buClr>
                <a:schemeClr val="dk1"/>
              </a:buClr>
              <a:buSzPts val="1800"/>
              <a:buNone/>
            </a:pPr>
            <a:r>
              <a:rPr lang="en-US" sz="1800"/>
              <a:t>		ino = new NewString("");</a:t>
            </a:r>
            <a:endParaRPr/>
          </a:p>
          <a:p>
            <a:pPr indent="0" lvl="0" marL="36576" rtl="0" algn="l">
              <a:lnSpc>
                <a:spcPct val="100000"/>
              </a:lnSpc>
              <a:spcBef>
                <a:spcPts val="360"/>
              </a:spcBef>
              <a:spcAft>
                <a:spcPts val="0"/>
              </a:spcAft>
              <a:buClr>
                <a:schemeClr val="dk1"/>
              </a:buClr>
              <a:buSzPts val="1800"/>
              <a:buNone/>
            </a:pPr>
            <a:r>
              <a:rPr lang="en-US" sz="1800"/>
              <a:t>        		outo = new NewString("Hello from Java!");</a:t>
            </a:r>
            <a:endParaRPr/>
          </a:p>
          <a:p>
            <a:pPr indent="0" lvl="0" marL="36576" rtl="0" algn="l">
              <a:lnSpc>
                <a:spcPct val="100000"/>
              </a:lnSpc>
              <a:spcBef>
                <a:spcPts val="360"/>
              </a:spcBef>
              <a:spcAft>
                <a:spcPts val="0"/>
              </a:spcAft>
              <a:buClr>
                <a:schemeClr val="dk1"/>
              </a:buClr>
              <a:buSzPts val="1800"/>
              <a:buNone/>
            </a:pPr>
            <a:r>
              <a:t/>
            </a:r>
            <a:endParaRPr sz="1800"/>
          </a:p>
          <a:p>
            <a:pPr indent="0" lvl="0" marL="36576" rtl="0" algn="l">
              <a:lnSpc>
                <a:spcPct val="100000"/>
              </a:lnSpc>
              <a:spcBef>
                <a:spcPts val="360"/>
              </a:spcBef>
              <a:spcAft>
                <a:spcPts val="0"/>
              </a:spcAft>
              <a:buClr>
                <a:schemeClr val="dk1"/>
              </a:buClr>
              <a:buSzPts val="1800"/>
              <a:buNone/>
            </a:pPr>
            <a:r>
              <a:rPr lang="en-US" sz="1800"/>
              <a:t>	        	try </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FileOutputStream fos = new FileOutputStream("serialized.txt");</a:t>
            </a:r>
            <a:endParaRPr/>
          </a:p>
          <a:p>
            <a:pPr indent="0" lvl="0" marL="36576" rtl="0" algn="l">
              <a:lnSpc>
                <a:spcPct val="100000"/>
              </a:lnSpc>
              <a:spcBef>
                <a:spcPts val="360"/>
              </a:spcBef>
              <a:spcAft>
                <a:spcPts val="0"/>
              </a:spcAft>
              <a:buClr>
                <a:schemeClr val="dk1"/>
              </a:buClr>
              <a:buSzPts val="1800"/>
              <a:buNone/>
            </a:pPr>
            <a:r>
              <a:rPr lang="en-US" sz="1800"/>
              <a:t>            			ObjectOutputStream oos = new ObjectOutputStream(fos);</a:t>
            </a:r>
            <a:endParaRPr/>
          </a:p>
          <a:p>
            <a:pPr indent="0" lvl="0" marL="36576" rtl="0" algn="l">
              <a:lnSpc>
                <a:spcPct val="100000"/>
              </a:lnSpc>
              <a:spcBef>
                <a:spcPts val="360"/>
              </a:spcBef>
              <a:spcAft>
                <a:spcPts val="0"/>
              </a:spcAft>
              <a:buClr>
                <a:schemeClr val="dk1"/>
              </a:buClr>
              <a:buSzPts val="1800"/>
              <a:buNone/>
            </a:pPr>
            <a:r>
              <a:rPr lang="en-US" sz="1800"/>
              <a:t>            			oos.writeObject(outo);</a:t>
            </a:r>
            <a:endParaRPr/>
          </a:p>
          <a:p>
            <a:pPr indent="0" lvl="0" marL="36576" rtl="0" algn="l">
              <a:lnSpc>
                <a:spcPct val="100000"/>
              </a:lnSpc>
              <a:spcBef>
                <a:spcPts val="360"/>
              </a:spcBef>
              <a:spcAft>
                <a:spcPts val="0"/>
              </a:spcAft>
              <a:buClr>
                <a:schemeClr val="dk1"/>
              </a:buClr>
              <a:buSzPts val="1800"/>
              <a:buNone/>
            </a:pPr>
            <a:r>
              <a:rPr lang="en-US" sz="1800"/>
              <a:t>            			oos.flush();</a:t>
            </a:r>
            <a:endParaRPr/>
          </a:p>
          <a:p>
            <a:pPr indent="0" lvl="0" marL="36576" rtl="0" algn="l">
              <a:lnSpc>
                <a:spcPct val="100000"/>
              </a:lnSpc>
              <a:spcBef>
                <a:spcPts val="360"/>
              </a:spcBef>
              <a:spcAft>
                <a:spcPts val="0"/>
              </a:spcAft>
              <a:buClr>
                <a:schemeClr val="dk1"/>
              </a:buClr>
              <a:buSzPts val="1800"/>
              <a:buNone/>
            </a:pPr>
            <a:r>
              <a:rPr lang="en-US" sz="1800"/>
              <a:t>            			oos.close();</a:t>
            </a:r>
            <a:endParaRPr/>
          </a:p>
          <a:p>
            <a:pPr indent="-227013" lvl="0" marL="341313" rtl="0" algn="l">
              <a:lnSpc>
                <a:spcPct val="100000"/>
              </a:lnSpc>
              <a:spcBef>
                <a:spcPts val="360"/>
              </a:spcBef>
              <a:spcAft>
                <a:spcPts val="0"/>
              </a:spcAft>
              <a:buClr>
                <a:schemeClr val="dk1"/>
              </a:buClr>
              <a:buSzPts val="1800"/>
              <a:buNone/>
            </a:pPr>
            <a:r>
              <a:t/>
            </a:r>
            <a:endParaRPr sz="1800"/>
          </a:p>
        </p:txBody>
      </p:sp>
      <p:sp>
        <p:nvSpPr>
          <p:cNvPr id="1418" name="Google Shape;1418;p114"/>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15"/>
          <p:cNvSpPr txBox="1"/>
          <p:nvPr>
            <p:ph idx="1" type="body"/>
          </p:nvPr>
        </p:nvSpPr>
        <p:spPr>
          <a:xfrm>
            <a:off x="228600" y="609600"/>
            <a:ext cx="8610600" cy="5867400"/>
          </a:xfrm>
          <a:prstGeom prst="rect">
            <a:avLst/>
          </a:prstGeom>
          <a:noFill/>
          <a:ln>
            <a:noFill/>
          </a:ln>
        </p:spPr>
        <p:txBody>
          <a:bodyPr anchorCtr="0" anchor="t" bIns="45700" lIns="91425" spcFirstLastPara="1" rIns="91425" wrap="square" tIns="45700">
            <a:noAutofit/>
          </a:bodyPr>
          <a:lstStyle/>
          <a:p>
            <a:pPr indent="0" lvl="0" marL="36576" rtl="0" algn="l">
              <a:lnSpc>
                <a:spcPct val="100000"/>
              </a:lnSpc>
              <a:spcBef>
                <a:spcPts val="0"/>
              </a:spcBef>
              <a:spcAft>
                <a:spcPts val="0"/>
              </a:spcAft>
              <a:buClr>
                <a:schemeClr val="dk1"/>
              </a:buClr>
              <a:buSzPts val="1600"/>
              <a:buNone/>
            </a:pPr>
            <a:r>
              <a:rPr lang="en-US" sz="1600"/>
              <a:t>FileInputStream fis = new FileInputStream("serialized.dat");</a:t>
            </a:r>
            <a:endParaRPr/>
          </a:p>
          <a:p>
            <a:pPr indent="0" lvl="0" marL="36576" rtl="0" algn="l">
              <a:lnSpc>
                <a:spcPct val="100000"/>
              </a:lnSpc>
              <a:spcBef>
                <a:spcPts val="320"/>
              </a:spcBef>
              <a:spcAft>
                <a:spcPts val="0"/>
              </a:spcAft>
              <a:buClr>
                <a:schemeClr val="dk1"/>
              </a:buClr>
              <a:buSzPts val="1600"/>
              <a:buNone/>
            </a:pPr>
            <a:r>
              <a:rPr lang="en-US" sz="1600"/>
              <a:t>            			ObjectInputStream ois = new ObjectInputStream(fis);</a:t>
            </a:r>
            <a:endParaRPr/>
          </a:p>
          <a:p>
            <a:pPr indent="0" lvl="0" marL="36576" rtl="0" algn="l">
              <a:lnSpc>
                <a:spcPct val="100000"/>
              </a:lnSpc>
              <a:spcBef>
                <a:spcPts val="320"/>
              </a:spcBef>
              <a:spcAft>
                <a:spcPts val="0"/>
              </a:spcAft>
              <a:buClr>
                <a:schemeClr val="dk1"/>
              </a:buClr>
              <a:buSzPts val="1600"/>
              <a:buNone/>
            </a:pPr>
            <a:r>
              <a:rPr lang="en-US" sz="1600"/>
              <a:t>            			ino = (NewString)ois.readObject();</a:t>
            </a:r>
            <a:endParaRPr/>
          </a:p>
          <a:p>
            <a:pPr indent="0" lvl="0" marL="36576" rtl="0" algn="l">
              <a:lnSpc>
                <a:spcPct val="100000"/>
              </a:lnSpc>
              <a:spcBef>
                <a:spcPts val="320"/>
              </a:spcBef>
              <a:spcAft>
                <a:spcPts val="0"/>
              </a:spcAft>
              <a:buClr>
                <a:schemeClr val="dk1"/>
              </a:buClr>
              <a:buSzPts val="1600"/>
              <a:buNone/>
            </a:pPr>
            <a:r>
              <a:rPr lang="en-US" sz="1600"/>
              <a:t>            			ois.close();</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catch(Exception e) {}</a:t>
            </a:r>
            <a:endParaRPr/>
          </a:p>
          <a:p>
            <a:pPr indent="0" lvl="0" marL="36576" rtl="0" algn="l">
              <a:lnSpc>
                <a:spcPct val="100000"/>
              </a:lnSpc>
              <a:spcBef>
                <a:spcPts val="320"/>
              </a:spcBef>
              <a:spcAft>
                <a:spcPts val="0"/>
              </a:spcAft>
              <a:buClr>
                <a:schemeClr val="dk1"/>
              </a:buClr>
              <a:buSzPts val="1600"/>
              <a:buNone/>
            </a:pPr>
            <a:r>
              <a:rPr lang="en-US" sz="1600"/>
              <a:t>        		System.out.println(ino);</a:t>
            </a:r>
            <a:endParaRPr/>
          </a:p>
          <a:p>
            <a:pPr indent="0" lvl="0" marL="36576" rtl="0" algn="l">
              <a:lnSpc>
                <a:spcPct val="100000"/>
              </a:lnSpc>
              <a:spcBef>
                <a:spcPts val="320"/>
              </a:spcBef>
              <a:spcAft>
                <a:spcPts val="0"/>
              </a:spcAft>
              <a:buClr>
                <a:schemeClr val="dk1"/>
              </a:buClr>
              <a:buSzPts val="1600"/>
              <a:buNone/>
            </a:pPr>
            <a:r>
              <a:rPr lang="en-US" sz="1600"/>
              <a:t>    	}	</a:t>
            </a:r>
            <a:endParaRPr/>
          </a:p>
          <a:p>
            <a:pPr indent="0" lvl="0" marL="36576" rtl="0" algn="l">
              <a:lnSpc>
                <a:spcPct val="100000"/>
              </a:lnSpc>
              <a:spcBef>
                <a:spcPts val="320"/>
              </a:spcBef>
              <a:spcAft>
                <a:spcPts val="0"/>
              </a:spcAft>
              <a:buClr>
                <a:schemeClr val="dk1"/>
              </a:buClr>
              <a:buSzPts val="1600"/>
              <a:buNone/>
            </a:pPr>
            <a:r>
              <a:rPr lang="en-US" sz="1600"/>
              <a:t>}</a:t>
            </a:r>
            <a:endParaRPr/>
          </a:p>
          <a:p>
            <a:pPr indent="0" lvl="0" marL="36576" rtl="0" algn="l">
              <a:lnSpc>
                <a:spcPct val="100000"/>
              </a:lnSpc>
              <a:spcBef>
                <a:spcPts val="320"/>
              </a:spcBef>
              <a:spcAft>
                <a:spcPts val="0"/>
              </a:spcAft>
              <a:buClr>
                <a:schemeClr val="dk1"/>
              </a:buClr>
              <a:buSzPts val="1600"/>
              <a:buNone/>
            </a:pPr>
            <a:r>
              <a:rPr lang="en-US" sz="1600"/>
              <a:t>class NewString implements Serializable </a:t>
            </a:r>
            <a:endParaRPr/>
          </a:p>
          <a:p>
            <a:pPr indent="0" lvl="0" marL="36576" rtl="0" algn="l">
              <a:lnSpc>
                <a:spcPct val="100000"/>
              </a:lnSpc>
              <a:spcBef>
                <a:spcPts val="320"/>
              </a:spcBef>
              <a:spcAft>
                <a:spcPts val="0"/>
              </a:spcAft>
              <a:buClr>
                <a:schemeClr val="dk1"/>
              </a:buClr>
              <a:buSzPts val="1600"/>
              <a:buNone/>
            </a:pPr>
            <a:r>
              <a:rPr lang="en-US" sz="1600"/>
              <a:t>{</a:t>
            </a:r>
            <a:endParaRPr/>
          </a:p>
          <a:p>
            <a:pPr indent="0" lvl="0" marL="36576" rtl="0" algn="l">
              <a:lnSpc>
                <a:spcPct val="100000"/>
              </a:lnSpc>
              <a:spcBef>
                <a:spcPts val="320"/>
              </a:spcBef>
              <a:spcAft>
                <a:spcPts val="0"/>
              </a:spcAft>
              <a:buClr>
                <a:schemeClr val="dk1"/>
              </a:buClr>
              <a:buSzPts val="1600"/>
              <a:buNone/>
            </a:pPr>
            <a:r>
              <a:rPr lang="en-US" sz="1600"/>
              <a:t>    	String data;</a:t>
            </a:r>
            <a:endParaRPr/>
          </a:p>
          <a:p>
            <a:pPr indent="0" lvl="0" marL="36576" rtl="0" algn="l">
              <a:lnSpc>
                <a:spcPct val="100000"/>
              </a:lnSpc>
              <a:spcBef>
                <a:spcPts val="320"/>
              </a:spcBef>
              <a:spcAft>
                <a:spcPts val="0"/>
              </a:spcAft>
              <a:buClr>
                <a:schemeClr val="dk1"/>
              </a:buClr>
              <a:buSzPts val="1600"/>
              <a:buNone/>
            </a:pPr>
            <a:r>
              <a:rPr lang="en-US" sz="1600"/>
              <a:t>    	public NewString(String instring) </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data = instring;</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public String toString() </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return data;</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a:t>
            </a:r>
            <a:endParaRPr/>
          </a:p>
          <a:p>
            <a:pPr indent="0" lvl="0" marL="36576" rtl="0" algn="l">
              <a:lnSpc>
                <a:spcPct val="100000"/>
              </a:lnSpc>
              <a:spcBef>
                <a:spcPts val="280"/>
              </a:spcBef>
              <a:spcAft>
                <a:spcPts val="0"/>
              </a:spcAft>
              <a:buClr>
                <a:schemeClr val="dk1"/>
              </a:buClr>
              <a:buSzPts val="1400"/>
              <a:buNone/>
            </a:pPr>
            <a:r>
              <a:t/>
            </a:r>
            <a:endParaRPr sz="1400"/>
          </a:p>
        </p:txBody>
      </p:sp>
      <p:sp>
        <p:nvSpPr>
          <p:cNvPr id="1425" name="Google Shape;1425;p11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pic>
        <p:nvPicPr>
          <p:cNvPr id="1431" name="Google Shape;1431;p116"/>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432" name="Google Shape;1432;p116"/>
          <p:cNvSpPr txBox="1"/>
          <p:nvPr/>
        </p:nvSpPr>
        <p:spPr>
          <a:xfrm>
            <a:off x="1955643" y="3428999"/>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Thread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17"/>
          <p:cNvSpPr txBox="1"/>
          <p:nvPr>
            <p:ph idx="1" type="body"/>
          </p:nvPr>
        </p:nvSpPr>
        <p:spPr>
          <a:xfrm>
            <a:off x="304800" y="944562"/>
            <a:ext cx="7596188"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A thread is separate ‘Thread of Execution’.</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In other words, a separate call stack.</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A Thread is a Java class that represents a thread.</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To make a thread, make a Thread.</a:t>
            </a:r>
            <a:endParaRPr/>
          </a:p>
        </p:txBody>
      </p:sp>
      <p:sp>
        <p:nvSpPr>
          <p:cNvPr id="1439" name="Google Shape;1439;p11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Thread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18"/>
          <p:cNvSpPr txBox="1"/>
          <p:nvPr>
            <p:ph idx="1" type="body"/>
          </p:nvPr>
        </p:nvSpPr>
        <p:spPr>
          <a:xfrm>
            <a:off x="404812" y="914400"/>
            <a:ext cx="7596188"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The JVM calls the main() method.</a:t>
            </a:r>
            <a:endParaRPr/>
          </a:p>
          <a:p>
            <a:pPr indent="0" lvl="0" marL="0" rtl="0" algn="l">
              <a:lnSpc>
                <a:spcPct val="100000"/>
              </a:lnSpc>
              <a:spcBef>
                <a:spcPts val="360"/>
              </a:spcBef>
              <a:spcAft>
                <a:spcPts val="0"/>
              </a:spcAft>
              <a:buClr>
                <a:schemeClr val="dk1"/>
              </a:buClr>
              <a:buSzPts val="1800"/>
              <a:buNone/>
            </a:pPr>
            <a:r>
              <a:rPr lang="en-US" sz="1800"/>
              <a:t>     public static void main (string[ ] args)  {</a:t>
            </a:r>
            <a:endParaRPr/>
          </a:p>
          <a:p>
            <a:pPr indent="0" lvl="0" marL="0" rtl="0" algn="l">
              <a:lnSpc>
                <a:spcPct val="100000"/>
              </a:lnSpc>
              <a:spcBef>
                <a:spcPts val="360"/>
              </a:spcBef>
              <a:spcAft>
                <a:spcPts val="0"/>
              </a:spcAft>
              <a:buClr>
                <a:schemeClr val="dk1"/>
              </a:buClr>
              <a:buSzPts val="1800"/>
              <a:buNone/>
            </a:pPr>
            <a:r>
              <a:rPr lang="en-US" sz="1800"/>
              <a:t>     . . .</a:t>
            </a:r>
            <a:endParaRPr/>
          </a:p>
          <a:p>
            <a:pPr indent="0" lvl="0" marL="0" rtl="0" algn="l">
              <a:lnSpc>
                <a:spcPct val="100000"/>
              </a:lnSpc>
              <a:spcBef>
                <a:spcPts val="360"/>
              </a:spcBef>
              <a:spcAft>
                <a:spcPts val="0"/>
              </a:spcAft>
              <a:buClr>
                <a:schemeClr val="dk1"/>
              </a:buClr>
              <a:buSzPts val="1800"/>
              <a:buNone/>
            </a:pPr>
            <a:r>
              <a:rPr lang="en-US" sz="1800"/>
              <a:t>     }</a:t>
            </a:r>
            <a:endParaRPr/>
          </a:p>
          <a:p>
            <a:pPr indent="-227013" lvl="0" marL="341313" rtl="0" algn="l">
              <a:lnSpc>
                <a:spcPct val="100000"/>
              </a:lnSpc>
              <a:spcBef>
                <a:spcPts val="360"/>
              </a:spcBef>
              <a:spcAft>
                <a:spcPts val="0"/>
              </a:spcAft>
              <a:buClr>
                <a:schemeClr val="dk1"/>
              </a:buClr>
              <a:buSzPts val="1800"/>
              <a:buFont typeface="Noto Sans Symbols"/>
              <a:buNone/>
            </a:pPr>
            <a:r>
              <a:t/>
            </a:r>
            <a:endParaRPr sz="1800"/>
          </a:p>
          <a:p>
            <a:pPr indent="-341313" lvl="0" marL="341313" rtl="0" algn="l">
              <a:lnSpc>
                <a:spcPct val="100000"/>
              </a:lnSpc>
              <a:spcBef>
                <a:spcPts val="360"/>
              </a:spcBef>
              <a:spcAft>
                <a:spcPts val="0"/>
              </a:spcAft>
              <a:buClr>
                <a:schemeClr val="dk1"/>
              </a:buClr>
              <a:buSzPts val="1800"/>
              <a:buChar char="•"/>
            </a:pPr>
            <a:r>
              <a:rPr lang="en-US" sz="1800"/>
              <a:t>Main () starts a new thread. He main thread is temporarily frozen while the new thread starts running.</a:t>
            </a:r>
            <a:endParaRPr/>
          </a:p>
          <a:p>
            <a:pPr indent="-227013" lvl="0" marL="341313" rtl="0" algn="l">
              <a:lnSpc>
                <a:spcPct val="100000"/>
              </a:lnSpc>
              <a:spcBef>
                <a:spcPts val="360"/>
              </a:spcBef>
              <a:spcAft>
                <a:spcPts val="0"/>
              </a:spcAft>
              <a:buClr>
                <a:schemeClr val="dk1"/>
              </a:buClr>
              <a:buSzPts val="1800"/>
              <a:buFont typeface="Noto Sans Symbols"/>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JVM switches between the new thread (user thread A) and the original main thread, until both threads complete.</a:t>
            </a:r>
            <a:endParaRPr/>
          </a:p>
        </p:txBody>
      </p:sp>
      <p:sp>
        <p:nvSpPr>
          <p:cNvPr id="1446" name="Google Shape;1446;p11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Thread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9"/>
          <p:cNvSpPr txBox="1"/>
          <p:nvPr>
            <p:ph idx="1" type="body"/>
          </p:nvPr>
        </p:nvSpPr>
        <p:spPr>
          <a:xfrm>
            <a:off x="304800" y="838200"/>
            <a:ext cx="7467600" cy="5638800"/>
          </a:xfrm>
          <a:prstGeom prst="rect">
            <a:avLst/>
          </a:prstGeom>
          <a:noFill/>
          <a:ln>
            <a:noFill/>
          </a:ln>
        </p:spPr>
        <p:txBody>
          <a:bodyPr anchorCtr="0" anchor="t" bIns="45700" lIns="91425" spcFirstLastPara="1" rIns="91425" wrap="square" tIns="45700">
            <a:noAutofit/>
          </a:bodyPr>
          <a:lstStyle/>
          <a:p>
            <a:pPr indent="0" lvl="0" marL="36576" rtl="0" algn="l">
              <a:lnSpc>
                <a:spcPct val="100000"/>
              </a:lnSpc>
              <a:spcBef>
                <a:spcPts val="0"/>
              </a:spcBef>
              <a:spcAft>
                <a:spcPts val="0"/>
              </a:spcAft>
              <a:buClr>
                <a:schemeClr val="dk1"/>
              </a:buClr>
              <a:buSzPts val="2000"/>
              <a:buNone/>
            </a:pPr>
            <a:r>
              <a:rPr lang="en-US" sz="2000"/>
              <a:t>import java.util.logging.Level;</a:t>
            </a:r>
            <a:endParaRPr/>
          </a:p>
          <a:p>
            <a:pPr indent="0" lvl="0" marL="36576" rtl="0" algn="l">
              <a:lnSpc>
                <a:spcPct val="100000"/>
              </a:lnSpc>
              <a:spcBef>
                <a:spcPts val="400"/>
              </a:spcBef>
              <a:spcAft>
                <a:spcPts val="0"/>
              </a:spcAft>
              <a:buClr>
                <a:schemeClr val="dk1"/>
              </a:buClr>
              <a:buSzPts val="2000"/>
              <a:buNone/>
            </a:pPr>
            <a:r>
              <a:rPr lang="en-US" sz="2000"/>
              <a:t>import java.util.logging.Logger;</a:t>
            </a:r>
            <a:endParaRPr/>
          </a:p>
          <a:p>
            <a:pPr indent="0" lvl="0" marL="36576" rtl="0" algn="l">
              <a:lnSpc>
                <a:spcPct val="100000"/>
              </a:lnSpc>
              <a:spcBef>
                <a:spcPts val="400"/>
              </a:spcBef>
              <a:spcAft>
                <a:spcPts val="0"/>
              </a:spcAft>
              <a:buClr>
                <a:schemeClr val="dk1"/>
              </a:buClr>
              <a:buSzPts val="2000"/>
              <a:buNone/>
            </a:pPr>
            <a:r>
              <a:t/>
            </a:r>
            <a:endParaRPr sz="2000"/>
          </a:p>
          <a:p>
            <a:pPr indent="0" lvl="0" marL="36576" rtl="0" algn="l">
              <a:lnSpc>
                <a:spcPct val="100000"/>
              </a:lnSpc>
              <a:spcBef>
                <a:spcPts val="400"/>
              </a:spcBef>
              <a:spcAft>
                <a:spcPts val="0"/>
              </a:spcAft>
              <a:buClr>
                <a:schemeClr val="dk1"/>
              </a:buClr>
              <a:buSzPts val="2000"/>
              <a:buNone/>
            </a:pPr>
            <a:r>
              <a:rPr lang="en-US" sz="2000"/>
              <a:t>public class BasicThread </a:t>
            </a:r>
            <a:endParaRPr/>
          </a:p>
          <a:p>
            <a:pPr indent="0" lvl="0" marL="36576" rtl="0" algn="l">
              <a:lnSpc>
                <a:spcPct val="100000"/>
              </a:lnSpc>
              <a:spcBef>
                <a:spcPts val="400"/>
              </a:spcBef>
              <a:spcAft>
                <a:spcPts val="0"/>
              </a:spcAft>
              <a:buClr>
                <a:schemeClr val="dk1"/>
              </a:buClr>
              <a:buSzPts val="2000"/>
              <a:buNone/>
            </a:pPr>
            <a:r>
              <a:rPr lang="en-US" sz="2000"/>
              <a:t>{</a:t>
            </a:r>
            <a:endParaRPr/>
          </a:p>
          <a:p>
            <a:pPr indent="0" lvl="0" marL="36576" rtl="0" algn="l">
              <a:lnSpc>
                <a:spcPct val="100000"/>
              </a:lnSpc>
              <a:spcBef>
                <a:spcPts val="400"/>
              </a:spcBef>
              <a:spcAft>
                <a:spcPts val="0"/>
              </a:spcAft>
              <a:buClr>
                <a:schemeClr val="dk1"/>
              </a:buClr>
              <a:buSzPts val="2000"/>
              <a:buNone/>
            </a:pPr>
            <a:r>
              <a:rPr lang="en-US" sz="2000"/>
              <a:t>    public static void main(String[] args) {</a:t>
            </a:r>
            <a:endParaRPr/>
          </a:p>
          <a:p>
            <a:pPr indent="0" lvl="0" marL="36576" rtl="0" algn="l">
              <a:lnSpc>
                <a:spcPct val="100000"/>
              </a:lnSpc>
              <a:spcBef>
                <a:spcPts val="400"/>
              </a:spcBef>
              <a:spcAft>
                <a:spcPts val="0"/>
              </a:spcAft>
              <a:buClr>
                <a:schemeClr val="dk1"/>
              </a:buClr>
              <a:buSzPts val="2000"/>
              <a:buNone/>
            </a:pPr>
            <a:r>
              <a:rPr lang="en-US" sz="2000"/>
              <a:t>        A a = new A();</a:t>
            </a:r>
            <a:endParaRPr/>
          </a:p>
          <a:p>
            <a:pPr indent="0" lvl="0" marL="36576" rtl="0" algn="l">
              <a:lnSpc>
                <a:spcPct val="100000"/>
              </a:lnSpc>
              <a:spcBef>
                <a:spcPts val="400"/>
              </a:spcBef>
              <a:spcAft>
                <a:spcPts val="0"/>
              </a:spcAft>
              <a:buClr>
                <a:schemeClr val="dk1"/>
              </a:buClr>
              <a:buSzPts val="2000"/>
              <a:buNone/>
            </a:pPr>
            <a:r>
              <a:rPr lang="en-US" sz="2000"/>
              <a:t>        B b = new B();</a:t>
            </a:r>
            <a:endParaRPr/>
          </a:p>
          <a:p>
            <a:pPr indent="0" lvl="0" marL="36576" rtl="0" algn="l">
              <a:lnSpc>
                <a:spcPct val="100000"/>
              </a:lnSpc>
              <a:spcBef>
                <a:spcPts val="400"/>
              </a:spcBef>
              <a:spcAft>
                <a:spcPts val="0"/>
              </a:spcAft>
              <a:buClr>
                <a:schemeClr val="dk1"/>
              </a:buClr>
              <a:buSzPts val="2000"/>
              <a:buNone/>
            </a:pPr>
            <a:r>
              <a:rPr lang="en-US" sz="2000"/>
              <a:t>        </a:t>
            </a:r>
            <a:endParaRPr/>
          </a:p>
          <a:p>
            <a:pPr indent="0" lvl="0" marL="36576" rtl="0" algn="l">
              <a:lnSpc>
                <a:spcPct val="100000"/>
              </a:lnSpc>
              <a:spcBef>
                <a:spcPts val="400"/>
              </a:spcBef>
              <a:spcAft>
                <a:spcPts val="0"/>
              </a:spcAft>
              <a:buClr>
                <a:schemeClr val="dk1"/>
              </a:buClr>
              <a:buSzPts val="2000"/>
              <a:buNone/>
            </a:pPr>
            <a:r>
              <a:rPr lang="en-US" sz="2000"/>
              <a:t>        Thread ta = new Thread(a);</a:t>
            </a:r>
            <a:endParaRPr/>
          </a:p>
          <a:p>
            <a:pPr indent="0" lvl="0" marL="36576" rtl="0" algn="l">
              <a:lnSpc>
                <a:spcPct val="100000"/>
              </a:lnSpc>
              <a:spcBef>
                <a:spcPts val="400"/>
              </a:spcBef>
              <a:spcAft>
                <a:spcPts val="0"/>
              </a:spcAft>
              <a:buClr>
                <a:schemeClr val="dk1"/>
              </a:buClr>
              <a:buSzPts val="2000"/>
              <a:buNone/>
            </a:pPr>
            <a:r>
              <a:rPr lang="en-US" sz="2000"/>
              <a:t>        Thread tb = new Thread(b);</a:t>
            </a:r>
            <a:endParaRPr/>
          </a:p>
          <a:p>
            <a:pPr indent="0" lvl="0" marL="36576" rtl="0" algn="l">
              <a:lnSpc>
                <a:spcPct val="100000"/>
              </a:lnSpc>
              <a:spcBef>
                <a:spcPts val="400"/>
              </a:spcBef>
              <a:spcAft>
                <a:spcPts val="0"/>
              </a:spcAft>
              <a:buClr>
                <a:schemeClr val="dk1"/>
              </a:buClr>
              <a:buSzPts val="2000"/>
              <a:buNone/>
            </a:pPr>
            <a:r>
              <a:rPr lang="en-US" sz="2000"/>
              <a:t>        </a:t>
            </a:r>
            <a:endParaRPr/>
          </a:p>
          <a:p>
            <a:pPr indent="0" lvl="0" marL="36576" rtl="0" algn="l">
              <a:lnSpc>
                <a:spcPct val="100000"/>
              </a:lnSpc>
              <a:spcBef>
                <a:spcPts val="400"/>
              </a:spcBef>
              <a:spcAft>
                <a:spcPts val="0"/>
              </a:spcAft>
              <a:buClr>
                <a:schemeClr val="dk1"/>
              </a:buClr>
              <a:buSzPts val="2000"/>
              <a:buNone/>
            </a:pPr>
            <a:r>
              <a:rPr lang="en-US" sz="2000"/>
              <a:t>        ta.start();</a:t>
            </a:r>
            <a:endParaRPr/>
          </a:p>
          <a:p>
            <a:pPr indent="0" lvl="0" marL="36576" rtl="0" algn="l">
              <a:lnSpc>
                <a:spcPct val="100000"/>
              </a:lnSpc>
              <a:spcBef>
                <a:spcPts val="400"/>
              </a:spcBef>
              <a:spcAft>
                <a:spcPts val="0"/>
              </a:spcAft>
              <a:buClr>
                <a:schemeClr val="dk1"/>
              </a:buClr>
              <a:buSzPts val="2000"/>
              <a:buNone/>
            </a:pPr>
            <a:r>
              <a:rPr lang="en-US" sz="2000"/>
              <a:t>        tb.start();</a:t>
            </a:r>
            <a:endParaRPr/>
          </a:p>
          <a:p>
            <a:pPr indent="0" lvl="0" marL="36576" rtl="0" algn="l">
              <a:lnSpc>
                <a:spcPct val="100000"/>
              </a:lnSpc>
              <a:spcBef>
                <a:spcPts val="400"/>
              </a:spcBef>
              <a:spcAft>
                <a:spcPts val="0"/>
              </a:spcAft>
              <a:buClr>
                <a:schemeClr val="dk1"/>
              </a:buClr>
              <a:buSzPts val="2000"/>
              <a:buNone/>
            </a:pPr>
            <a:r>
              <a:rPr lang="en-US" sz="2000"/>
              <a:t>    }</a:t>
            </a:r>
            <a:endParaRPr/>
          </a:p>
          <a:p>
            <a:pPr indent="0" lvl="0" marL="36576" rtl="0" algn="l">
              <a:lnSpc>
                <a:spcPct val="100000"/>
              </a:lnSpc>
              <a:spcBef>
                <a:spcPts val="400"/>
              </a:spcBef>
              <a:spcAft>
                <a:spcPts val="0"/>
              </a:spcAft>
              <a:buClr>
                <a:schemeClr val="dk1"/>
              </a:buClr>
              <a:buSzPts val="2000"/>
              <a:buNone/>
            </a:pPr>
            <a:r>
              <a:rPr lang="en-US" sz="2000"/>
              <a:t>}</a:t>
            </a:r>
            <a:endParaRPr/>
          </a:p>
          <a:p>
            <a:pPr indent="-214313" lvl="0" marL="341313" rtl="0" algn="l">
              <a:lnSpc>
                <a:spcPct val="100000"/>
              </a:lnSpc>
              <a:spcBef>
                <a:spcPts val="400"/>
              </a:spcBef>
              <a:spcAft>
                <a:spcPts val="0"/>
              </a:spcAft>
              <a:buClr>
                <a:schemeClr val="dk1"/>
              </a:buClr>
              <a:buSzPts val="2000"/>
              <a:buNone/>
            </a:pPr>
            <a:r>
              <a:t/>
            </a:r>
            <a:endParaRPr sz="2000"/>
          </a:p>
        </p:txBody>
      </p:sp>
      <p:sp>
        <p:nvSpPr>
          <p:cNvPr id="1453" name="Google Shape;1453;p11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2"/>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Way Java Works</a:t>
            </a:r>
            <a:endParaRPr b="0" i="0" sz="1400" u="none" cap="none" strike="noStrike">
              <a:solidFill>
                <a:srgbClr val="000000"/>
              </a:solidFill>
              <a:latin typeface="Arial"/>
              <a:ea typeface="Arial"/>
              <a:cs typeface="Arial"/>
              <a:sym typeface="Arial"/>
            </a:endParaRPr>
          </a:p>
        </p:txBody>
      </p:sp>
      <p:graphicFrame>
        <p:nvGraphicFramePr>
          <p:cNvPr id="441" name="Google Shape;441;p12"/>
          <p:cNvGraphicFramePr/>
          <p:nvPr/>
        </p:nvGraphicFramePr>
        <p:xfrm>
          <a:off x="1066800" y="1104900"/>
          <a:ext cx="3000000" cy="3000000"/>
        </p:xfrm>
        <a:graphic>
          <a:graphicData uri="http://schemas.openxmlformats.org/drawingml/2006/table">
            <a:tbl>
              <a:tblPr bandRow="1" firstRow="1">
                <a:noFill/>
                <a:tableStyleId>{51AFCA47-97BF-415F-9A81-580BE64B8FFD}</a:tableStyleId>
              </a:tblPr>
              <a:tblGrid>
                <a:gridCol w="2468375"/>
                <a:gridCol w="4618225"/>
              </a:tblGrid>
              <a:tr h="381250">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Cambria"/>
                          <a:ea typeface="Cambria"/>
                          <a:cs typeface="Cambria"/>
                          <a:sym typeface="Cambria"/>
                        </a:rPr>
                        <a:t>Main</a:t>
                      </a:r>
                      <a:endParaRPr b="0"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Cambria"/>
                          <a:ea typeface="Cambria"/>
                          <a:cs typeface="Cambria"/>
                          <a:sym typeface="Cambria"/>
                        </a:rPr>
                        <a:t>Name of the this method</a:t>
                      </a:r>
                      <a:endParaRPr sz="1400" u="none" cap="none" strike="noStrike"/>
                    </a:p>
                  </a:txBody>
                  <a:tcPr marT="45725" marB="45725" marR="91450" marL="91450" anchor="ctr"/>
                </a:tc>
              </a:tr>
              <a:tr h="12391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String[] args</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Cambria"/>
                        <a:buNone/>
                      </a:pPr>
                      <a:r>
                        <a:rPr lang="en-US" sz="1800" u="none" cap="none" strike="noStrike">
                          <a:latin typeface="Cambria"/>
                          <a:ea typeface="Cambria"/>
                          <a:cs typeface="Cambria"/>
                          <a:sym typeface="Cambria"/>
                        </a:rPr>
                        <a:t>Arguments to the method. This method must be given an array of strings,and the array will be called ‘args’.</a:t>
                      </a:r>
                      <a:endParaRPr sz="1400" u="none" cap="none" strike="noStrike"/>
                    </a:p>
                    <a:p>
                      <a:pPr indent="0" lvl="0" marL="0" marR="0" rtl="0" algn="ctr">
                        <a:lnSpc>
                          <a:spcPct val="100000"/>
                        </a:lnSpc>
                        <a:spcBef>
                          <a:spcPts val="0"/>
                        </a:spcBef>
                        <a:spcAft>
                          <a:spcPts val="0"/>
                        </a:spcAft>
                        <a:buClr>
                          <a:schemeClr val="dk1"/>
                        </a:buClr>
                        <a:buSzPts val="1800"/>
                        <a:buFont typeface="Calibri"/>
                        <a:buNone/>
                      </a:pPr>
                      <a:r>
                        <a:t/>
                      </a:r>
                      <a:endParaRPr sz="1800" u="none" cap="none" strike="noStrike">
                        <a:latin typeface="Cambria"/>
                        <a:ea typeface="Cambria"/>
                        <a:cs typeface="Cambria"/>
                        <a:sym typeface="Cambria"/>
                      </a:endParaRPr>
                    </a:p>
                  </a:txBody>
                  <a:tcPr marT="45725" marB="45725" marR="91450" marL="91450" anchor="ctr"/>
                </a:tc>
              </a:tr>
              <a:tr h="3812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Cambria"/>
                        <a:buNone/>
                      </a:pPr>
                      <a:r>
                        <a:rPr lang="en-US" sz="1800" u="none" cap="none" strike="noStrike">
                          <a:latin typeface="Cambria"/>
                          <a:ea typeface="Cambria"/>
                          <a:cs typeface="Cambria"/>
                          <a:sym typeface="Cambria"/>
                        </a:rPr>
                        <a:t>Opening brace of the method</a:t>
                      </a:r>
                      <a:endParaRPr sz="1800" u="none" cap="none" strike="noStrike">
                        <a:latin typeface="Cambria"/>
                        <a:ea typeface="Cambria"/>
                        <a:cs typeface="Cambria"/>
                        <a:sym typeface="Cambria"/>
                      </a:endParaRPr>
                    </a:p>
                  </a:txBody>
                  <a:tcPr marT="45725" marB="45725" marR="91450" marL="91450" anchor="ctr"/>
                </a:tc>
              </a:tr>
              <a:tr h="3812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System.out.print</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Print to standard output </a:t>
                      </a:r>
                      <a:endParaRPr sz="1800" u="none" cap="none" strike="noStrike">
                        <a:latin typeface="Cambria"/>
                        <a:ea typeface="Cambria"/>
                        <a:cs typeface="Cambria"/>
                        <a:sym typeface="Cambria"/>
                      </a:endParaRPr>
                    </a:p>
                  </a:txBody>
                  <a:tcPr marT="45725" marB="45725" marR="91450" marL="91450" anchor="ctr"/>
                </a:tc>
              </a:tr>
              <a:tr h="3812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I Rule</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Cambria"/>
                        <a:buNone/>
                      </a:pPr>
                      <a:r>
                        <a:rPr lang="en-US" sz="1800" u="none" cap="none" strike="noStrike">
                          <a:latin typeface="Cambria"/>
                          <a:ea typeface="Cambria"/>
                          <a:cs typeface="Cambria"/>
                          <a:sym typeface="Cambria"/>
                        </a:rPr>
                        <a:t>The string you want to print</a:t>
                      </a:r>
                      <a:endParaRPr sz="1800" u="none" cap="none" strike="noStrike">
                        <a:latin typeface="Cambria"/>
                        <a:ea typeface="Cambria"/>
                        <a:cs typeface="Cambria"/>
                        <a:sym typeface="Cambria"/>
                      </a:endParaRPr>
                    </a:p>
                  </a:txBody>
                  <a:tcPr marT="45725" marB="45725" marR="91450" marL="91450" anchor="ctr"/>
                </a:tc>
              </a:tr>
              <a:tr h="6404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Cambria"/>
                        <a:buNone/>
                      </a:pPr>
                      <a:r>
                        <a:rPr lang="en-US" sz="1800" u="none" cap="none" strike="noStrike">
                          <a:latin typeface="Cambria"/>
                          <a:ea typeface="Cambria"/>
                          <a:cs typeface="Cambria"/>
                          <a:sym typeface="Cambria"/>
                        </a:rPr>
                        <a:t>Every statement must end in a semicolon</a:t>
                      </a:r>
                      <a:endParaRPr sz="1800" u="none" cap="none" strike="noStrike">
                        <a:latin typeface="Cambria"/>
                        <a:ea typeface="Cambria"/>
                        <a:cs typeface="Cambria"/>
                        <a:sym typeface="Cambria"/>
                      </a:endParaRPr>
                    </a:p>
                  </a:txBody>
                  <a:tcPr marT="45725" marB="45725" marR="91450" marL="91450" anchor="ctr"/>
                </a:tc>
              </a:tr>
              <a:tr h="6404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Cambria"/>
                        <a:buNone/>
                      </a:pPr>
                      <a:r>
                        <a:rPr lang="en-US" sz="1800" u="none" cap="none" strike="noStrike">
                          <a:latin typeface="Cambria"/>
                          <a:ea typeface="Cambria"/>
                          <a:cs typeface="Cambria"/>
                          <a:sym typeface="Cambria"/>
                        </a:rPr>
                        <a:t>Closing brace of the main method</a:t>
                      </a:r>
                      <a:endParaRPr sz="1800" u="none" cap="none" strike="noStrike">
                        <a:latin typeface="Cambria"/>
                        <a:ea typeface="Cambria"/>
                        <a:cs typeface="Cambria"/>
                        <a:sym typeface="Cambria"/>
                      </a:endParaRPr>
                    </a:p>
                  </a:txBody>
                  <a:tcPr marT="45725" marB="45725" marR="91450" marL="91450" anchor="ctr"/>
                </a:tc>
              </a:tr>
              <a:tr h="6404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800"/>
                        <a:buFont typeface="Cambria"/>
                        <a:buNone/>
                      </a:pPr>
                      <a:r>
                        <a:rPr lang="en-US" sz="1800" u="none" cap="none" strike="noStrike">
                          <a:latin typeface="Cambria"/>
                          <a:ea typeface="Cambria"/>
                          <a:cs typeface="Cambria"/>
                          <a:sym typeface="Cambria"/>
                        </a:rPr>
                        <a:t>Closing brace of the MyFirstapp class </a:t>
                      </a:r>
                      <a:endParaRPr sz="1800" u="none" cap="none" strike="noStrike">
                        <a:latin typeface="Cambria"/>
                        <a:ea typeface="Cambria"/>
                        <a:cs typeface="Cambria"/>
                        <a:sym typeface="Cambria"/>
                      </a:endParaRPr>
                    </a:p>
                  </a:txBody>
                  <a:tcPr marT="45725" marB="45725" marR="91450" marL="91450" anchor="ct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20"/>
          <p:cNvSpPr txBox="1"/>
          <p:nvPr>
            <p:ph idx="1" type="body"/>
          </p:nvPr>
        </p:nvSpPr>
        <p:spPr>
          <a:xfrm>
            <a:off x="304800" y="838200"/>
            <a:ext cx="9144000" cy="6248400"/>
          </a:xfrm>
          <a:prstGeom prst="rect">
            <a:avLst/>
          </a:prstGeom>
          <a:noFill/>
          <a:ln>
            <a:noFill/>
          </a:ln>
        </p:spPr>
        <p:txBody>
          <a:bodyPr anchorCtr="0" anchor="t" bIns="45700" lIns="91425" spcFirstLastPara="1" rIns="91425" wrap="square" tIns="45700">
            <a:noAutofit/>
          </a:bodyPr>
          <a:lstStyle/>
          <a:p>
            <a:pPr indent="0" lvl="0" marL="36576" rtl="0" algn="l">
              <a:lnSpc>
                <a:spcPct val="100000"/>
              </a:lnSpc>
              <a:spcBef>
                <a:spcPts val="0"/>
              </a:spcBef>
              <a:spcAft>
                <a:spcPts val="0"/>
              </a:spcAft>
              <a:buClr>
                <a:schemeClr val="dk1"/>
              </a:buClr>
              <a:buSzPts val="1600"/>
              <a:buNone/>
            </a:pPr>
            <a:r>
              <a:rPr lang="en-US" sz="1600"/>
              <a:t>class A implements Runnable</a:t>
            </a:r>
            <a:endParaRPr/>
          </a:p>
          <a:p>
            <a:pPr indent="0" lvl="0" marL="36576" rtl="0" algn="l">
              <a:lnSpc>
                <a:spcPct val="100000"/>
              </a:lnSpc>
              <a:spcBef>
                <a:spcPts val="320"/>
              </a:spcBef>
              <a:spcAft>
                <a:spcPts val="0"/>
              </a:spcAft>
              <a:buClr>
                <a:schemeClr val="dk1"/>
              </a:buClr>
              <a:buSzPts val="1600"/>
              <a:buNone/>
            </a:pPr>
            <a:r>
              <a:rPr lang="en-US" sz="1600"/>
              <a:t>{</a:t>
            </a:r>
            <a:endParaRPr/>
          </a:p>
          <a:p>
            <a:pPr indent="0" lvl="0" marL="36576" rtl="0" algn="l">
              <a:lnSpc>
                <a:spcPct val="100000"/>
              </a:lnSpc>
              <a:spcBef>
                <a:spcPts val="320"/>
              </a:spcBef>
              <a:spcAft>
                <a:spcPts val="0"/>
              </a:spcAft>
              <a:buClr>
                <a:schemeClr val="dk1"/>
              </a:buClr>
              <a:buSzPts val="1600"/>
              <a:buNone/>
            </a:pPr>
            <a:r>
              <a:rPr lang="en-US" sz="1600"/>
              <a:t>    public void run()</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showHello();</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public void showHello()</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for(int i=1;i&lt;=10;i++)</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try {</a:t>
            </a:r>
            <a:endParaRPr/>
          </a:p>
          <a:p>
            <a:pPr indent="0" lvl="0" marL="36576" rtl="0" algn="l">
              <a:lnSpc>
                <a:spcPct val="100000"/>
              </a:lnSpc>
              <a:spcBef>
                <a:spcPts val="320"/>
              </a:spcBef>
              <a:spcAft>
                <a:spcPts val="0"/>
              </a:spcAft>
              <a:buClr>
                <a:schemeClr val="dk1"/>
              </a:buClr>
              <a:buSzPts val="1600"/>
              <a:buNone/>
            </a:pPr>
            <a:r>
              <a:rPr lang="en-US" sz="1600"/>
              <a:t>                System.out.println("Hello " + i);</a:t>
            </a:r>
            <a:endParaRPr/>
          </a:p>
          <a:p>
            <a:pPr indent="0" lvl="0" marL="36576" rtl="0" algn="l">
              <a:lnSpc>
                <a:spcPct val="100000"/>
              </a:lnSpc>
              <a:spcBef>
                <a:spcPts val="320"/>
              </a:spcBef>
              <a:spcAft>
                <a:spcPts val="0"/>
              </a:spcAft>
              <a:buClr>
                <a:schemeClr val="dk1"/>
              </a:buClr>
              <a:buSzPts val="1600"/>
              <a:buNone/>
            </a:pPr>
            <a:r>
              <a:rPr lang="en-US" sz="1600"/>
              <a:t>                Thread.sleep(100);</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 catch (Exception ex) {</a:t>
            </a:r>
            <a:endParaRPr/>
          </a:p>
          <a:p>
            <a:pPr indent="0" lvl="0" marL="36576" rtl="0" algn="l">
              <a:lnSpc>
                <a:spcPct val="100000"/>
              </a:lnSpc>
              <a:spcBef>
                <a:spcPts val="320"/>
              </a:spcBef>
              <a:spcAft>
                <a:spcPts val="0"/>
              </a:spcAft>
              <a:buClr>
                <a:schemeClr val="dk1"/>
              </a:buClr>
              <a:buSzPts val="1600"/>
              <a:buNone/>
            </a:pPr>
            <a:r>
              <a:rPr lang="en-US" sz="1600"/>
              <a:t>                Logger.getLogger(A.class.getName()).log(Level.SEVERE, null, ex);</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a:t>
            </a:r>
            <a:endParaRPr/>
          </a:p>
          <a:p>
            <a:pPr indent="-239713" lvl="0" marL="341313" rtl="0" algn="l">
              <a:lnSpc>
                <a:spcPct val="100000"/>
              </a:lnSpc>
              <a:spcBef>
                <a:spcPts val="320"/>
              </a:spcBef>
              <a:spcAft>
                <a:spcPts val="0"/>
              </a:spcAft>
              <a:buClr>
                <a:schemeClr val="dk1"/>
              </a:buClr>
              <a:buSzPts val="1600"/>
              <a:buNone/>
            </a:pPr>
            <a:r>
              <a:t/>
            </a:r>
            <a:endParaRPr sz="1600"/>
          </a:p>
        </p:txBody>
      </p:sp>
      <p:sp>
        <p:nvSpPr>
          <p:cNvPr id="1460" name="Google Shape;1460;p12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21"/>
          <p:cNvSpPr txBox="1"/>
          <p:nvPr>
            <p:ph idx="1" type="body"/>
          </p:nvPr>
        </p:nvSpPr>
        <p:spPr>
          <a:xfrm>
            <a:off x="304800" y="838200"/>
            <a:ext cx="8077200" cy="6477000"/>
          </a:xfrm>
          <a:prstGeom prst="rect">
            <a:avLst/>
          </a:prstGeom>
          <a:noFill/>
          <a:ln>
            <a:noFill/>
          </a:ln>
        </p:spPr>
        <p:txBody>
          <a:bodyPr anchorCtr="0" anchor="t" bIns="45700" lIns="91425" spcFirstLastPara="1" rIns="91425" wrap="square" tIns="45700">
            <a:noAutofit/>
          </a:bodyPr>
          <a:lstStyle/>
          <a:p>
            <a:pPr indent="0" lvl="0" marL="36576" rtl="0" algn="l">
              <a:lnSpc>
                <a:spcPct val="100000"/>
              </a:lnSpc>
              <a:spcBef>
                <a:spcPts val="0"/>
              </a:spcBef>
              <a:spcAft>
                <a:spcPts val="0"/>
              </a:spcAft>
              <a:buClr>
                <a:schemeClr val="dk1"/>
              </a:buClr>
              <a:buSzPts val="1600"/>
              <a:buNone/>
            </a:pPr>
            <a:r>
              <a:rPr lang="en-US" sz="1600"/>
              <a:t>class B implements Runnable</a:t>
            </a:r>
            <a:endParaRPr/>
          </a:p>
          <a:p>
            <a:pPr indent="0" lvl="0" marL="36576" rtl="0" algn="l">
              <a:lnSpc>
                <a:spcPct val="100000"/>
              </a:lnSpc>
              <a:spcBef>
                <a:spcPts val="320"/>
              </a:spcBef>
              <a:spcAft>
                <a:spcPts val="0"/>
              </a:spcAft>
              <a:buClr>
                <a:schemeClr val="dk1"/>
              </a:buClr>
              <a:buSzPts val="1600"/>
              <a:buNone/>
            </a:pPr>
            <a:r>
              <a:rPr lang="en-US" sz="1600"/>
              <a:t>{</a:t>
            </a:r>
            <a:endParaRPr/>
          </a:p>
          <a:p>
            <a:pPr indent="0" lvl="0" marL="36576" rtl="0" algn="l">
              <a:lnSpc>
                <a:spcPct val="100000"/>
              </a:lnSpc>
              <a:spcBef>
                <a:spcPts val="320"/>
              </a:spcBef>
              <a:spcAft>
                <a:spcPts val="0"/>
              </a:spcAft>
              <a:buClr>
                <a:schemeClr val="dk1"/>
              </a:buClr>
              <a:buSzPts val="1600"/>
              <a:buNone/>
            </a:pPr>
            <a:r>
              <a:rPr lang="en-US" sz="1600"/>
              <a:t>    public void run()</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showHi();</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public void showHi()</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for(int i=1;i&lt;=10;i++)</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try {</a:t>
            </a:r>
            <a:endParaRPr/>
          </a:p>
          <a:p>
            <a:pPr indent="0" lvl="0" marL="36576" rtl="0" algn="l">
              <a:lnSpc>
                <a:spcPct val="100000"/>
              </a:lnSpc>
              <a:spcBef>
                <a:spcPts val="320"/>
              </a:spcBef>
              <a:spcAft>
                <a:spcPts val="0"/>
              </a:spcAft>
              <a:buClr>
                <a:schemeClr val="dk1"/>
              </a:buClr>
              <a:buSzPts val="1600"/>
              <a:buNone/>
            </a:pPr>
            <a:r>
              <a:rPr lang="en-US" sz="1600"/>
              <a:t>                System.out.println("Hi " + i);</a:t>
            </a:r>
            <a:endParaRPr/>
          </a:p>
          <a:p>
            <a:pPr indent="0" lvl="0" marL="36576" rtl="0" algn="l">
              <a:lnSpc>
                <a:spcPct val="100000"/>
              </a:lnSpc>
              <a:spcBef>
                <a:spcPts val="320"/>
              </a:spcBef>
              <a:spcAft>
                <a:spcPts val="0"/>
              </a:spcAft>
              <a:buClr>
                <a:schemeClr val="dk1"/>
              </a:buClr>
              <a:buSzPts val="1600"/>
              <a:buNone/>
            </a:pPr>
            <a:r>
              <a:rPr lang="en-US" sz="1600"/>
              <a:t>               Thread.sleep(100);</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 catch (Exception ex) {</a:t>
            </a:r>
            <a:endParaRPr/>
          </a:p>
          <a:p>
            <a:pPr indent="0" lvl="0" marL="36576" rtl="0" algn="l">
              <a:lnSpc>
                <a:spcPct val="100000"/>
              </a:lnSpc>
              <a:spcBef>
                <a:spcPts val="320"/>
              </a:spcBef>
              <a:spcAft>
                <a:spcPts val="0"/>
              </a:spcAft>
              <a:buClr>
                <a:schemeClr val="dk1"/>
              </a:buClr>
              <a:buSzPts val="1600"/>
              <a:buNone/>
            </a:pPr>
            <a:r>
              <a:rPr lang="en-US" sz="1600"/>
              <a:t>                ex.printStackTrace();</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a:t>
            </a:r>
            <a:endParaRPr/>
          </a:p>
          <a:p>
            <a:pPr indent="0" lvl="0" marL="36576" rtl="0" algn="l">
              <a:lnSpc>
                <a:spcPct val="100000"/>
              </a:lnSpc>
              <a:spcBef>
                <a:spcPts val="320"/>
              </a:spcBef>
              <a:spcAft>
                <a:spcPts val="0"/>
              </a:spcAft>
              <a:buClr>
                <a:schemeClr val="dk1"/>
              </a:buClr>
              <a:buSzPts val="1600"/>
              <a:buNone/>
            </a:pPr>
            <a:r>
              <a:t/>
            </a:r>
            <a:endParaRPr sz="1600"/>
          </a:p>
        </p:txBody>
      </p:sp>
      <p:sp>
        <p:nvSpPr>
          <p:cNvPr id="1467" name="Google Shape;1467;p121"/>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22"/>
          <p:cNvSpPr txBox="1"/>
          <p:nvPr>
            <p:ph idx="1" type="body"/>
          </p:nvPr>
        </p:nvSpPr>
        <p:spPr>
          <a:xfrm>
            <a:off x="304800" y="914400"/>
            <a:ext cx="8153400" cy="50292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Java assigns to each thread a priority that determines how that thread should be treated with respect to the others.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Thread priorities are integers that specify the relative priority of one thread to another.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As an absolute value, a priority is meaningless; a higher-priority thread doesn’t run any faster than a lower-priority thread if it is the only thread running.</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Instead, a thread’s priority is used to decide when to switch from one running thread to the next.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This is called a </a:t>
            </a:r>
            <a:r>
              <a:rPr b="1" lang="en-US" sz="1800"/>
              <a:t>context switch.</a:t>
            </a:r>
            <a:endParaRPr/>
          </a:p>
        </p:txBody>
      </p:sp>
      <p:sp>
        <p:nvSpPr>
          <p:cNvPr id="1474" name="Google Shape;1474;p122"/>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Thread Priorities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23"/>
          <p:cNvSpPr txBox="1"/>
          <p:nvPr>
            <p:ph idx="1" type="body"/>
          </p:nvPr>
        </p:nvSpPr>
        <p:spPr>
          <a:xfrm>
            <a:off x="304800" y="944562"/>
            <a:ext cx="7596188"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In the most general sense, you create a thread by instantiating an object of type Thread.</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Java defines two ways in which this can be accomplished:</a:t>
            </a:r>
            <a:endParaRPr/>
          </a:p>
          <a:p>
            <a:pPr indent="-284163" lvl="1" marL="630238" rtl="0" algn="l">
              <a:lnSpc>
                <a:spcPct val="100000"/>
              </a:lnSpc>
              <a:spcBef>
                <a:spcPts val="360"/>
              </a:spcBef>
              <a:spcAft>
                <a:spcPts val="0"/>
              </a:spcAft>
              <a:buClr>
                <a:schemeClr val="dk1"/>
              </a:buClr>
              <a:buSzPts val="1800"/>
              <a:buFont typeface="Courier New"/>
              <a:buChar char="o"/>
            </a:pPr>
            <a:r>
              <a:rPr lang="en-US" sz="1800"/>
              <a:t>You can implement the Runnable interface.</a:t>
            </a:r>
            <a:endParaRPr/>
          </a:p>
          <a:p>
            <a:pPr indent="-284163" lvl="1" marL="630238" rtl="0" algn="l">
              <a:lnSpc>
                <a:spcPct val="100000"/>
              </a:lnSpc>
              <a:spcBef>
                <a:spcPts val="360"/>
              </a:spcBef>
              <a:spcAft>
                <a:spcPts val="0"/>
              </a:spcAft>
              <a:buClr>
                <a:schemeClr val="dk1"/>
              </a:buClr>
              <a:buSzPts val="1800"/>
              <a:buFont typeface="Courier New"/>
              <a:buChar char="o"/>
            </a:pPr>
            <a:r>
              <a:rPr lang="en-US" sz="1800"/>
              <a:t>You can extend the Thread class, itself.</a:t>
            </a:r>
            <a:endParaRPr/>
          </a:p>
        </p:txBody>
      </p:sp>
      <p:sp>
        <p:nvSpPr>
          <p:cNvPr id="1481" name="Google Shape;1481;p123"/>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Creating a Thread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24"/>
          <p:cNvSpPr txBox="1"/>
          <p:nvPr>
            <p:ph idx="1" type="body"/>
          </p:nvPr>
        </p:nvSpPr>
        <p:spPr>
          <a:xfrm>
            <a:off x="304800" y="990600"/>
            <a:ext cx="8077200"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When we start two or more threads within a program, there may be a situation when multiple threads try to access the same resource and finally they can produce unforeseen result due to concurrency issue.</a:t>
            </a:r>
            <a:endParaRPr/>
          </a:p>
          <a:p>
            <a:pPr indent="0" lvl="0" marL="0"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Example: If multiple threads try to write within a same file then they may corrupt the data because one of the threads can overwrite data or while one thread is opening the same file at the same time another thread might be closing the same file.</a:t>
            </a:r>
            <a:endParaRPr/>
          </a:p>
        </p:txBody>
      </p:sp>
      <p:sp>
        <p:nvSpPr>
          <p:cNvPr id="1488" name="Google Shape;1488;p124"/>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Thread Synchronization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25"/>
          <p:cNvSpPr txBox="1"/>
          <p:nvPr>
            <p:ph idx="1" type="body"/>
          </p:nvPr>
        </p:nvSpPr>
        <p:spPr>
          <a:xfrm>
            <a:off x="304800" y="960437"/>
            <a:ext cx="8077200" cy="5135563"/>
          </a:xfrm>
          <a:prstGeom prst="rect">
            <a:avLst/>
          </a:prstGeom>
          <a:noFill/>
          <a:ln>
            <a:noFill/>
          </a:ln>
        </p:spPr>
        <p:txBody>
          <a:bodyPr anchorCtr="0" anchor="t" bIns="45700" lIns="91425" spcFirstLastPara="1" rIns="91425" wrap="square" tIns="45700">
            <a:normAutofit/>
          </a:bodyPr>
          <a:lstStyle/>
          <a:p>
            <a:pPr indent="0" lvl="0" marL="36576" rtl="0" algn="l">
              <a:lnSpc>
                <a:spcPct val="100000"/>
              </a:lnSpc>
              <a:spcBef>
                <a:spcPts val="0"/>
              </a:spcBef>
              <a:spcAft>
                <a:spcPts val="0"/>
              </a:spcAft>
              <a:buClr>
                <a:schemeClr val="dk1"/>
              </a:buClr>
              <a:buSzPts val="1800"/>
              <a:buNone/>
            </a:pPr>
            <a:r>
              <a:rPr lang="en-US" sz="1800"/>
              <a:t>synchronized(objectidentifier) </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1" marL="448056" rtl="0" algn="l">
              <a:lnSpc>
                <a:spcPct val="100000"/>
              </a:lnSpc>
              <a:spcBef>
                <a:spcPts val="360"/>
              </a:spcBef>
              <a:spcAft>
                <a:spcPts val="0"/>
              </a:spcAft>
              <a:buClr>
                <a:schemeClr val="dk1"/>
              </a:buClr>
              <a:buSzPts val="1800"/>
              <a:buNone/>
            </a:pPr>
            <a:r>
              <a:rPr lang="en-US" sz="1800"/>
              <a:t>// Access shared variables and other shared resources </a:t>
            </a:r>
            <a:endParaRPr/>
          </a:p>
          <a:p>
            <a:pPr indent="0" lvl="0" marL="36576" rtl="0" algn="l">
              <a:lnSpc>
                <a:spcPct val="100000"/>
              </a:lnSpc>
              <a:spcBef>
                <a:spcPts val="360"/>
              </a:spcBef>
              <a:spcAft>
                <a:spcPts val="0"/>
              </a:spcAft>
              <a:buClr>
                <a:schemeClr val="dk1"/>
              </a:buClr>
              <a:buSzPts val="1800"/>
              <a:buNone/>
            </a:pPr>
            <a:r>
              <a:rPr lang="en-US" sz="1800"/>
              <a:t>}</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ctr">
              <a:lnSpc>
                <a:spcPct val="100000"/>
              </a:lnSpc>
              <a:spcBef>
                <a:spcPts val="360"/>
              </a:spcBef>
              <a:spcAft>
                <a:spcPts val="0"/>
              </a:spcAft>
              <a:buClr>
                <a:schemeClr val="dk1"/>
              </a:buClr>
              <a:buSzPts val="1800"/>
              <a:buNone/>
            </a:pPr>
            <a:r>
              <a:rPr lang="en-US" sz="1800"/>
              <a:t>The </a:t>
            </a:r>
            <a:r>
              <a:rPr b="1" lang="en-US" sz="1800"/>
              <a:t>objectidentifier</a:t>
            </a:r>
            <a:r>
              <a:rPr lang="en-US" sz="1800"/>
              <a:t> is a reference to an object whose lock associates with the monitor that the synchronized statement represents.</a:t>
            </a:r>
            <a:endParaRPr/>
          </a:p>
          <a:p>
            <a:pPr indent="-227013" lvl="0" marL="341313" rtl="0" algn="l">
              <a:lnSpc>
                <a:spcPct val="100000"/>
              </a:lnSpc>
              <a:spcBef>
                <a:spcPts val="360"/>
              </a:spcBef>
              <a:spcAft>
                <a:spcPts val="0"/>
              </a:spcAft>
              <a:buClr>
                <a:schemeClr val="dk1"/>
              </a:buClr>
              <a:buSzPts val="1800"/>
              <a:buNone/>
            </a:pPr>
            <a:r>
              <a:t/>
            </a:r>
            <a:endParaRPr sz="1800"/>
          </a:p>
          <a:p>
            <a:pPr indent="-227013" lvl="0" marL="341313" rtl="0" algn="l">
              <a:lnSpc>
                <a:spcPct val="100000"/>
              </a:lnSpc>
              <a:spcBef>
                <a:spcPts val="360"/>
              </a:spcBef>
              <a:spcAft>
                <a:spcPts val="0"/>
              </a:spcAft>
              <a:buClr>
                <a:schemeClr val="dk1"/>
              </a:buClr>
              <a:buSzPts val="1800"/>
              <a:buNone/>
            </a:pPr>
            <a:r>
              <a:t/>
            </a:r>
            <a:endParaRPr sz="1800"/>
          </a:p>
        </p:txBody>
      </p:sp>
      <p:sp>
        <p:nvSpPr>
          <p:cNvPr id="1495" name="Google Shape;1495;p12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Thread Synchronization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26"/>
          <p:cNvSpPr txBox="1"/>
          <p:nvPr>
            <p:ph idx="1" type="body"/>
          </p:nvPr>
        </p:nvSpPr>
        <p:spPr>
          <a:xfrm>
            <a:off x="304800" y="914400"/>
            <a:ext cx="8458200" cy="6400800"/>
          </a:xfrm>
          <a:prstGeom prst="rect">
            <a:avLst/>
          </a:prstGeom>
          <a:noFill/>
          <a:ln>
            <a:noFill/>
          </a:ln>
        </p:spPr>
        <p:txBody>
          <a:bodyPr anchorCtr="0" anchor="t" bIns="45700" lIns="91425" spcFirstLastPara="1" rIns="91425" wrap="square" tIns="45700">
            <a:normAutofit/>
          </a:bodyPr>
          <a:lstStyle/>
          <a:p>
            <a:pPr indent="0" lvl="0" marL="36576" rtl="0" algn="l">
              <a:lnSpc>
                <a:spcPct val="100000"/>
              </a:lnSpc>
              <a:spcBef>
                <a:spcPts val="0"/>
              </a:spcBef>
              <a:spcAft>
                <a:spcPts val="0"/>
              </a:spcAft>
              <a:buClr>
                <a:schemeClr val="dk1"/>
              </a:buClr>
              <a:buSzPts val="1800"/>
              <a:buNone/>
            </a:pPr>
            <a:r>
              <a:rPr lang="en-US" sz="1800"/>
              <a:t>import java.util.logging.Level;</a:t>
            </a:r>
            <a:endParaRPr/>
          </a:p>
          <a:p>
            <a:pPr indent="0" lvl="0" marL="36576" rtl="0" algn="l">
              <a:lnSpc>
                <a:spcPct val="100000"/>
              </a:lnSpc>
              <a:spcBef>
                <a:spcPts val="360"/>
              </a:spcBef>
              <a:spcAft>
                <a:spcPts val="0"/>
              </a:spcAft>
              <a:buClr>
                <a:schemeClr val="dk1"/>
              </a:buClr>
              <a:buSzPts val="1800"/>
              <a:buNone/>
            </a:pPr>
            <a:r>
              <a:rPr lang="en-US" sz="1800"/>
              <a:t>import java.util.logging.Logger;</a:t>
            </a:r>
            <a:endParaRPr/>
          </a:p>
          <a:p>
            <a:pPr indent="0" lvl="0" marL="36576" rtl="0" algn="l">
              <a:lnSpc>
                <a:spcPct val="100000"/>
              </a:lnSpc>
              <a:spcBef>
                <a:spcPts val="360"/>
              </a:spcBef>
              <a:spcAft>
                <a:spcPts val="0"/>
              </a:spcAft>
              <a:buClr>
                <a:schemeClr val="dk1"/>
              </a:buClr>
              <a:buSzPts val="1800"/>
              <a:buNone/>
            </a:pPr>
            <a:r>
              <a:t/>
            </a:r>
            <a:endParaRPr sz="1800"/>
          </a:p>
          <a:p>
            <a:pPr indent="0" lvl="0" marL="36576" rtl="0" algn="l">
              <a:lnSpc>
                <a:spcPct val="100000"/>
              </a:lnSpc>
              <a:spcBef>
                <a:spcPts val="360"/>
              </a:spcBef>
              <a:spcAft>
                <a:spcPts val="0"/>
              </a:spcAft>
              <a:buClr>
                <a:schemeClr val="dk1"/>
              </a:buClr>
              <a:buSzPts val="1800"/>
              <a:buNone/>
            </a:pPr>
            <a:r>
              <a:rPr lang="en-US" sz="1800"/>
              <a:t>public class SyncDemo</a:t>
            </a:r>
            <a:endParaRPr sz="1800"/>
          </a:p>
          <a:p>
            <a:pPr indent="0" lvl="0" marL="36576" rtl="0" algn="l">
              <a:lnSpc>
                <a:spcPct val="100000"/>
              </a:lnSpc>
              <a:spcBef>
                <a:spcPts val="360"/>
              </a:spcBef>
              <a:spcAft>
                <a:spcPts val="0"/>
              </a:spcAft>
              <a:buClr>
                <a:schemeClr val="dk1"/>
              </a:buClr>
              <a:buSzPts val="1800"/>
              <a:buNone/>
            </a:pPr>
            <a:r>
              <a:rPr lang="en-US" sz="1800"/>
              <a:t>{</a:t>
            </a:r>
            <a:endParaRPr/>
          </a:p>
          <a:p>
            <a:pPr indent="0" lvl="0" marL="36576" rtl="0" algn="l">
              <a:lnSpc>
                <a:spcPct val="100000"/>
              </a:lnSpc>
              <a:spcBef>
                <a:spcPts val="360"/>
              </a:spcBef>
              <a:spcAft>
                <a:spcPts val="0"/>
              </a:spcAft>
              <a:buClr>
                <a:schemeClr val="dk1"/>
              </a:buClr>
              <a:buSzPts val="1800"/>
              <a:buNone/>
            </a:pPr>
            <a:r>
              <a:rPr lang="en-US" sz="1800"/>
              <a:t>    int count = 0;</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public static void main(String[] args) </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SyncDemo obj = new SyncDemo();</a:t>
            </a:r>
            <a:endParaRPr/>
          </a:p>
          <a:p>
            <a:pPr indent="0" lvl="0" marL="36576" rtl="0" algn="l">
              <a:lnSpc>
                <a:spcPct val="100000"/>
              </a:lnSpc>
              <a:spcBef>
                <a:spcPts val="360"/>
              </a:spcBef>
              <a:spcAft>
                <a:spcPts val="0"/>
              </a:spcAft>
              <a:buClr>
                <a:schemeClr val="dk1"/>
              </a:buClr>
              <a:buSzPts val="1800"/>
              <a:buNone/>
            </a:pPr>
            <a:r>
              <a:rPr lang="en-US" sz="1800"/>
              <a:t>         obj.show();</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public synchronized void increment()</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count++;</a:t>
            </a:r>
            <a:endParaRPr/>
          </a:p>
          <a:p>
            <a:pPr indent="0" lvl="0" marL="36576" rtl="0" algn="l">
              <a:lnSpc>
                <a:spcPct val="100000"/>
              </a:lnSpc>
              <a:spcBef>
                <a:spcPts val="360"/>
              </a:spcBef>
              <a:spcAft>
                <a:spcPts val="0"/>
              </a:spcAft>
              <a:buClr>
                <a:schemeClr val="dk1"/>
              </a:buClr>
              <a:buSzPts val="1800"/>
              <a:buNone/>
            </a:pPr>
            <a:r>
              <a:rPr lang="en-US" sz="1800"/>
              <a:t>    }</a:t>
            </a:r>
            <a:endParaRPr/>
          </a:p>
          <a:p>
            <a:pPr indent="-227013" lvl="0" marL="341313" rtl="0" algn="l">
              <a:lnSpc>
                <a:spcPct val="100000"/>
              </a:lnSpc>
              <a:spcBef>
                <a:spcPts val="360"/>
              </a:spcBef>
              <a:spcAft>
                <a:spcPts val="0"/>
              </a:spcAft>
              <a:buClr>
                <a:schemeClr val="dk1"/>
              </a:buClr>
              <a:buSzPts val="1800"/>
              <a:buNone/>
            </a:pPr>
            <a:r>
              <a:t/>
            </a:r>
            <a:endParaRPr sz="1800"/>
          </a:p>
        </p:txBody>
      </p:sp>
      <p:sp>
        <p:nvSpPr>
          <p:cNvPr id="1502" name="Google Shape;1502;p12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Thread Synchronization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27"/>
          <p:cNvSpPr txBox="1"/>
          <p:nvPr>
            <p:ph idx="1" type="body"/>
          </p:nvPr>
        </p:nvSpPr>
        <p:spPr>
          <a:xfrm>
            <a:off x="381000" y="762000"/>
            <a:ext cx="7924800" cy="6629400"/>
          </a:xfrm>
          <a:prstGeom prst="rect">
            <a:avLst/>
          </a:prstGeom>
          <a:noFill/>
          <a:ln>
            <a:noFill/>
          </a:ln>
        </p:spPr>
        <p:txBody>
          <a:bodyPr anchorCtr="0" anchor="t" bIns="45700" lIns="91425" spcFirstLastPara="1" rIns="91425" wrap="square" tIns="45700">
            <a:noAutofit/>
          </a:bodyPr>
          <a:lstStyle/>
          <a:p>
            <a:pPr indent="0" lvl="0" marL="36576" rtl="0" algn="l">
              <a:lnSpc>
                <a:spcPct val="100000"/>
              </a:lnSpc>
              <a:spcBef>
                <a:spcPts val="0"/>
              </a:spcBef>
              <a:spcAft>
                <a:spcPts val="0"/>
              </a:spcAft>
              <a:buClr>
                <a:schemeClr val="dk1"/>
              </a:buClr>
              <a:buSzPts val="1400"/>
              <a:buNone/>
            </a:pPr>
            <a:r>
              <a:rPr lang="en-US" sz="1400"/>
              <a:t>public void show()</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try {</a:t>
            </a:r>
            <a:endParaRPr/>
          </a:p>
          <a:p>
            <a:pPr indent="0" lvl="0" marL="36576" rtl="0" algn="l">
              <a:lnSpc>
                <a:spcPct val="100000"/>
              </a:lnSpc>
              <a:spcBef>
                <a:spcPts val="280"/>
              </a:spcBef>
              <a:spcAft>
                <a:spcPts val="0"/>
              </a:spcAft>
              <a:buClr>
                <a:schemeClr val="dk1"/>
              </a:buClr>
              <a:buSzPts val="1400"/>
              <a:buNone/>
            </a:pPr>
            <a:r>
              <a:rPr lang="en-US" sz="1400"/>
              <a:t>            Thread t1 = new Thread(new Runnable()</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public void run()</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for(int i=1;i&lt;=10000;i++)</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increment();</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Thread t2 = new Thread(new Runnable()</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public void run()</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for(int i=1;i&lt;=10000;i++)</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increment();</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a:t>
            </a:r>
            <a:endParaRPr/>
          </a:p>
        </p:txBody>
      </p:sp>
      <p:sp>
        <p:nvSpPr>
          <p:cNvPr id="1509" name="Google Shape;1509;p12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Thread Synchronization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28"/>
          <p:cNvSpPr txBox="1"/>
          <p:nvPr>
            <p:ph idx="1" type="body"/>
          </p:nvPr>
        </p:nvSpPr>
        <p:spPr>
          <a:xfrm>
            <a:off x="381000" y="960437"/>
            <a:ext cx="8001000" cy="5211763"/>
          </a:xfrm>
          <a:prstGeom prst="rect">
            <a:avLst/>
          </a:prstGeom>
          <a:noFill/>
          <a:ln>
            <a:noFill/>
          </a:ln>
        </p:spPr>
        <p:txBody>
          <a:bodyPr anchorCtr="0" anchor="t" bIns="45700" lIns="91425" spcFirstLastPara="1" rIns="91425" wrap="square" tIns="45700">
            <a:normAutofit/>
          </a:bodyPr>
          <a:lstStyle/>
          <a:p>
            <a:pPr indent="0" lvl="0" marL="36576" rtl="0" algn="l">
              <a:lnSpc>
                <a:spcPct val="100000"/>
              </a:lnSpc>
              <a:spcBef>
                <a:spcPts val="0"/>
              </a:spcBef>
              <a:spcAft>
                <a:spcPts val="0"/>
              </a:spcAft>
              <a:buClr>
                <a:schemeClr val="dk1"/>
              </a:buClr>
              <a:buSzPts val="1800"/>
              <a:buNone/>
            </a:pPr>
            <a:r>
              <a:rPr lang="en-US" sz="1800"/>
              <a:t>t1.start();</a:t>
            </a:r>
            <a:endParaRPr/>
          </a:p>
          <a:p>
            <a:pPr indent="0" lvl="0" marL="36576" rtl="0" algn="l">
              <a:lnSpc>
                <a:spcPct val="100000"/>
              </a:lnSpc>
              <a:spcBef>
                <a:spcPts val="360"/>
              </a:spcBef>
              <a:spcAft>
                <a:spcPts val="0"/>
              </a:spcAft>
              <a:buClr>
                <a:schemeClr val="dk1"/>
              </a:buClr>
              <a:buSzPts val="1800"/>
              <a:buNone/>
            </a:pPr>
            <a:r>
              <a:rPr lang="en-US" sz="1800"/>
              <a:t>t2.start();</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t1.join();</a:t>
            </a:r>
            <a:endParaRPr/>
          </a:p>
          <a:p>
            <a:pPr indent="0" lvl="0" marL="36576" rtl="0" algn="l">
              <a:lnSpc>
                <a:spcPct val="100000"/>
              </a:lnSpc>
              <a:spcBef>
                <a:spcPts val="360"/>
              </a:spcBef>
              <a:spcAft>
                <a:spcPts val="0"/>
              </a:spcAft>
              <a:buClr>
                <a:schemeClr val="dk1"/>
              </a:buClr>
              <a:buSzPts val="1800"/>
              <a:buNone/>
            </a:pPr>
            <a:r>
              <a:rPr lang="en-US" sz="1800"/>
              <a:t> t2.join();</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System.out.println("count is " + count);</a:t>
            </a:r>
            <a:endParaRPr/>
          </a:p>
          <a:p>
            <a:pPr indent="0" lvl="0" marL="36576" rtl="0" algn="l">
              <a:lnSpc>
                <a:spcPct val="100000"/>
              </a:lnSpc>
              <a:spcBef>
                <a:spcPts val="360"/>
              </a:spcBef>
              <a:spcAft>
                <a:spcPts val="0"/>
              </a:spcAft>
              <a:buClr>
                <a:schemeClr val="dk1"/>
              </a:buClr>
              <a:buSzPts val="1800"/>
              <a:buNone/>
            </a:pPr>
            <a:r>
              <a:rPr lang="en-US" sz="1800"/>
              <a:t>        } catch (InterruptedException ex) {</a:t>
            </a:r>
            <a:endParaRPr/>
          </a:p>
          <a:p>
            <a:pPr indent="0" lvl="0" marL="36576" rtl="0" algn="l">
              <a:lnSpc>
                <a:spcPct val="100000"/>
              </a:lnSpc>
              <a:spcBef>
                <a:spcPts val="360"/>
              </a:spcBef>
              <a:spcAft>
                <a:spcPts val="0"/>
              </a:spcAft>
              <a:buClr>
                <a:schemeClr val="dk1"/>
              </a:buClr>
              <a:buSzPts val="1800"/>
              <a:buNone/>
            </a:pPr>
            <a:r>
              <a:rPr lang="en-US" sz="1800"/>
              <a:t> Logger.getLogger(SyncDemo.class.getName()).log(Level.SEVERE, null, ex);</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60"/>
              </a:spcBef>
              <a:spcAft>
                <a:spcPts val="0"/>
              </a:spcAft>
              <a:buClr>
                <a:schemeClr val="dk1"/>
              </a:buClr>
              <a:buSzPts val="1800"/>
              <a:buNone/>
            </a:pPr>
            <a:r>
              <a:rPr lang="en-US" sz="1800"/>
              <a:t>}    </a:t>
            </a:r>
            <a:endParaRPr/>
          </a:p>
          <a:p>
            <a:pPr indent="0" lvl="0" marL="36576" rtl="0" algn="l">
              <a:lnSpc>
                <a:spcPct val="100000"/>
              </a:lnSpc>
              <a:spcBef>
                <a:spcPts val="320"/>
              </a:spcBef>
              <a:spcAft>
                <a:spcPts val="0"/>
              </a:spcAft>
              <a:buClr>
                <a:schemeClr val="dk1"/>
              </a:buClr>
              <a:buSzPts val="1600"/>
              <a:buNone/>
            </a:pPr>
            <a:r>
              <a:t/>
            </a:r>
            <a:endParaRPr sz="1600"/>
          </a:p>
        </p:txBody>
      </p:sp>
      <p:sp>
        <p:nvSpPr>
          <p:cNvPr id="1516" name="Google Shape;1516;p12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Thread Synchronization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29"/>
          <p:cNvSpPr txBox="1"/>
          <p:nvPr>
            <p:ph idx="1" type="body"/>
          </p:nvPr>
        </p:nvSpPr>
        <p:spPr>
          <a:xfrm>
            <a:off x="419100" y="1121833"/>
            <a:ext cx="8305800" cy="3450167"/>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2000"/>
              <a:buChar char="•"/>
            </a:pPr>
            <a:r>
              <a:rPr b="1" lang="en-US" sz="2000" u="sng"/>
              <a:t>Thread (Join and IsAlive)</a:t>
            </a:r>
            <a:endParaRPr sz="2000"/>
          </a:p>
          <a:p>
            <a:pPr indent="0" lvl="0" marL="0" rtl="0" algn="l">
              <a:lnSpc>
                <a:spcPct val="100000"/>
              </a:lnSpc>
              <a:spcBef>
                <a:spcPts val="400"/>
              </a:spcBef>
              <a:spcAft>
                <a:spcPts val="0"/>
              </a:spcAft>
              <a:buClr>
                <a:schemeClr val="dk1"/>
              </a:buClr>
              <a:buSzPts val="2000"/>
              <a:buNone/>
            </a:pPr>
            <a:r>
              <a:rPr lang="en-US" sz="2000"/>
              <a:t> </a:t>
            </a:r>
            <a:endParaRPr/>
          </a:p>
          <a:p>
            <a:pPr indent="-341313" lvl="0" marL="341313" rtl="0" algn="l">
              <a:lnSpc>
                <a:spcPct val="100000"/>
              </a:lnSpc>
              <a:spcBef>
                <a:spcPts val="400"/>
              </a:spcBef>
              <a:spcAft>
                <a:spcPts val="0"/>
              </a:spcAft>
              <a:buClr>
                <a:schemeClr val="dk1"/>
              </a:buClr>
              <a:buSzPts val="2000"/>
              <a:buChar char="•"/>
            </a:pPr>
            <a:r>
              <a:rPr lang="en-US" sz="2000"/>
              <a:t>Thread Join() –  It tells the Thread Scheduler that the thread on which the join method has been invoked should execute first and then after execution it should allow the rest of the threads to run. Here Thread t3 ensures that it will complte first before any other thread.</a:t>
            </a:r>
            <a:endParaRPr/>
          </a:p>
          <a:p>
            <a:pPr indent="0" lvl="0" marL="0" rtl="0" algn="l">
              <a:lnSpc>
                <a:spcPct val="100000"/>
              </a:lnSpc>
              <a:spcBef>
                <a:spcPts val="400"/>
              </a:spcBef>
              <a:spcAft>
                <a:spcPts val="0"/>
              </a:spcAft>
              <a:buClr>
                <a:schemeClr val="dk1"/>
              </a:buClr>
              <a:buSzPts val="2000"/>
              <a:buNone/>
            </a:pPr>
            <a:r>
              <a:rPr lang="en-US" sz="2000"/>
              <a:t> </a:t>
            </a:r>
            <a:endParaRPr/>
          </a:p>
          <a:p>
            <a:pPr indent="-341313" lvl="0" marL="341313" rtl="0" algn="l">
              <a:lnSpc>
                <a:spcPct val="100000"/>
              </a:lnSpc>
              <a:spcBef>
                <a:spcPts val="400"/>
              </a:spcBef>
              <a:spcAft>
                <a:spcPts val="0"/>
              </a:spcAft>
              <a:buClr>
                <a:schemeClr val="dk1"/>
              </a:buClr>
              <a:buSzPts val="2000"/>
              <a:buChar char="•"/>
            </a:pPr>
            <a:r>
              <a:rPr lang="en-US" sz="2000"/>
              <a:t>Thread isAlive() – It returns a Boolean value only to inform that whether the current thread is alive or dead. </a:t>
            </a:r>
            <a:endParaRPr/>
          </a:p>
        </p:txBody>
      </p:sp>
      <p:sp>
        <p:nvSpPr>
          <p:cNvPr id="1523" name="Google Shape;1523;p12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13"/>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448" name="Google Shape;448;p13"/>
          <p:cNvSpPr txBox="1"/>
          <p:nvPr/>
        </p:nvSpPr>
        <p:spPr>
          <a:xfrm>
            <a:off x="1981200" y="3429000"/>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Variables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30"/>
          <p:cNvSpPr txBox="1"/>
          <p:nvPr>
            <p:ph idx="1" type="body"/>
          </p:nvPr>
        </p:nvSpPr>
        <p:spPr>
          <a:xfrm>
            <a:off x="419100" y="838201"/>
            <a:ext cx="8305800" cy="6019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None/>
            </a:pPr>
            <a:r>
              <a:rPr b="1" lang="en-US" sz="900"/>
              <a:t>public</a:t>
            </a:r>
            <a:r>
              <a:rPr lang="en-US" sz="900"/>
              <a:t> </a:t>
            </a:r>
            <a:r>
              <a:rPr b="1" lang="en-US" sz="900"/>
              <a:t>class</a:t>
            </a:r>
            <a:r>
              <a:rPr lang="en-US" sz="900"/>
              <a:t> MyJoin {</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a:t>
            </a:r>
            <a:r>
              <a:rPr b="1" lang="en-US" sz="900"/>
              <a:t>public</a:t>
            </a:r>
            <a:r>
              <a:rPr lang="en-US" sz="900"/>
              <a:t> </a:t>
            </a:r>
            <a:r>
              <a:rPr b="1" lang="en-US" sz="900"/>
              <a:t>static</a:t>
            </a:r>
            <a:r>
              <a:rPr lang="en-US" sz="900"/>
              <a:t> </a:t>
            </a:r>
            <a:r>
              <a:rPr b="1" lang="en-US" sz="900"/>
              <a:t>void</a:t>
            </a:r>
            <a:r>
              <a:rPr lang="en-US" sz="900"/>
              <a:t> main(String[] args) {</a:t>
            </a:r>
            <a:endParaRPr/>
          </a:p>
          <a:p>
            <a:pPr indent="0" lvl="0" marL="0" rtl="0" algn="l">
              <a:lnSpc>
                <a:spcPct val="100000"/>
              </a:lnSpc>
              <a:spcBef>
                <a:spcPts val="180"/>
              </a:spcBef>
              <a:spcAft>
                <a:spcPts val="0"/>
              </a:spcAft>
              <a:buClr>
                <a:schemeClr val="dk1"/>
              </a:buClr>
              <a:buSzPts val="900"/>
              <a:buNone/>
            </a:pPr>
            <a:r>
              <a:rPr lang="en-US" sz="900"/>
              <a:t>		// </a:t>
            </a:r>
            <a:r>
              <a:rPr b="1" lang="en-US" sz="900"/>
              <a:t>TODO</a:t>
            </a:r>
            <a:r>
              <a:rPr lang="en-US" sz="900"/>
              <a:t> Auto-generated method stub</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System.</a:t>
            </a:r>
            <a:r>
              <a:rPr b="1" i="1" lang="en-US" sz="900"/>
              <a:t>out</a:t>
            </a:r>
            <a:r>
              <a:rPr lang="en-US" sz="900"/>
              <a:t>.println("Starting Point is:- "  + Thread.</a:t>
            </a:r>
            <a:r>
              <a:rPr i="1" lang="en-US" sz="900"/>
              <a:t>currentThread</a:t>
            </a:r>
            <a:r>
              <a:rPr lang="en-US" sz="900"/>
              <a:t>().getName());</a:t>
            </a:r>
            <a:endParaRPr/>
          </a:p>
          <a:p>
            <a:pPr indent="0" lvl="0" marL="0" rtl="0" algn="l">
              <a:lnSpc>
                <a:spcPct val="100000"/>
              </a:lnSpc>
              <a:spcBef>
                <a:spcPts val="180"/>
              </a:spcBef>
              <a:spcAft>
                <a:spcPts val="0"/>
              </a:spcAft>
              <a:buClr>
                <a:schemeClr val="dk1"/>
              </a:buClr>
              <a:buSzPts val="900"/>
              <a:buNone/>
            </a:pPr>
            <a:r>
              <a:rPr lang="en-US" sz="900"/>
              <a:t>		Thread t1 = </a:t>
            </a:r>
            <a:r>
              <a:rPr b="1" lang="en-US" sz="900"/>
              <a:t>new</a:t>
            </a:r>
            <a:r>
              <a:rPr lang="en-US" sz="900"/>
              <a:t> Thread(</a:t>
            </a:r>
            <a:r>
              <a:rPr b="1" lang="en-US" sz="900"/>
              <a:t>new</a:t>
            </a:r>
            <a:r>
              <a:rPr lang="en-US" sz="900"/>
              <a:t> MyThreadRunnable(), "MyRunnableThread1");</a:t>
            </a:r>
            <a:endParaRPr/>
          </a:p>
          <a:p>
            <a:pPr indent="0" lvl="0" marL="0" rtl="0" algn="l">
              <a:lnSpc>
                <a:spcPct val="100000"/>
              </a:lnSpc>
              <a:spcBef>
                <a:spcPts val="180"/>
              </a:spcBef>
              <a:spcAft>
                <a:spcPts val="0"/>
              </a:spcAft>
              <a:buClr>
                <a:schemeClr val="dk1"/>
              </a:buClr>
              <a:buSzPts val="900"/>
              <a:buNone/>
            </a:pPr>
            <a:r>
              <a:rPr lang="en-US" sz="900"/>
              <a:t>        Thread t2 = </a:t>
            </a:r>
            <a:r>
              <a:rPr b="1" lang="en-US" sz="900"/>
              <a:t>new</a:t>
            </a:r>
            <a:r>
              <a:rPr lang="en-US" sz="900"/>
              <a:t> Thread(</a:t>
            </a:r>
            <a:r>
              <a:rPr b="1" lang="en-US" sz="900"/>
              <a:t>new</a:t>
            </a:r>
            <a:r>
              <a:rPr lang="en-US" sz="900"/>
              <a:t> MyThreadRunnable(), "MyRunnableThread2");</a:t>
            </a:r>
            <a:endParaRPr/>
          </a:p>
          <a:p>
            <a:pPr indent="0" lvl="0" marL="0" rtl="0" algn="l">
              <a:lnSpc>
                <a:spcPct val="100000"/>
              </a:lnSpc>
              <a:spcBef>
                <a:spcPts val="180"/>
              </a:spcBef>
              <a:spcAft>
                <a:spcPts val="0"/>
              </a:spcAft>
              <a:buClr>
                <a:schemeClr val="dk1"/>
              </a:buClr>
              <a:buSzPts val="900"/>
              <a:buNone/>
            </a:pPr>
            <a:r>
              <a:rPr lang="en-US" sz="900"/>
              <a:t>        Thread t3 = </a:t>
            </a:r>
            <a:r>
              <a:rPr b="1" lang="en-US" sz="900"/>
              <a:t>new</a:t>
            </a:r>
            <a:r>
              <a:rPr lang="en-US" sz="900"/>
              <a:t> Thread(</a:t>
            </a:r>
            <a:r>
              <a:rPr b="1" lang="en-US" sz="900"/>
              <a:t>new</a:t>
            </a:r>
            <a:r>
              <a:rPr lang="en-US" sz="900"/>
              <a:t> MyThreadRunnable(), "MyRunnableThread3");</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a:t>
            </a:r>
            <a:r>
              <a:rPr b="1" lang="en-US" sz="900"/>
              <a:t>try</a:t>
            </a:r>
            <a:r>
              <a:rPr lang="en-US" sz="900"/>
              <a:t> {</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t3.start(); </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t3.join(5000);  </a:t>
            </a:r>
            <a:endParaRPr/>
          </a:p>
          <a:p>
            <a:pPr indent="0" lvl="0" marL="0" rtl="0" algn="l">
              <a:lnSpc>
                <a:spcPct val="100000"/>
              </a:lnSpc>
              <a:spcBef>
                <a:spcPts val="180"/>
              </a:spcBef>
              <a:spcAft>
                <a:spcPts val="0"/>
              </a:spcAft>
              <a:buClr>
                <a:schemeClr val="dk1"/>
              </a:buClr>
              <a:buSzPts val="900"/>
              <a:buNone/>
            </a:pPr>
            <a:r>
              <a:rPr lang="en-US" sz="900"/>
              <a:t>        System.</a:t>
            </a:r>
            <a:r>
              <a:rPr b="1" i="1" lang="en-US" sz="900"/>
              <a:t>out</a:t>
            </a:r>
            <a:r>
              <a:rPr lang="en-US" sz="900"/>
              <a:t>.println("Is Thread3 alive Now? " + t3.isAlive());</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t2.start();</a:t>
            </a:r>
            <a:endParaRPr/>
          </a:p>
          <a:p>
            <a:pPr indent="0" lvl="0" marL="0" rtl="0" algn="l">
              <a:lnSpc>
                <a:spcPct val="100000"/>
              </a:lnSpc>
              <a:spcBef>
                <a:spcPts val="180"/>
              </a:spcBef>
              <a:spcAft>
                <a:spcPts val="0"/>
              </a:spcAft>
              <a:buClr>
                <a:schemeClr val="dk1"/>
              </a:buClr>
              <a:buSzPts val="900"/>
              <a:buNone/>
            </a:pPr>
            <a:r>
              <a:rPr lang="en-US" sz="900"/>
              <a:t>		t2.join();</a:t>
            </a:r>
            <a:endParaRPr/>
          </a:p>
          <a:p>
            <a:pPr indent="0" lvl="0" marL="0" rtl="0" algn="l">
              <a:lnSpc>
                <a:spcPct val="100000"/>
              </a:lnSpc>
              <a:spcBef>
                <a:spcPts val="180"/>
              </a:spcBef>
              <a:spcAft>
                <a:spcPts val="0"/>
              </a:spcAft>
              <a:buClr>
                <a:schemeClr val="dk1"/>
              </a:buClr>
              <a:buSzPts val="900"/>
              <a:buNone/>
            </a:pPr>
            <a:r>
              <a:rPr lang="en-US" sz="900"/>
              <a:t>		System.</a:t>
            </a:r>
            <a:r>
              <a:rPr b="1" i="1" lang="en-US" sz="900"/>
              <a:t>out</a:t>
            </a:r>
            <a:r>
              <a:rPr lang="en-US" sz="900"/>
              <a:t>.println("Is Thread2 alive Now? " + t2.isAlive());</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t1.start(); </a:t>
            </a:r>
            <a:endParaRPr/>
          </a:p>
          <a:p>
            <a:pPr indent="0" lvl="0" marL="0" rtl="0" algn="l">
              <a:lnSpc>
                <a:spcPct val="100000"/>
              </a:lnSpc>
              <a:spcBef>
                <a:spcPts val="180"/>
              </a:spcBef>
              <a:spcAft>
                <a:spcPts val="0"/>
              </a:spcAft>
              <a:buClr>
                <a:schemeClr val="dk1"/>
              </a:buClr>
              <a:buSzPts val="900"/>
              <a:buNone/>
            </a:pPr>
            <a:r>
              <a:rPr lang="en-US" sz="900"/>
              <a:t>        t1.join();</a:t>
            </a:r>
            <a:endParaRPr/>
          </a:p>
          <a:p>
            <a:pPr indent="0" lvl="0" marL="0" rtl="0" algn="l">
              <a:lnSpc>
                <a:spcPct val="100000"/>
              </a:lnSpc>
              <a:spcBef>
                <a:spcPts val="180"/>
              </a:spcBef>
              <a:spcAft>
                <a:spcPts val="0"/>
              </a:spcAft>
              <a:buClr>
                <a:schemeClr val="dk1"/>
              </a:buClr>
              <a:buSzPts val="900"/>
              <a:buNone/>
            </a:pPr>
            <a:r>
              <a:rPr lang="en-US" sz="900"/>
              <a:t>        System.</a:t>
            </a:r>
            <a:r>
              <a:rPr b="1" i="1" lang="en-US" sz="900"/>
              <a:t>out</a:t>
            </a:r>
            <a:r>
              <a:rPr lang="en-US" sz="900"/>
              <a:t>.println("Is Thread1 alive Now? " + t1.isAlive());</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System.</a:t>
            </a:r>
            <a:r>
              <a:rPr b="1" i="1" lang="en-US" sz="900"/>
              <a:t>out</a:t>
            </a:r>
            <a:r>
              <a:rPr lang="en-US" sz="900"/>
              <a:t>.println("Is main Thread? " + Thread.</a:t>
            </a:r>
            <a:r>
              <a:rPr i="1" lang="en-US" sz="900"/>
              <a:t>currentThread</a:t>
            </a:r>
            <a:r>
              <a:rPr lang="en-US" sz="900"/>
              <a:t>().getName());</a:t>
            </a:r>
            <a:endParaRPr/>
          </a:p>
          <a:p>
            <a:pPr indent="0" lvl="0" marL="0" rtl="0" algn="l">
              <a:lnSpc>
                <a:spcPct val="100000"/>
              </a:lnSpc>
              <a:spcBef>
                <a:spcPts val="180"/>
              </a:spcBef>
              <a:spcAft>
                <a:spcPts val="0"/>
              </a:spcAft>
              <a:buClr>
                <a:schemeClr val="dk1"/>
              </a:buClr>
              <a:buSzPts val="900"/>
              <a:buNone/>
            </a:pPr>
            <a:r>
              <a:rPr lang="en-US" sz="900"/>
              <a:t>        System.</a:t>
            </a:r>
            <a:r>
              <a:rPr b="1" i="1" lang="en-US" sz="900"/>
              <a:t>out</a:t>
            </a:r>
            <a:r>
              <a:rPr lang="en-US" sz="900"/>
              <a:t>.println("Is alive? " + Thread.</a:t>
            </a:r>
            <a:r>
              <a:rPr i="1" lang="en-US" sz="900"/>
              <a:t>currentThread</a:t>
            </a:r>
            <a:r>
              <a:rPr lang="en-US" sz="900"/>
              <a:t>().isAlive()); </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 </a:t>
            </a:r>
            <a:r>
              <a:rPr b="1" lang="en-US" sz="900"/>
              <a:t>catch</a:t>
            </a:r>
            <a:r>
              <a:rPr lang="en-US" sz="900"/>
              <a:t> (InterruptedException e) {</a:t>
            </a:r>
            <a:endParaRPr/>
          </a:p>
          <a:p>
            <a:pPr indent="0" lvl="0" marL="0" rtl="0" algn="l">
              <a:lnSpc>
                <a:spcPct val="100000"/>
              </a:lnSpc>
              <a:spcBef>
                <a:spcPts val="180"/>
              </a:spcBef>
              <a:spcAft>
                <a:spcPts val="0"/>
              </a:spcAft>
              <a:buClr>
                <a:schemeClr val="dk1"/>
              </a:buClr>
              <a:buSzPts val="900"/>
              <a:buNone/>
            </a:pPr>
            <a:r>
              <a:rPr lang="en-US" sz="900"/>
              <a:t>           e.printStackTrace();</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	}</a:t>
            </a:r>
            <a:endParaRPr/>
          </a:p>
          <a:p>
            <a:pPr indent="0" lvl="0" marL="0" rtl="0" algn="l">
              <a:lnSpc>
                <a:spcPct val="100000"/>
              </a:lnSpc>
              <a:spcBef>
                <a:spcPts val="180"/>
              </a:spcBef>
              <a:spcAft>
                <a:spcPts val="0"/>
              </a:spcAft>
              <a:buClr>
                <a:schemeClr val="dk1"/>
              </a:buClr>
              <a:buSzPts val="900"/>
              <a:buNone/>
            </a:pPr>
            <a:r>
              <a:rPr lang="en-US" sz="900"/>
              <a:t>}</a:t>
            </a:r>
            <a:endParaRPr/>
          </a:p>
        </p:txBody>
      </p:sp>
      <p:sp>
        <p:nvSpPr>
          <p:cNvPr id="1530" name="Google Shape;1530;p13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31"/>
          <p:cNvSpPr txBox="1"/>
          <p:nvPr/>
        </p:nvSpPr>
        <p:spPr>
          <a:xfrm>
            <a:off x="609600" y="971550"/>
            <a:ext cx="62484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mbria"/>
                <a:ea typeface="Cambria"/>
                <a:cs typeface="Cambria"/>
                <a:sym typeface="Cambria"/>
              </a:rPr>
              <a:t> Core Java - Day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32"/>
          <p:cNvSpPr txBox="1"/>
          <p:nvPr>
            <p:ph type="title"/>
          </p:nvPr>
        </p:nvSpPr>
        <p:spPr>
          <a:xfrm>
            <a:off x="0" y="152400"/>
            <a:ext cx="6935788" cy="565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Agenda</a:t>
            </a:r>
            <a:endParaRPr b="0" i="0" sz="1400" u="none" cap="none" strike="noStrike">
              <a:solidFill>
                <a:srgbClr val="000000"/>
              </a:solidFill>
              <a:latin typeface="Arial"/>
              <a:ea typeface="Arial"/>
              <a:cs typeface="Arial"/>
              <a:sym typeface="Arial"/>
            </a:endParaRPr>
          </a:p>
        </p:txBody>
      </p:sp>
      <p:grpSp>
        <p:nvGrpSpPr>
          <p:cNvPr id="1543" name="Google Shape;1543;p132"/>
          <p:cNvGrpSpPr/>
          <p:nvPr/>
        </p:nvGrpSpPr>
        <p:grpSpPr>
          <a:xfrm>
            <a:off x="457200" y="2054225"/>
            <a:ext cx="2898775" cy="2898775"/>
            <a:chOff x="457200" y="2093913"/>
            <a:chExt cx="2898775" cy="2898775"/>
          </a:xfrm>
        </p:grpSpPr>
        <p:grpSp>
          <p:nvGrpSpPr>
            <p:cNvPr id="1544" name="Google Shape;1544;p132"/>
            <p:cNvGrpSpPr/>
            <p:nvPr/>
          </p:nvGrpSpPr>
          <p:grpSpPr>
            <a:xfrm>
              <a:off x="457200" y="2093913"/>
              <a:ext cx="2898775" cy="2898775"/>
              <a:chOff x="457200" y="2093913"/>
              <a:chExt cx="2898775" cy="2898775"/>
            </a:xfrm>
          </p:grpSpPr>
          <p:sp>
            <p:nvSpPr>
              <p:cNvPr id="1545" name="Google Shape;1545;p132"/>
              <p:cNvSpPr/>
              <p:nvPr/>
            </p:nvSpPr>
            <p:spPr>
              <a:xfrm>
                <a:off x="1639888" y="3276600"/>
                <a:ext cx="533400" cy="533400"/>
              </a:xfrm>
              <a:prstGeom prst="ellipse">
                <a:avLst/>
              </a:prstGeom>
              <a:solidFill>
                <a:srgbClr val="03564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20"/>
                  <a:buFont typeface="Noto Sans Symbols"/>
                  <a:buNone/>
                </a:pPr>
                <a:r>
                  <a:t/>
                </a:r>
                <a:endParaRPr b="0" i="0" sz="1400" u="none" cap="none" strike="noStrike">
                  <a:solidFill>
                    <a:srgbClr val="000000"/>
                  </a:solidFill>
                  <a:latin typeface="Cambria"/>
                  <a:ea typeface="Cambria"/>
                  <a:cs typeface="Cambria"/>
                  <a:sym typeface="Cambria"/>
                </a:endParaRPr>
              </a:p>
            </p:txBody>
          </p:sp>
          <p:sp>
            <p:nvSpPr>
              <p:cNvPr id="1546" name="Google Shape;1546;p132"/>
              <p:cNvSpPr/>
              <p:nvPr/>
            </p:nvSpPr>
            <p:spPr>
              <a:xfrm>
                <a:off x="1066800" y="2703513"/>
                <a:ext cx="1679575" cy="16795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981" y="10800"/>
                    </a:moveTo>
                    <a:cubicBezTo>
                      <a:pt x="3981" y="14566"/>
                      <a:pt x="7034" y="17619"/>
                      <a:pt x="10800" y="17619"/>
                    </a:cubicBezTo>
                    <a:cubicBezTo>
                      <a:pt x="14566" y="17619"/>
                      <a:pt x="17619" y="14566"/>
                      <a:pt x="17619" y="10800"/>
                    </a:cubicBezTo>
                    <a:cubicBezTo>
                      <a:pt x="17619" y="7034"/>
                      <a:pt x="14566" y="3981"/>
                      <a:pt x="10800" y="3981"/>
                    </a:cubicBezTo>
                    <a:cubicBezTo>
                      <a:pt x="7034" y="3981"/>
                      <a:pt x="3981" y="7034"/>
                      <a:pt x="3981"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1547" name="Google Shape;1547;p132"/>
              <p:cNvSpPr/>
              <p:nvPr/>
            </p:nvSpPr>
            <p:spPr>
              <a:xfrm>
                <a:off x="457200" y="2093913"/>
                <a:ext cx="2898775" cy="28987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426" y="10800"/>
                    </a:moveTo>
                    <a:cubicBezTo>
                      <a:pt x="2426" y="15425"/>
                      <a:pt x="6175" y="19174"/>
                      <a:pt x="10800" y="19174"/>
                    </a:cubicBezTo>
                    <a:cubicBezTo>
                      <a:pt x="15425" y="19174"/>
                      <a:pt x="19174" y="15425"/>
                      <a:pt x="19174" y="10800"/>
                    </a:cubicBezTo>
                    <a:cubicBezTo>
                      <a:pt x="19174" y="6175"/>
                      <a:pt x="15425" y="2426"/>
                      <a:pt x="10800" y="2426"/>
                    </a:cubicBezTo>
                    <a:cubicBezTo>
                      <a:pt x="6175" y="2426"/>
                      <a:pt x="2426" y="6175"/>
                      <a:pt x="2426"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nvGrpSpPr>
            <p:cNvPr id="1548" name="Google Shape;1548;p132"/>
            <p:cNvGrpSpPr/>
            <p:nvPr/>
          </p:nvGrpSpPr>
          <p:grpSpPr>
            <a:xfrm>
              <a:off x="498475" y="2098675"/>
              <a:ext cx="2855913" cy="2886075"/>
              <a:chOff x="340" y="1327"/>
              <a:chExt cx="1799" cy="1818"/>
            </a:xfrm>
          </p:grpSpPr>
          <p:sp>
            <p:nvSpPr>
              <p:cNvPr id="1549" name="Google Shape;1549;p132"/>
              <p:cNvSpPr/>
              <p:nvPr/>
            </p:nvSpPr>
            <p:spPr>
              <a:xfrm rot="5400000">
                <a:off x="696" y="1709"/>
                <a:ext cx="1057" cy="1057"/>
              </a:xfrm>
              <a:custGeom>
                <a:rect b="b" l="l" r="r" t="t"/>
                <a:pathLst>
                  <a:path extrusionOk="0" h="21600" w="21600">
                    <a:moveTo>
                      <a:pt x="4740" y="7785"/>
                    </a:moveTo>
                    <a:cubicBezTo>
                      <a:pt x="5884" y="5485"/>
                      <a:pt x="8231" y="4031"/>
                      <a:pt x="10800" y="4032"/>
                    </a:cubicBezTo>
                    <a:cubicBezTo>
                      <a:pt x="13368" y="4032"/>
                      <a:pt x="15715" y="5485"/>
                      <a:pt x="16859" y="7785"/>
                    </a:cubicBezTo>
                    <a:lnTo>
                      <a:pt x="20469" y="5989"/>
                    </a:lnTo>
                    <a:cubicBezTo>
                      <a:pt x="18643" y="2319"/>
                      <a:pt x="14898" y="-1"/>
                      <a:pt x="10799" y="0"/>
                    </a:cubicBezTo>
                    <a:cubicBezTo>
                      <a:pt x="6701" y="0"/>
                      <a:pt x="2956" y="2319"/>
                      <a:pt x="1130" y="5989"/>
                    </a:cubicBezTo>
                    <a:lnTo>
                      <a:pt x="4740" y="7785"/>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1550" name="Google Shape;1550;p132"/>
              <p:cNvSpPr/>
              <p:nvPr/>
            </p:nvSpPr>
            <p:spPr>
              <a:xfrm>
                <a:off x="1221" y="2152"/>
                <a:ext cx="0" cy="174"/>
              </a:xfrm>
              <a:custGeom>
                <a:rect b="b" l="l" r="r" t="t"/>
                <a:pathLst>
                  <a:path extrusionOk="0" h="303" w="208">
                    <a:moveTo>
                      <a:pt x="0" y="150"/>
                    </a:moveTo>
                    <a:cubicBezTo>
                      <a:pt x="0" y="122"/>
                      <a:pt x="0" y="37"/>
                      <a:pt x="0" y="0"/>
                    </a:cubicBezTo>
                    <a:cubicBezTo>
                      <a:pt x="0" y="54"/>
                      <a:pt x="0" y="245"/>
                      <a:pt x="0" y="303"/>
                    </a:cubicBezTo>
                    <a:cubicBezTo>
                      <a:pt x="0" y="221"/>
                      <a:pt x="0" y="181"/>
                      <a:pt x="0" y="150"/>
                    </a:cubicBezTo>
                    <a:close/>
                  </a:path>
                </a:pathLst>
              </a:custGeom>
              <a:solidFill>
                <a:srgbClr val="969696"/>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1551" name="Google Shape;1551;p132"/>
              <p:cNvSpPr/>
              <p:nvPr/>
            </p:nvSpPr>
            <p:spPr>
              <a:xfrm rot="5400000">
                <a:off x="330" y="1337"/>
                <a:ext cx="1818" cy="1799"/>
              </a:xfrm>
              <a:custGeom>
                <a:rect b="b" l="l" r="r" t="t"/>
                <a:pathLst>
                  <a:path extrusionOk="0" h="21600" w="21600">
                    <a:moveTo>
                      <a:pt x="3362" y="7119"/>
                    </a:moveTo>
                    <a:cubicBezTo>
                      <a:pt x="4761" y="4290"/>
                      <a:pt x="7644" y="2500"/>
                      <a:pt x="10800" y="2501"/>
                    </a:cubicBezTo>
                    <a:cubicBezTo>
                      <a:pt x="13955" y="2501"/>
                      <a:pt x="16838" y="4290"/>
                      <a:pt x="18237" y="7119"/>
                    </a:cubicBezTo>
                    <a:lnTo>
                      <a:pt x="20479" y="6009"/>
                    </a:lnTo>
                    <a:cubicBezTo>
                      <a:pt x="18658" y="2329"/>
                      <a:pt x="14906" y="-1"/>
                      <a:pt x="10799" y="0"/>
                    </a:cubicBezTo>
                    <a:cubicBezTo>
                      <a:pt x="6693" y="0"/>
                      <a:pt x="2941" y="2329"/>
                      <a:pt x="1120" y="6009"/>
                    </a:cubicBezTo>
                    <a:lnTo>
                      <a:pt x="3362" y="7119"/>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sp>
        <p:nvSpPr>
          <p:cNvPr id="1552" name="Google Shape;1552;p132"/>
          <p:cNvSpPr/>
          <p:nvPr/>
        </p:nvSpPr>
        <p:spPr>
          <a:xfrm flipH="1">
            <a:off x="1911817" y="1681162"/>
            <a:ext cx="6684962" cy="3654425"/>
          </a:xfrm>
          <a:prstGeom prst="homePlate">
            <a:avLst>
              <a:gd fmla="val 25911" name="adj"/>
            </a:avLst>
          </a:prstGeom>
          <a:solidFill>
            <a:srgbClr val="FBD4B4">
              <a:alpha val="32549"/>
            </a:srgbClr>
          </a:solidFill>
          <a:ln cap="flat" cmpd="sng" w="25400">
            <a:solidFill>
              <a:srgbClr val="E36C09"/>
            </a:solidFill>
            <a:prstDash val="solid"/>
            <a:miter lim="800000"/>
            <a:headEnd len="sm" w="sm" type="none"/>
            <a:tailEnd len="sm" w="sm" type="none"/>
          </a:ln>
        </p:spPr>
        <p:txBody>
          <a:bodyPr anchorCtr="0" anchor="ctr" bIns="0" lIns="1080000" spcFirstLastPara="1" rIns="72000" wrap="square" tIns="0">
            <a:noAutofit/>
          </a:bodyPr>
          <a:lstStyle/>
          <a:p>
            <a:pPr indent="0" lvl="0" marL="0" marR="0" rtl="0" algn="l">
              <a:lnSpc>
                <a:spcPct val="90000"/>
              </a:lnSpc>
              <a:spcBef>
                <a:spcPts val="0"/>
              </a:spcBef>
              <a:spcAft>
                <a:spcPts val="0"/>
              </a:spcAft>
              <a:buClr>
                <a:srgbClr val="035642"/>
              </a:buClr>
              <a:buSzPts val="2000"/>
              <a:buFont typeface="Noto Sans Symbols"/>
              <a:buNone/>
            </a:pPr>
            <a:r>
              <a:rPr b="1" i="0" lang="en-US" sz="2000" u="none" cap="none" strike="noStrike">
                <a:solidFill>
                  <a:srgbClr val="035642"/>
                </a:solidFill>
                <a:latin typeface="Cambria"/>
                <a:ea typeface="Cambria"/>
                <a:cs typeface="Cambria"/>
                <a:sym typeface="Cambria"/>
              </a:rPr>
              <a:t>In this session, you will learn about: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35642"/>
              </a:buClr>
              <a:buSzPts val="2000"/>
              <a:buFont typeface="Noto Sans Symbols"/>
              <a:buNone/>
            </a:pPr>
            <a:r>
              <a:rPr b="0" i="0" lang="en-US" sz="2000" u="none" cap="none" strike="noStrike">
                <a:solidFill>
                  <a:srgbClr val="035642"/>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Collection Framework</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Accessing Database with JDBC</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JDK 1.8 Introduction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43"/>
                                        </p:tgtEl>
                                        <p:attrNameLst>
                                          <p:attrName>style.visibility</p:attrName>
                                        </p:attrNameLst>
                                      </p:cBhvr>
                                      <p:to>
                                        <p:strVal val="visible"/>
                                      </p:to>
                                    </p:set>
                                    <p:anim calcmode="lin" valueType="num">
                                      <p:cBhvr additive="base">
                                        <p:cTn dur="500"/>
                                        <p:tgtEl>
                                          <p:spTgt spid="1543"/>
                                        </p:tgtEl>
                                        <p:attrNameLst>
                                          <p:attrName>ppt_w</p:attrName>
                                        </p:attrNameLst>
                                      </p:cBhvr>
                                      <p:tavLst>
                                        <p:tav fmla="" tm="0">
                                          <p:val>
                                            <p:strVal val="0"/>
                                          </p:val>
                                        </p:tav>
                                        <p:tav fmla="" tm="100000">
                                          <p:val>
                                            <p:strVal val="#ppt_w"/>
                                          </p:val>
                                        </p:tav>
                                      </p:tavLst>
                                    </p:anim>
                                    <p:anim calcmode="lin" valueType="num">
                                      <p:cBhvr additive="base">
                                        <p:cTn dur="500"/>
                                        <p:tgtEl>
                                          <p:spTgt spid="154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52"/>
                                        </p:tgtEl>
                                        <p:attrNameLst>
                                          <p:attrName>style.visibility</p:attrName>
                                        </p:attrNameLst>
                                      </p:cBhvr>
                                      <p:to>
                                        <p:strVal val="visible"/>
                                      </p:to>
                                    </p:set>
                                    <p:animEffect filter="fade" transition="in">
                                      <p:cBhvr>
                                        <p:cTn dur="500"/>
                                        <p:tgtEl>
                                          <p:spTgt spid="15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52">
                                            <p:txEl>
                                              <p:pRg end="0" st="0"/>
                                            </p:txEl>
                                          </p:spTgt>
                                        </p:tgtEl>
                                        <p:attrNameLst>
                                          <p:attrName>style.visibility</p:attrName>
                                        </p:attrNameLst>
                                      </p:cBhvr>
                                      <p:to>
                                        <p:strVal val="visible"/>
                                      </p:to>
                                    </p:set>
                                    <p:animEffect filter="fade" transition="in">
                                      <p:cBhvr>
                                        <p:cTn dur="500"/>
                                        <p:tgtEl>
                                          <p:spTgt spid="1552">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52">
                                            <p:txEl>
                                              <p:pRg end="1" st="1"/>
                                            </p:txEl>
                                          </p:spTgt>
                                        </p:tgtEl>
                                        <p:attrNameLst>
                                          <p:attrName>style.visibility</p:attrName>
                                        </p:attrNameLst>
                                      </p:cBhvr>
                                      <p:to>
                                        <p:strVal val="visible"/>
                                      </p:to>
                                    </p:set>
                                    <p:animEffect filter="fade" transition="in">
                                      <p:cBhvr>
                                        <p:cTn dur="500"/>
                                        <p:tgtEl>
                                          <p:spTgt spid="1552">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52">
                                            <p:txEl>
                                              <p:pRg end="2" st="2"/>
                                            </p:txEl>
                                          </p:spTgt>
                                        </p:tgtEl>
                                        <p:attrNameLst>
                                          <p:attrName>style.visibility</p:attrName>
                                        </p:attrNameLst>
                                      </p:cBhvr>
                                      <p:to>
                                        <p:strVal val="visible"/>
                                      </p:to>
                                    </p:set>
                                    <p:animEffect filter="fade" transition="in">
                                      <p:cBhvr>
                                        <p:cTn dur="500"/>
                                        <p:tgtEl>
                                          <p:spTgt spid="1552">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52">
                                            <p:txEl>
                                              <p:pRg end="3" st="3"/>
                                            </p:txEl>
                                          </p:spTgt>
                                        </p:tgtEl>
                                        <p:attrNameLst>
                                          <p:attrName>style.visibility</p:attrName>
                                        </p:attrNameLst>
                                      </p:cBhvr>
                                      <p:to>
                                        <p:strVal val="visible"/>
                                      </p:to>
                                    </p:set>
                                    <p:animEffect filter="fade" transition="in">
                                      <p:cBhvr>
                                        <p:cTn dur="500"/>
                                        <p:tgtEl>
                                          <p:spTgt spid="1552">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52">
                                            <p:txEl>
                                              <p:pRg end="4" st="4"/>
                                            </p:txEl>
                                          </p:spTgt>
                                        </p:tgtEl>
                                        <p:attrNameLst>
                                          <p:attrName>style.visibility</p:attrName>
                                        </p:attrNameLst>
                                      </p:cBhvr>
                                      <p:to>
                                        <p:strVal val="visible"/>
                                      </p:to>
                                    </p:set>
                                    <p:animEffect filter="fade" transition="in">
                                      <p:cBhvr>
                                        <p:cTn dur="500"/>
                                        <p:tgtEl>
                                          <p:spTgt spid="15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pic>
        <p:nvPicPr>
          <p:cNvPr id="1558" name="Google Shape;1558;p133"/>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559" name="Google Shape;1559;p133"/>
          <p:cNvSpPr txBox="1"/>
          <p:nvPr/>
        </p:nvSpPr>
        <p:spPr>
          <a:xfrm>
            <a:off x="1955643" y="3428999"/>
            <a:ext cx="574675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Java Collection Framework Hierarchy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34"/>
          <p:cNvSpPr/>
          <p:nvPr/>
        </p:nvSpPr>
        <p:spPr>
          <a:xfrm>
            <a:off x="1166622" y="2248661"/>
            <a:ext cx="3698112" cy="241300"/>
          </a:xfrm>
          <a:custGeom>
            <a:rect b="b" l="l" r="r" t="t"/>
            <a:pathLst>
              <a:path extrusionOk="0" h="241300" w="2870200">
                <a:moveTo>
                  <a:pt x="0" y="241300"/>
                </a:moveTo>
                <a:lnTo>
                  <a:pt x="0" y="0"/>
                </a:lnTo>
                <a:lnTo>
                  <a:pt x="2870200" y="0"/>
                </a:lnTo>
                <a:lnTo>
                  <a:pt x="2870200" y="228600"/>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65" name="Google Shape;1565;p134"/>
          <p:cNvSpPr/>
          <p:nvPr/>
        </p:nvSpPr>
        <p:spPr>
          <a:xfrm>
            <a:off x="2588514" y="1855470"/>
            <a:ext cx="3175" cy="381000"/>
          </a:xfrm>
          <a:custGeom>
            <a:rect b="b" l="l" r="r" t="t"/>
            <a:pathLst>
              <a:path extrusionOk="0" h="381000" w="3175">
                <a:moveTo>
                  <a:pt x="0" y="0"/>
                </a:moveTo>
                <a:lnTo>
                  <a:pt x="3175" y="381000"/>
                </a:lnTo>
              </a:path>
            </a:pathLst>
          </a:custGeom>
          <a:noFill/>
          <a:ln cap="flat" cmpd="sng" w="28950">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66" name="Google Shape;1566;p134"/>
          <p:cNvSpPr/>
          <p:nvPr/>
        </p:nvSpPr>
        <p:spPr>
          <a:xfrm>
            <a:off x="1760220" y="1295400"/>
            <a:ext cx="1656714" cy="546100"/>
          </a:xfrm>
          <a:custGeom>
            <a:rect b="b" l="l" r="r" t="t"/>
            <a:pathLst>
              <a:path extrusionOk="0" h="546100" w="1656714">
                <a:moveTo>
                  <a:pt x="1656588" y="0"/>
                </a:moveTo>
                <a:lnTo>
                  <a:pt x="0" y="0"/>
                </a:lnTo>
                <a:lnTo>
                  <a:pt x="0" y="545591"/>
                </a:lnTo>
                <a:lnTo>
                  <a:pt x="1656588" y="545591"/>
                </a:lnTo>
                <a:lnTo>
                  <a:pt x="1656588" y="0"/>
                </a:lnTo>
                <a:close/>
              </a:path>
            </a:pathLst>
          </a:custGeom>
          <a:no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67" name="Google Shape;1567;p134"/>
          <p:cNvSpPr txBox="1"/>
          <p:nvPr/>
        </p:nvSpPr>
        <p:spPr>
          <a:xfrm>
            <a:off x="1884108" y="1344929"/>
            <a:ext cx="1410335" cy="441959"/>
          </a:xfrm>
          <a:prstGeom prst="rect">
            <a:avLst/>
          </a:prstGeom>
          <a:noFill/>
          <a:ln>
            <a:noFill/>
          </a:ln>
        </p:spPr>
        <p:txBody>
          <a:bodyPr anchorCtr="0" anchor="t" bIns="0" lIns="0" spcFirstLastPara="1" rIns="0" wrap="square" tIns="0">
            <a:spAutoFit/>
          </a:bodyPr>
          <a:lstStyle/>
          <a:p>
            <a:pPr indent="-160020" lvl="0" marL="172085"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&lt;&lt;interface&gt;&gt;  Collection</a:t>
            </a:r>
            <a:endParaRPr b="0" i="0" sz="1400" u="none" cap="none" strike="noStrike">
              <a:solidFill>
                <a:schemeClr val="dk1"/>
              </a:solidFill>
              <a:latin typeface="Oi"/>
              <a:ea typeface="Oi"/>
              <a:cs typeface="Oi"/>
              <a:sym typeface="Oi"/>
            </a:endParaRPr>
          </a:p>
        </p:txBody>
      </p:sp>
      <p:sp>
        <p:nvSpPr>
          <p:cNvPr id="1568" name="Google Shape;1568;p134"/>
          <p:cNvSpPr/>
          <p:nvPr/>
        </p:nvSpPr>
        <p:spPr>
          <a:xfrm>
            <a:off x="2489454" y="1855470"/>
            <a:ext cx="204470" cy="215265"/>
          </a:xfrm>
          <a:custGeom>
            <a:rect b="b" l="l" r="r" t="t"/>
            <a:pathLst>
              <a:path extrusionOk="0" h="215264" w="204469">
                <a:moveTo>
                  <a:pt x="102107" y="0"/>
                </a:moveTo>
                <a:lnTo>
                  <a:pt x="0" y="214884"/>
                </a:lnTo>
                <a:lnTo>
                  <a:pt x="204215" y="214884"/>
                </a:lnTo>
                <a:lnTo>
                  <a:pt x="10210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69" name="Google Shape;1569;p134"/>
          <p:cNvSpPr/>
          <p:nvPr/>
        </p:nvSpPr>
        <p:spPr>
          <a:xfrm>
            <a:off x="2489454" y="1855470"/>
            <a:ext cx="204470" cy="215265"/>
          </a:xfrm>
          <a:custGeom>
            <a:rect b="b" l="l" r="r" t="t"/>
            <a:pathLst>
              <a:path extrusionOk="0" h="215264" w="204469">
                <a:moveTo>
                  <a:pt x="0" y="214884"/>
                </a:moveTo>
                <a:lnTo>
                  <a:pt x="102107" y="0"/>
                </a:lnTo>
                <a:lnTo>
                  <a:pt x="204215" y="214884"/>
                </a:lnTo>
                <a:lnTo>
                  <a:pt x="0" y="214884"/>
                </a:lnTo>
                <a:close/>
              </a:path>
            </a:pathLst>
          </a:custGeom>
          <a:solidFill>
            <a:srgbClr val="E36C09"/>
          </a:solid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70" name="Google Shape;1570;p134"/>
          <p:cNvSpPr txBox="1"/>
          <p:nvPr/>
        </p:nvSpPr>
        <p:spPr>
          <a:xfrm>
            <a:off x="338327" y="3695700"/>
            <a:ext cx="1655445" cy="546100"/>
          </a:xfrm>
          <a:prstGeom prst="rect">
            <a:avLst/>
          </a:prstGeom>
          <a:solidFill>
            <a:srgbClr val="FBD4B4"/>
          </a:solidFill>
          <a:ln cap="flat" cmpd="sng" w="9525">
            <a:solidFill>
              <a:srgbClr val="333399"/>
            </a:solidFill>
            <a:prstDash val="solid"/>
            <a:round/>
            <a:headEnd len="sm" w="sm" type="none"/>
            <a:tailEnd len="sm" w="sm" type="none"/>
          </a:ln>
        </p:spPr>
        <p:txBody>
          <a:bodyPr anchorCtr="0" anchor="t" bIns="0" lIns="0" spcFirstLastPara="1" rIns="0" wrap="square" tIns="151750">
            <a:spAutoFit/>
          </a:bodyPr>
          <a:lstStyle/>
          <a:p>
            <a:pPr indent="0" lvl="0" marL="44958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HashSet</a:t>
            </a:r>
            <a:endParaRPr b="0" i="0" sz="1400" u="none" cap="none" strike="noStrike">
              <a:solidFill>
                <a:schemeClr val="dk1"/>
              </a:solidFill>
              <a:latin typeface="Oi"/>
              <a:ea typeface="Oi"/>
              <a:cs typeface="Oi"/>
              <a:sym typeface="Oi"/>
            </a:endParaRPr>
          </a:p>
        </p:txBody>
      </p:sp>
      <p:sp>
        <p:nvSpPr>
          <p:cNvPr id="1571" name="Google Shape;1571;p134"/>
          <p:cNvSpPr/>
          <p:nvPr/>
        </p:nvSpPr>
        <p:spPr>
          <a:xfrm>
            <a:off x="4036314" y="3086861"/>
            <a:ext cx="3175" cy="381000"/>
          </a:xfrm>
          <a:custGeom>
            <a:rect b="b" l="l" r="r" t="t"/>
            <a:pathLst>
              <a:path extrusionOk="0" h="381000" w="3175">
                <a:moveTo>
                  <a:pt x="0" y="0"/>
                </a:moveTo>
                <a:lnTo>
                  <a:pt x="3175" y="381000"/>
                </a:lnTo>
              </a:path>
            </a:pathLst>
          </a:custGeom>
          <a:noFill/>
          <a:ln cap="flat" cmpd="sng" w="28950">
            <a:solidFill>
              <a:srgbClr val="E36C09"/>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72" name="Google Shape;1572;p134"/>
          <p:cNvSpPr/>
          <p:nvPr/>
        </p:nvSpPr>
        <p:spPr>
          <a:xfrm>
            <a:off x="3937253" y="3036570"/>
            <a:ext cx="204470" cy="215265"/>
          </a:xfrm>
          <a:custGeom>
            <a:rect b="b" l="l" r="r" t="t"/>
            <a:pathLst>
              <a:path extrusionOk="0" h="215264" w="204470">
                <a:moveTo>
                  <a:pt x="102107" y="0"/>
                </a:moveTo>
                <a:lnTo>
                  <a:pt x="0" y="214884"/>
                </a:lnTo>
                <a:lnTo>
                  <a:pt x="204215" y="214884"/>
                </a:lnTo>
                <a:lnTo>
                  <a:pt x="10210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73" name="Google Shape;1573;p134"/>
          <p:cNvSpPr/>
          <p:nvPr/>
        </p:nvSpPr>
        <p:spPr>
          <a:xfrm>
            <a:off x="3937253" y="3036570"/>
            <a:ext cx="204470" cy="215265"/>
          </a:xfrm>
          <a:custGeom>
            <a:rect b="b" l="l" r="r" t="t"/>
            <a:pathLst>
              <a:path extrusionOk="0" h="215264" w="204470">
                <a:moveTo>
                  <a:pt x="0" y="214884"/>
                </a:moveTo>
                <a:lnTo>
                  <a:pt x="102107" y="0"/>
                </a:lnTo>
                <a:lnTo>
                  <a:pt x="204215" y="214884"/>
                </a:lnTo>
                <a:lnTo>
                  <a:pt x="0" y="214884"/>
                </a:lnTo>
                <a:close/>
              </a:path>
            </a:pathLst>
          </a:custGeom>
          <a:solidFill>
            <a:srgbClr val="E36C09"/>
          </a:solid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74" name="Google Shape;1574;p134"/>
          <p:cNvSpPr/>
          <p:nvPr/>
        </p:nvSpPr>
        <p:spPr>
          <a:xfrm>
            <a:off x="2830829" y="3465042"/>
            <a:ext cx="1878330" cy="296545"/>
          </a:xfrm>
          <a:custGeom>
            <a:rect b="b" l="l" r="r" t="t"/>
            <a:pathLst>
              <a:path extrusionOk="0" h="296545" w="1878329">
                <a:moveTo>
                  <a:pt x="0" y="296506"/>
                </a:moveTo>
                <a:lnTo>
                  <a:pt x="556882" y="296506"/>
                </a:lnTo>
                <a:lnTo>
                  <a:pt x="556882" y="0"/>
                </a:lnTo>
                <a:lnTo>
                  <a:pt x="1878012" y="0"/>
                </a:lnTo>
                <a:lnTo>
                  <a:pt x="1878012" y="231419"/>
                </a:lnTo>
              </a:path>
            </a:pathLst>
          </a:custGeom>
          <a:noFill/>
          <a:ln cap="flat" cmpd="sng" w="28950">
            <a:solidFill>
              <a:srgbClr val="E36C09"/>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75" name="Google Shape;1575;p134"/>
          <p:cNvSpPr/>
          <p:nvPr/>
        </p:nvSpPr>
        <p:spPr>
          <a:xfrm>
            <a:off x="3848606" y="2476500"/>
            <a:ext cx="1485393" cy="546100"/>
          </a:xfrm>
          <a:custGeom>
            <a:rect b="b" l="l" r="r" t="t"/>
            <a:pathLst>
              <a:path extrusionOk="0" h="546100" w="1656714">
                <a:moveTo>
                  <a:pt x="1656588" y="0"/>
                </a:moveTo>
                <a:lnTo>
                  <a:pt x="0" y="0"/>
                </a:lnTo>
                <a:lnTo>
                  <a:pt x="0" y="545591"/>
                </a:lnTo>
                <a:lnTo>
                  <a:pt x="1656588" y="545591"/>
                </a:lnTo>
                <a:lnTo>
                  <a:pt x="1656588" y="0"/>
                </a:lnTo>
                <a:close/>
              </a:path>
            </a:pathLst>
          </a:custGeom>
          <a:solidFill>
            <a:srgbClr val="FFFFFF"/>
          </a:solid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76" name="Google Shape;1576;p134"/>
          <p:cNvSpPr/>
          <p:nvPr/>
        </p:nvSpPr>
        <p:spPr>
          <a:xfrm>
            <a:off x="3848606" y="2489327"/>
            <a:ext cx="1485393" cy="546100"/>
          </a:xfrm>
          <a:custGeom>
            <a:rect b="b" l="l" r="r" t="t"/>
            <a:pathLst>
              <a:path extrusionOk="0" h="546100" w="1656714">
                <a:moveTo>
                  <a:pt x="1656588" y="0"/>
                </a:moveTo>
                <a:lnTo>
                  <a:pt x="0" y="0"/>
                </a:lnTo>
                <a:lnTo>
                  <a:pt x="0" y="545591"/>
                </a:lnTo>
                <a:lnTo>
                  <a:pt x="1656588" y="545591"/>
                </a:lnTo>
                <a:lnTo>
                  <a:pt x="1656588" y="0"/>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77" name="Google Shape;1577;p134"/>
          <p:cNvSpPr txBox="1"/>
          <p:nvPr/>
        </p:nvSpPr>
        <p:spPr>
          <a:xfrm>
            <a:off x="3331908" y="2526029"/>
            <a:ext cx="1925892" cy="441959"/>
          </a:xfrm>
          <a:prstGeom prst="rect">
            <a:avLst/>
          </a:prstGeom>
          <a:noFill/>
          <a:ln>
            <a:noFill/>
          </a:ln>
        </p:spPr>
        <p:txBody>
          <a:bodyPr anchorCtr="0" anchor="t" bIns="0" lIns="0" spcFirstLastPara="1" rIns="0" wrap="square" tIns="0">
            <a:spAutoFit/>
          </a:bodyPr>
          <a:lstStyle/>
          <a:p>
            <a:pPr indent="-478790" lvl="0" marL="490855"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&lt;&lt;interface&gt;&gt;      </a:t>
            </a:r>
            <a:endParaRPr b="0" i="0" sz="1400" u="none" cap="none" strike="noStrike">
              <a:solidFill>
                <a:srgbClr val="000000"/>
              </a:solidFill>
              <a:latin typeface="Arial"/>
              <a:ea typeface="Arial"/>
              <a:cs typeface="Arial"/>
              <a:sym typeface="Arial"/>
            </a:endParaRPr>
          </a:p>
          <a:p>
            <a:pPr indent="-478790" lvl="0" marL="490855"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List </a:t>
            </a:r>
            <a:endParaRPr b="0" i="0" sz="1400" u="none" cap="none" strike="noStrike">
              <a:solidFill>
                <a:schemeClr val="dk1"/>
              </a:solidFill>
              <a:latin typeface="Oi"/>
              <a:ea typeface="Oi"/>
              <a:cs typeface="Oi"/>
              <a:sym typeface="Oi"/>
            </a:endParaRPr>
          </a:p>
        </p:txBody>
      </p:sp>
      <p:sp>
        <p:nvSpPr>
          <p:cNvPr id="1578" name="Google Shape;1578;p134"/>
          <p:cNvSpPr/>
          <p:nvPr/>
        </p:nvSpPr>
        <p:spPr>
          <a:xfrm>
            <a:off x="338327" y="2488692"/>
            <a:ext cx="1655445" cy="547370"/>
          </a:xfrm>
          <a:custGeom>
            <a:rect b="b" l="l" r="r" t="t"/>
            <a:pathLst>
              <a:path extrusionOk="0" h="547369" w="1655445">
                <a:moveTo>
                  <a:pt x="1655064" y="0"/>
                </a:moveTo>
                <a:lnTo>
                  <a:pt x="0" y="0"/>
                </a:lnTo>
                <a:lnTo>
                  <a:pt x="0" y="547115"/>
                </a:lnTo>
                <a:lnTo>
                  <a:pt x="1655064" y="547115"/>
                </a:lnTo>
                <a:lnTo>
                  <a:pt x="165506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79" name="Google Shape;1579;p134"/>
          <p:cNvSpPr/>
          <p:nvPr/>
        </p:nvSpPr>
        <p:spPr>
          <a:xfrm>
            <a:off x="338327" y="2488692"/>
            <a:ext cx="1655445" cy="547370"/>
          </a:xfrm>
          <a:custGeom>
            <a:rect b="b" l="l" r="r" t="t"/>
            <a:pathLst>
              <a:path extrusionOk="0" h="547369" w="1655445">
                <a:moveTo>
                  <a:pt x="1655064" y="0"/>
                </a:moveTo>
                <a:lnTo>
                  <a:pt x="0" y="0"/>
                </a:lnTo>
                <a:lnTo>
                  <a:pt x="0" y="547115"/>
                </a:lnTo>
                <a:lnTo>
                  <a:pt x="1655064" y="547115"/>
                </a:lnTo>
                <a:lnTo>
                  <a:pt x="1655064" y="0"/>
                </a:lnTo>
                <a:close/>
              </a:path>
            </a:pathLst>
          </a:custGeom>
          <a:no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80" name="Google Shape;1580;p134"/>
          <p:cNvSpPr txBox="1"/>
          <p:nvPr/>
        </p:nvSpPr>
        <p:spPr>
          <a:xfrm>
            <a:off x="461708" y="2538729"/>
            <a:ext cx="1410335" cy="441959"/>
          </a:xfrm>
          <a:prstGeom prst="rect">
            <a:avLst/>
          </a:prstGeom>
          <a:noFill/>
          <a:ln>
            <a:noFill/>
          </a:ln>
        </p:spPr>
        <p:txBody>
          <a:bodyPr anchorCtr="0" anchor="t" bIns="0" lIns="0" spcFirstLastPara="1" rIns="0" wrap="square" tIns="0">
            <a:spAutoFit/>
          </a:bodyPr>
          <a:lstStyle/>
          <a:p>
            <a:pPr indent="-532130" lvl="0" marL="544195"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&lt;&lt;interface&gt;&gt;  Set</a:t>
            </a:r>
            <a:endParaRPr b="0" i="0" sz="1400" u="none" cap="none" strike="noStrike">
              <a:solidFill>
                <a:schemeClr val="dk1"/>
              </a:solidFill>
              <a:latin typeface="Oi"/>
              <a:ea typeface="Oi"/>
              <a:cs typeface="Oi"/>
              <a:sym typeface="Oi"/>
            </a:endParaRPr>
          </a:p>
        </p:txBody>
      </p:sp>
      <p:sp>
        <p:nvSpPr>
          <p:cNvPr id="1581" name="Google Shape;1581;p134"/>
          <p:cNvSpPr/>
          <p:nvPr/>
        </p:nvSpPr>
        <p:spPr>
          <a:xfrm>
            <a:off x="1166622" y="3112770"/>
            <a:ext cx="12700" cy="584200"/>
          </a:xfrm>
          <a:custGeom>
            <a:rect b="b" l="l" r="r" t="t"/>
            <a:pathLst>
              <a:path extrusionOk="0" h="584200" w="12700">
                <a:moveTo>
                  <a:pt x="12700" y="0"/>
                </a:moveTo>
                <a:lnTo>
                  <a:pt x="0" y="584200"/>
                </a:lnTo>
              </a:path>
            </a:pathLst>
          </a:custGeom>
          <a:noFill/>
          <a:ln cap="flat" cmpd="sng" w="28950">
            <a:solidFill>
              <a:srgbClr val="E36C09"/>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82" name="Google Shape;1582;p134"/>
          <p:cNvSpPr/>
          <p:nvPr/>
        </p:nvSpPr>
        <p:spPr>
          <a:xfrm>
            <a:off x="1067561" y="3048761"/>
            <a:ext cx="203200" cy="216535"/>
          </a:xfrm>
          <a:custGeom>
            <a:rect b="b" l="l" r="r" t="t"/>
            <a:pathLst>
              <a:path extrusionOk="0" h="216535" w="203200">
                <a:moveTo>
                  <a:pt x="101346" y="0"/>
                </a:moveTo>
                <a:lnTo>
                  <a:pt x="0" y="216408"/>
                </a:lnTo>
                <a:lnTo>
                  <a:pt x="202692" y="216408"/>
                </a:lnTo>
                <a:lnTo>
                  <a:pt x="101346" y="0"/>
                </a:lnTo>
                <a:close/>
              </a:path>
            </a:pathLst>
          </a:custGeom>
          <a:solidFill>
            <a:srgbClr val="E36C09"/>
          </a:solid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83" name="Google Shape;1583;p134"/>
          <p:cNvSpPr/>
          <p:nvPr/>
        </p:nvSpPr>
        <p:spPr>
          <a:xfrm>
            <a:off x="1067561" y="3048761"/>
            <a:ext cx="203200" cy="216535"/>
          </a:xfrm>
          <a:custGeom>
            <a:rect b="b" l="l" r="r" t="t"/>
            <a:pathLst>
              <a:path extrusionOk="0" h="216535" w="203200">
                <a:moveTo>
                  <a:pt x="0" y="216408"/>
                </a:moveTo>
                <a:lnTo>
                  <a:pt x="101346" y="0"/>
                </a:lnTo>
                <a:lnTo>
                  <a:pt x="202692" y="216408"/>
                </a:lnTo>
                <a:lnTo>
                  <a:pt x="0" y="216408"/>
                </a:lnTo>
                <a:close/>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84" name="Google Shape;1584;p134"/>
          <p:cNvSpPr/>
          <p:nvPr/>
        </p:nvSpPr>
        <p:spPr>
          <a:xfrm>
            <a:off x="7210806" y="1855470"/>
            <a:ext cx="3175" cy="381000"/>
          </a:xfrm>
          <a:custGeom>
            <a:rect b="b" l="l" r="r" t="t"/>
            <a:pathLst>
              <a:path extrusionOk="0" h="381000" w="3175">
                <a:moveTo>
                  <a:pt x="0" y="0"/>
                </a:moveTo>
                <a:lnTo>
                  <a:pt x="3175" y="381000"/>
                </a:lnTo>
              </a:path>
            </a:pathLst>
          </a:custGeom>
          <a:noFill/>
          <a:ln cap="flat" cmpd="sng" w="28950">
            <a:solidFill>
              <a:srgbClr val="E36C09"/>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85" name="Google Shape;1585;p134"/>
          <p:cNvSpPr/>
          <p:nvPr/>
        </p:nvSpPr>
        <p:spPr>
          <a:xfrm>
            <a:off x="7113269" y="1855470"/>
            <a:ext cx="203200" cy="215265"/>
          </a:xfrm>
          <a:custGeom>
            <a:rect b="b" l="l" r="r" t="t"/>
            <a:pathLst>
              <a:path extrusionOk="0" h="215264" w="203200">
                <a:moveTo>
                  <a:pt x="101346" y="0"/>
                </a:moveTo>
                <a:lnTo>
                  <a:pt x="0" y="214884"/>
                </a:lnTo>
                <a:lnTo>
                  <a:pt x="202692" y="214884"/>
                </a:lnTo>
                <a:lnTo>
                  <a:pt x="101346" y="0"/>
                </a:lnTo>
                <a:close/>
              </a:path>
            </a:pathLst>
          </a:custGeom>
          <a:solidFill>
            <a:srgbClr val="E36C09"/>
          </a:solid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86" name="Google Shape;1586;p134"/>
          <p:cNvSpPr/>
          <p:nvPr/>
        </p:nvSpPr>
        <p:spPr>
          <a:xfrm>
            <a:off x="7113269" y="1855470"/>
            <a:ext cx="203200" cy="215265"/>
          </a:xfrm>
          <a:custGeom>
            <a:rect b="b" l="l" r="r" t="t"/>
            <a:pathLst>
              <a:path extrusionOk="0" h="215264" w="203200">
                <a:moveTo>
                  <a:pt x="0" y="214884"/>
                </a:moveTo>
                <a:lnTo>
                  <a:pt x="101346" y="0"/>
                </a:lnTo>
                <a:lnTo>
                  <a:pt x="202692" y="214884"/>
                </a:lnTo>
                <a:lnTo>
                  <a:pt x="0" y="214884"/>
                </a:lnTo>
                <a:close/>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87" name="Google Shape;1587;p134"/>
          <p:cNvSpPr/>
          <p:nvPr/>
        </p:nvSpPr>
        <p:spPr>
          <a:xfrm>
            <a:off x="6247638" y="2238311"/>
            <a:ext cx="1917700" cy="609600"/>
          </a:xfrm>
          <a:custGeom>
            <a:rect b="b" l="l" r="r" t="t"/>
            <a:pathLst>
              <a:path extrusionOk="0" h="609600" w="1917700">
                <a:moveTo>
                  <a:pt x="0" y="609409"/>
                </a:moveTo>
                <a:lnTo>
                  <a:pt x="0" y="0"/>
                </a:lnTo>
                <a:lnTo>
                  <a:pt x="1917700" y="0"/>
                </a:lnTo>
                <a:lnTo>
                  <a:pt x="1917700" y="606234"/>
                </a:lnTo>
              </a:path>
            </a:pathLst>
          </a:custGeom>
          <a:noFill/>
          <a:ln cap="flat" cmpd="sng" w="28950">
            <a:solidFill>
              <a:srgbClr val="E36C09"/>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88" name="Google Shape;1588;p134"/>
          <p:cNvSpPr/>
          <p:nvPr/>
        </p:nvSpPr>
        <p:spPr>
          <a:xfrm>
            <a:off x="6384035" y="1295400"/>
            <a:ext cx="1655445" cy="546100"/>
          </a:xfrm>
          <a:custGeom>
            <a:rect b="b" l="l" r="r" t="t"/>
            <a:pathLst>
              <a:path extrusionOk="0" h="546100" w="1655445">
                <a:moveTo>
                  <a:pt x="1655064" y="0"/>
                </a:moveTo>
                <a:lnTo>
                  <a:pt x="0" y="0"/>
                </a:lnTo>
                <a:lnTo>
                  <a:pt x="0" y="545591"/>
                </a:lnTo>
                <a:lnTo>
                  <a:pt x="1655064" y="545591"/>
                </a:lnTo>
                <a:lnTo>
                  <a:pt x="1655064" y="0"/>
                </a:lnTo>
                <a:close/>
              </a:path>
            </a:pathLst>
          </a:custGeom>
          <a:no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89" name="Google Shape;1589;p134"/>
          <p:cNvSpPr txBox="1"/>
          <p:nvPr/>
        </p:nvSpPr>
        <p:spPr>
          <a:xfrm>
            <a:off x="6506908" y="1344929"/>
            <a:ext cx="1410335" cy="441959"/>
          </a:xfrm>
          <a:prstGeom prst="rect">
            <a:avLst/>
          </a:prstGeom>
          <a:noFill/>
          <a:ln>
            <a:noFill/>
          </a:ln>
        </p:spPr>
        <p:txBody>
          <a:bodyPr anchorCtr="0" anchor="t" bIns="0" lIns="0" spcFirstLastPara="1" rIns="0" wrap="square" tIns="0">
            <a:spAutoFit/>
          </a:bodyPr>
          <a:lstStyle/>
          <a:p>
            <a:pPr indent="-532130" lvl="0" marL="544195"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&lt;&lt;interface&gt;&gt;  Map</a:t>
            </a:r>
            <a:endParaRPr b="0" i="0" sz="1400" u="none" cap="none" strike="noStrike">
              <a:solidFill>
                <a:schemeClr val="dk1"/>
              </a:solidFill>
              <a:latin typeface="Oi"/>
              <a:ea typeface="Oi"/>
              <a:cs typeface="Oi"/>
              <a:sym typeface="Oi"/>
            </a:endParaRPr>
          </a:p>
        </p:txBody>
      </p:sp>
      <p:sp>
        <p:nvSpPr>
          <p:cNvPr id="1590" name="Google Shape;1590;p134"/>
          <p:cNvSpPr/>
          <p:nvPr/>
        </p:nvSpPr>
        <p:spPr>
          <a:xfrm>
            <a:off x="2319527" y="3695700"/>
            <a:ext cx="1529080" cy="546100"/>
          </a:xfrm>
          <a:custGeom>
            <a:rect b="b" l="l" r="r" t="t"/>
            <a:pathLst>
              <a:path extrusionOk="0" h="546100" w="1529079">
                <a:moveTo>
                  <a:pt x="1528572" y="0"/>
                </a:moveTo>
                <a:lnTo>
                  <a:pt x="0" y="0"/>
                </a:lnTo>
                <a:lnTo>
                  <a:pt x="0" y="545592"/>
                </a:lnTo>
                <a:lnTo>
                  <a:pt x="1528572" y="545592"/>
                </a:lnTo>
                <a:lnTo>
                  <a:pt x="1528572" y="0"/>
                </a:lnTo>
                <a:close/>
              </a:path>
            </a:pathLst>
          </a:custGeom>
          <a:solidFill>
            <a:srgbClr val="FBD4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91" name="Google Shape;1591;p134"/>
          <p:cNvSpPr/>
          <p:nvPr/>
        </p:nvSpPr>
        <p:spPr>
          <a:xfrm>
            <a:off x="2319527" y="3695700"/>
            <a:ext cx="1529080" cy="546100"/>
          </a:xfrm>
          <a:custGeom>
            <a:rect b="b" l="l" r="r" t="t"/>
            <a:pathLst>
              <a:path extrusionOk="0" h="546100" w="1529079">
                <a:moveTo>
                  <a:pt x="1528572" y="0"/>
                </a:moveTo>
                <a:lnTo>
                  <a:pt x="0" y="0"/>
                </a:lnTo>
                <a:lnTo>
                  <a:pt x="0" y="545592"/>
                </a:lnTo>
                <a:lnTo>
                  <a:pt x="1528572" y="545592"/>
                </a:lnTo>
                <a:lnTo>
                  <a:pt x="1528572" y="0"/>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92" name="Google Shape;1592;p134"/>
          <p:cNvSpPr txBox="1"/>
          <p:nvPr/>
        </p:nvSpPr>
        <p:spPr>
          <a:xfrm>
            <a:off x="2592260" y="3851909"/>
            <a:ext cx="984885"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ArrayList</a:t>
            </a:r>
            <a:endParaRPr b="0" i="0" sz="1400" u="none" cap="none" strike="noStrike">
              <a:solidFill>
                <a:schemeClr val="dk1"/>
              </a:solidFill>
              <a:latin typeface="Oi"/>
              <a:ea typeface="Oi"/>
              <a:cs typeface="Oi"/>
              <a:sym typeface="Oi"/>
            </a:endParaRPr>
          </a:p>
        </p:txBody>
      </p:sp>
      <p:sp>
        <p:nvSpPr>
          <p:cNvPr id="1593" name="Google Shape;1593;p134"/>
          <p:cNvSpPr/>
          <p:nvPr/>
        </p:nvSpPr>
        <p:spPr>
          <a:xfrm>
            <a:off x="4198620" y="3695700"/>
            <a:ext cx="1529080" cy="546100"/>
          </a:xfrm>
          <a:custGeom>
            <a:rect b="b" l="l" r="r" t="t"/>
            <a:pathLst>
              <a:path extrusionOk="0" h="546100" w="1529079">
                <a:moveTo>
                  <a:pt x="1528572" y="0"/>
                </a:moveTo>
                <a:lnTo>
                  <a:pt x="0" y="0"/>
                </a:lnTo>
                <a:lnTo>
                  <a:pt x="0" y="545592"/>
                </a:lnTo>
                <a:lnTo>
                  <a:pt x="1528572" y="545592"/>
                </a:lnTo>
                <a:lnTo>
                  <a:pt x="1528572" y="0"/>
                </a:lnTo>
                <a:close/>
              </a:path>
            </a:pathLst>
          </a:custGeom>
          <a:solidFill>
            <a:srgbClr val="FBD4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94" name="Google Shape;1594;p134"/>
          <p:cNvSpPr/>
          <p:nvPr/>
        </p:nvSpPr>
        <p:spPr>
          <a:xfrm>
            <a:off x="4198620" y="3695700"/>
            <a:ext cx="1529080" cy="546100"/>
          </a:xfrm>
          <a:custGeom>
            <a:rect b="b" l="l" r="r" t="t"/>
            <a:pathLst>
              <a:path extrusionOk="0" h="546100" w="1529079">
                <a:moveTo>
                  <a:pt x="1528572" y="0"/>
                </a:moveTo>
                <a:lnTo>
                  <a:pt x="0" y="0"/>
                </a:lnTo>
                <a:lnTo>
                  <a:pt x="0" y="545592"/>
                </a:lnTo>
                <a:lnTo>
                  <a:pt x="1528572" y="545592"/>
                </a:lnTo>
                <a:lnTo>
                  <a:pt x="1528572" y="0"/>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95" name="Google Shape;1595;p134"/>
          <p:cNvSpPr txBox="1"/>
          <p:nvPr/>
        </p:nvSpPr>
        <p:spPr>
          <a:xfrm>
            <a:off x="4418545" y="3851909"/>
            <a:ext cx="1091565"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LinkedList</a:t>
            </a:r>
            <a:endParaRPr b="0" i="0" sz="1400" u="none" cap="none" strike="noStrike">
              <a:solidFill>
                <a:schemeClr val="dk1"/>
              </a:solidFill>
              <a:latin typeface="Oi"/>
              <a:ea typeface="Oi"/>
              <a:cs typeface="Oi"/>
              <a:sym typeface="Oi"/>
            </a:endParaRPr>
          </a:p>
        </p:txBody>
      </p:sp>
      <p:sp>
        <p:nvSpPr>
          <p:cNvPr id="1596" name="Google Shape;1596;p134"/>
          <p:cNvSpPr/>
          <p:nvPr/>
        </p:nvSpPr>
        <p:spPr>
          <a:xfrm>
            <a:off x="5498591" y="2476500"/>
            <a:ext cx="1485900" cy="546100"/>
          </a:xfrm>
          <a:custGeom>
            <a:rect b="b" l="l" r="r" t="t"/>
            <a:pathLst>
              <a:path extrusionOk="0" h="546100" w="1485900">
                <a:moveTo>
                  <a:pt x="1485900" y="0"/>
                </a:moveTo>
                <a:lnTo>
                  <a:pt x="0" y="0"/>
                </a:lnTo>
                <a:lnTo>
                  <a:pt x="0" y="545591"/>
                </a:lnTo>
                <a:lnTo>
                  <a:pt x="1485900" y="545591"/>
                </a:lnTo>
                <a:lnTo>
                  <a:pt x="1485900" y="0"/>
                </a:lnTo>
                <a:close/>
              </a:path>
            </a:pathLst>
          </a:custGeom>
          <a:solidFill>
            <a:srgbClr val="FBD4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97" name="Google Shape;1597;p134"/>
          <p:cNvSpPr/>
          <p:nvPr/>
        </p:nvSpPr>
        <p:spPr>
          <a:xfrm>
            <a:off x="5498591" y="2476500"/>
            <a:ext cx="1485900" cy="546100"/>
          </a:xfrm>
          <a:custGeom>
            <a:rect b="b" l="l" r="r" t="t"/>
            <a:pathLst>
              <a:path extrusionOk="0" h="546100" w="1485900">
                <a:moveTo>
                  <a:pt x="1485900" y="0"/>
                </a:moveTo>
                <a:lnTo>
                  <a:pt x="0" y="0"/>
                </a:lnTo>
                <a:lnTo>
                  <a:pt x="0" y="545591"/>
                </a:lnTo>
                <a:lnTo>
                  <a:pt x="1485900" y="545591"/>
                </a:lnTo>
                <a:lnTo>
                  <a:pt x="1485900" y="0"/>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598" name="Google Shape;1598;p134"/>
          <p:cNvSpPr txBox="1"/>
          <p:nvPr/>
        </p:nvSpPr>
        <p:spPr>
          <a:xfrm>
            <a:off x="5855868" y="2632709"/>
            <a:ext cx="773430" cy="228600"/>
          </a:xfrm>
          <a:prstGeom prst="rect">
            <a:avLst/>
          </a:prstGeom>
          <a:solidFill>
            <a:srgbClr val="FBD4B4"/>
          </a:solid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HashMap</a:t>
            </a:r>
            <a:endParaRPr b="0" i="0" sz="1400" u="none" cap="none" strike="noStrike">
              <a:solidFill>
                <a:schemeClr val="dk1"/>
              </a:solidFill>
              <a:latin typeface="Oi"/>
              <a:ea typeface="Oi"/>
              <a:cs typeface="Oi"/>
              <a:sym typeface="Oi"/>
            </a:endParaRPr>
          </a:p>
        </p:txBody>
      </p:sp>
      <p:sp>
        <p:nvSpPr>
          <p:cNvPr id="1599" name="Google Shape;1599;p134"/>
          <p:cNvSpPr/>
          <p:nvPr/>
        </p:nvSpPr>
        <p:spPr>
          <a:xfrm>
            <a:off x="7417307" y="2476500"/>
            <a:ext cx="1485900" cy="546100"/>
          </a:xfrm>
          <a:custGeom>
            <a:rect b="b" l="l" r="r" t="t"/>
            <a:pathLst>
              <a:path extrusionOk="0" h="546100" w="1485900">
                <a:moveTo>
                  <a:pt x="1485900" y="0"/>
                </a:moveTo>
                <a:lnTo>
                  <a:pt x="0" y="0"/>
                </a:lnTo>
                <a:lnTo>
                  <a:pt x="0" y="545591"/>
                </a:lnTo>
                <a:lnTo>
                  <a:pt x="1485900" y="545591"/>
                </a:lnTo>
                <a:lnTo>
                  <a:pt x="1485900" y="0"/>
                </a:lnTo>
                <a:close/>
              </a:path>
            </a:pathLst>
          </a:custGeom>
          <a:solidFill>
            <a:srgbClr val="FBD4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00" name="Google Shape;1600;p134"/>
          <p:cNvSpPr/>
          <p:nvPr/>
        </p:nvSpPr>
        <p:spPr>
          <a:xfrm>
            <a:off x="7417307" y="2476500"/>
            <a:ext cx="1485900" cy="546100"/>
          </a:xfrm>
          <a:custGeom>
            <a:rect b="b" l="l" r="r" t="t"/>
            <a:pathLst>
              <a:path extrusionOk="0" h="546100" w="1485900">
                <a:moveTo>
                  <a:pt x="1485900" y="0"/>
                </a:moveTo>
                <a:lnTo>
                  <a:pt x="0" y="0"/>
                </a:lnTo>
                <a:lnTo>
                  <a:pt x="0" y="545591"/>
                </a:lnTo>
                <a:lnTo>
                  <a:pt x="1485900" y="545591"/>
                </a:lnTo>
                <a:lnTo>
                  <a:pt x="1485900" y="0"/>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01" name="Google Shape;1601;p134"/>
          <p:cNvSpPr txBox="1"/>
          <p:nvPr/>
        </p:nvSpPr>
        <p:spPr>
          <a:xfrm>
            <a:off x="7773568" y="2632709"/>
            <a:ext cx="77343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TreeMap</a:t>
            </a:r>
            <a:endParaRPr b="0" i="0" sz="1400" u="none" cap="none" strike="noStrike">
              <a:solidFill>
                <a:schemeClr val="dk1"/>
              </a:solidFill>
              <a:latin typeface="Oi"/>
              <a:ea typeface="Oi"/>
              <a:cs typeface="Oi"/>
              <a:sym typeface="Oi"/>
            </a:endParaRPr>
          </a:p>
        </p:txBody>
      </p:sp>
      <p:sp>
        <p:nvSpPr>
          <p:cNvPr id="1602" name="Google Shape;1602;p134"/>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Common Collection Classes / Interfaces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35"/>
          <p:cNvSpPr txBox="1"/>
          <p:nvPr/>
        </p:nvSpPr>
        <p:spPr>
          <a:xfrm>
            <a:off x="485140" y="1225930"/>
            <a:ext cx="7713980" cy="5065489"/>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0C0C0C"/>
                </a:solidFill>
                <a:latin typeface="Oi"/>
                <a:ea typeface="Oi"/>
                <a:cs typeface="Oi"/>
                <a:sym typeface="Oi"/>
              </a:rPr>
              <a:t>Collection</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52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Base interface for </a:t>
            </a:r>
            <a:r>
              <a:rPr b="0" i="0" lang="en-US" sz="2000" u="none" cap="none" strike="noStrike">
                <a:solidFill>
                  <a:srgbClr val="0C0C0C"/>
                </a:solidFill>
                <a:latin typeface="Oi"/>
                <a:ea typeface="Oi"/>
                <a:cs typeface="Oi"/>
                <a:sym typeface="Oi"/>
              </a:rPr>
              <a:t>Set </a:t>
            </a:r>
            <a:r>
              <a:rPr b="0" i="0" lang="en-US" sz="2000" u="none" cap="none" strike="noStrike">
                <a:solidFill>
                  <a:srgbClr val="0C0C0C"/>
                </a:solidFill>
                <a:latin typeface="Cambria"/>
                <a:ea typeface="Cambria"/>
                <a:cs typeface="Cambria"/>
                <a:sym typeface="Cambria"/>
              </a:rPr>
              <a:t>and </a:t>
            </a:r>
            <a:r>
              <a:rPr b="0" i="0" lang="en-US" sz="2000" u="none" cap="none" strike="noStrike">
                <a:solidFill>
                  <a:srgbClr val="0C0C0C"/>
                </a:solidFill>
                <a:latin typeface="Oi"/>
                <a:ea typeface="Oi"/>
                <a:cs typeface="Oi"/>
                <a:sym typeface="Oi"/>
              </a:rPr>
              <a:t>List </a:t>
            </a:r>
            <a:r>
              <a:rPr b="0" i="0" lang="en-US" sz="2000" u="none" cap="none" strike="noStrike">
                <a:solidFill>
                  <a:srgbClr val="0C0C0C"/>
                </a:solidFill>
                <a:latin typeface="Cambria"/>
                <a:ea typeface="Cambria"/>
                <a:cs typeface="Cambria"/>
                <a:sym typeface="Cambria"/>
              </a:rPr>
              <a:t>interfaces</a:t>
            </a:r>
            <a:endParaRPr b="0" i="0" sz="2000" u="none" cap="none" strike="noStrike">
              <a:solidFill>
                <a:srgbClr val="0C0C0C"/>
              </a:solidFill>
              <a:latin typeface="Cambria"/>
              <a:ea typeface="Cambria"/>
              <a:cs typeface="Cambria"/>
              <a:sym typeface="Cambria"/>
            </a:endParaRPr>
          </a:p>
          <a:p>
            <a:pPr indent="0" lvl="0" marL="12700" marR="0" rtl="0" algn="l">
              <a:lnSpc>
                <a:spcPct val="100000"/>
              </a:lnSpc>
              <a:spcBef>
                <a:spcPts val="1110"/>
              </a:spcBef>
              <a:spcAft>
                <a:spcPts val="0"/>
              </a:spcAft>
              <a:buClr>
                <a:srgbClr val="000000"/>
              </a:buClr>
              <a:buSzPts val="2000"/>
              <a:buFont typeface="Arial"/>
              <a:buNone/>
            </a:pPr>
            <a:r>
              <a:rPr b="0" i="0" lang="en-US" sz="2000" u="none" cap="none" strike="noStrike">
                <a:solidFill>
                  <a:srgbClr val="0C0C0C"/>
                </a:solidFill>
                <a:latin typeface="Oi"/>
                <a:ea typeface="Oi"/>
                <a:cs typeface="Oi"/>
                <a:sym typeface="Oi"/>
              </a:rPr>
              <a:t>Set</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60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Set-based collections guarantee element uniqueness</a:t>
            </a:r>
            <a:endParaRPr b="0" i="0" sz="2000" u="none" cap="none" strike="noStrike">
              <a:solidFill>
                <a:srgbClr val="0C0C0C"/>
              </a:solidFill>
              <a:latin typeface="Cambria"/>
              <a:ea typeface="Cambria"/>
              <a:cs typeface="Cambria"/>
              <a:sym typeface="Cambria"/>
            </a:endParaRPr>
          </a:p>
          <a:p>
            <a:pPr indent="-286385" lvl="1" marL="756285" marR="0" rtl="0" algn="l">
              <a:lnSpc>
                <a:spcPct val="100000"/>
              </a:lnSpc>
              <a:spcBef>
                <a:spcPts val="60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E.g. </a:t>
            </a:r>
            <a:r>
              <a:rPr b="0" i="0" lang="en-US" sz="2000" u="none" cap="none" strike="noStrike">
                <a:solidFill>
                  <a:srgbClr val="0C0C0C"/>
                </a:solidFill>
                <a:latin typeface="Oi"/>
                <a:ea typeface="Oi"/>
                <a:cs typeface="Oi"/>
                <a:sym typeface="Oi"/>
              </a:rPr>
              <a:t>HashSet </a:t>
            </a:r>
            <a:r>
              <a:rPr b="0" i="0" lang="en-US" sz="2000" u="none" cap="none" strike="noStrike">
                <a:solidFill>
                  <a:srgbClr val="0C0C0C"/>
                </a:solidFill>
                <a:latin typeface="Cambria"/>
                <a:ea typeface="Cambria"/>
                <a:cs typeface="Cambria"/>
                <a:sym typeface="Cambria"/>
              </a:rPr>
              <a:t>uses hash codes to ensure element uniqueness</a:t>
            </a:r>
            <a:endParaRPr b="0" i="0" sz="2000" u="none" cap="none" strike="noStrike">
              <a:solidFill>
                <a:srgbClr val="0C0C0C"/>
              </a:solidFill>
              <a:latin typeface="Cambria"/>
              <a:ea typeface="Cambria"/>
              <a:cs typeface="Cambria"/>
              <a:sym typeface="Cambria"/>
            </a:endParaRPr>
          </a:p>
          <a:p>
            <a:pPr indent="0" lvl="0" marL="12700" marR="0" rtl="0" algn="l">
              <a:lnSpc>
                <a:spcPct val="100000"/>
              </a:lnSpc>
              <a:spcBef>
                <a:spcPts val="1110"/>
              </a:spcBef>
              <a:spcAft>
                <a:spcPts val="0"/>
              </a:spcAft>
              <a:buClr>
                <a:srgbClr val="000000"/>
              </a:buClr>
              <a:buSzPts val="2000"/>
              <a:buFont typeface="Arial"/>
              <a:buNone/>
            </a:pPr>
            <a:r>
              <a:rPr b="0" i="0" lang="en-US" sz="2000" u="none" cap="none" strike="noStrike">
                <a:solidFill>
                  <a:srgbClr val="0C0C0C"/>
                </a:solidFill>
                <a:latin typeface="Oi"/>
                <a:ea typeface="Oi"/>
                <a:cs typeface="Oi"/>
                <a:sym typeface="Oi"/>
              </a:rPr>
              <a:t>List</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60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List-based collections store elements sequentially, by position</a:t>
            </a:r>
            <a:endParaRPr b="0" i="0" sz="2000" u="none" cap="none" strike="noStrike">
              <a:solidFill>
                <a:srgbClr val="0C0C0C"/>
              </a:solidFill>
              <a:latin typeface="Cambria"/>
              <a:ea typeface="Cambria"/>
              <a:cs typeface="Cambria"/>
              <a:sym typeface="Cambria"/>
            </a:endParaRPr>
          </a:p>
          <a:p>
            <a:pPr indent="-286385" lvl="1" marL="756285" marR="0" rtl="0" algn="l">
              <a:lnSpc>
                <a:spcPct val="100000"/>
              </a:lnSpc>
              <a:spcBef>
                <a:spcPts val="60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E.g. </a:t>
            </a:r>
            <a:r>
              <a:rPr b="0" i="0" lang="en-US" sz="2000" u="none" cap="none" strike="noStrike">
                <a:solidFill>
                  <a:srgbClr val="0C0C0C"/>
                </a:solidFill>
                <a:latin typeface="Oi"/>
                <a:ea typeface="Oi"/>
                <a:cs typeface="Oi"/>
                <a:sym typeface="Oi"/>
              </a:rPr>
              <a:t>ArrayList </a:t>
            </a:r>
            <a:r>
              <a:rPr b="0" i="0" lang="en-US" sz="2000" u="none" cap="none" strike="noStrike">
                <a:solidFill>
                  <a:srgbClr val="0C0C0C"/>
                </a:solidFill>
                <a:latin typeface="Cambria"/>
                <a:ea typeface="Cambria"/>
                <a:cs typeface="Cambria"/>
                <a:sym typeface="Cambria"/>
              </a:rPr>
              <a:t>stores elements internally as an array</a:t>
            </a:r>
            <a:endParaRPr b="0" i="0" sz="2000" u="none" cap="none" strike="noStrike">
              <a:solidFill>
                <a:srgbClr val="0C0C0C"/>
              </a:solidFill>
              <a:latin typeface="Cambria"/>
              <a:ea typeface="Cambria"/>
              <a:cs typeface="Cambria"/>
              <a:sym typeface="Cambria"/>
            </a:endParaRPr>
          </a:p>
          <a:p>
            <a:pPr indent="-286385" lvl="1" marL="756285" marR="0" rtl="0" algn="l">
              <a:lnSpc>
                <a:spcPct val="100000"/>
              </a:lnSpc>
              <a:spcBef>
                <a:spcPts val="60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E.g. </a:t>
            </a:r>
            <a:r>
              <a:rPr b="0" i="0" lang="en-US" sz="2000" u="none" cap="none" strike="noStrike">
                <a:solidFill>
                  <a:srgbClr val="0C0C0C"/>
                </a:solidFill>
                <a:latin typeface="Oi"/>
                <a:ea typeface="Oi"/>
                <a:cs typeface="Oi"/>
                <a:sym typeface="Oi"/>
              </a:rPr>
              <a:t>LinkedList </a:t>
            </a:r>
            <a:r>
              <a:rPr b="0" i="0" lang="en-US" sz="2000" u="none" cap="none" strike="noStrike">
                <a:solidFill>
                  <a:srgbClr val="0C0C0C"/>
                </a:solidFill>
                <a:latin typeface="Cambria"/>
                <a:ea typeface="Cambria"/>
                <a:cs typeface="Cambria"/>
                <a:sym typeface="Cambria"/>
              </a:rPr>
              <a:t>stores elements internally as a linked list</a:t>
            </a:r>
            <a:endParaRPr b="0" i="0" sz="2000" u="none" cap="none" strike="noStrike">
              <a:solidFill>
                <a:srgbClr val="0C0C0C"/>
              </a:solidFill>
              <a:latin typeface="Cambria"/>
              <a:ea typeface="Cambria"/>
              <a:cs typeface="Cambria"/>
              <a:sym typeface="Cambria"/>
            </a:endParaRPr>
          </a:p>
          <a:p>
            <a:pPr indent="0" lvl="0" marL="12700" marR="0" rtl="0" algn="l">
              <a:lnSpc>
                <a:spcPct val="100000"/>
              </a:lnSpc>
              <a:spcBef>
                <a:spcPts val="1110"/>
              </a:spcBef>
              <a:spcAft>
                <a:spcPts val="0"/>
              </a:spcAft>
              <a:buClr>
                <a:srgbClr val="000000"/>
              </a:buClr>
              <a:buSzPts val="2000"/>
              <a:buFont typeface="Arial"/>
              <a:buNone/>
            </a:pPr>
            <a:r>
              <a:rPr b="0" i="0" lang="en-US" sz="2000" u="none" cap="none" strike="noStrike">
                <a:solidFill>
                  <a:srgbClr val="0C0C0C"/>
                </a:solidFill>
                <a:latin typeface="Oi"/>
                <a:ea typeface="Oi"/>
                <a:cs typeface="Oi"/>
                <a:sym typeface="Oi"/>
              </a:rPr>
              <a:t>Map</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60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Map-based collections store key/value pairs</a:t>
            </a:r>
            <a:endParaRPr b="0" i="0" sz="2000" u="none" cap="none" strike="noStrike">
              <a:solidFill>
                <a:srgbClr val="0C0C0C"/>
              </a:solidFill>
              <a:latin typeface="Cambria"/>
              <a:ea typeface="Cambria"/>
              <a:cs typeface="Cambria"/>
              <a:sym typeface="Cambria"/>
            </a:endParaRPr>
          </a:p>
          <a:p>
            <a:pPr indent="-286385" lvl="1" marL="756285" marR="0" rtl="0" algn="l">
              <a:lnSpc>
                <a:spcPct val="100000"/>
              </a:lnSpc>
              <a:spcBef>
                <a:spcPts val="60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E.g. </a:t>
            </a:r>
            <a:r>
              <a:rPr b="0" i="0" lang="en-US" sz="2000" u="none" cap="none" strike="noStrike">
                <a:solidFill>
                  <a:srgbClr val="0C0C0C"/>
                </a:solidFill>
                <a:latin typeface="Oi"/>
                <a:ea typeface="Oi"/>
                <a:cs typeface="Oi"/>
                <a:sym typeface="Oi"/>
              </a:rPr>
              <a:t>HashMap </a:t>
            </a:r>
            <a:r>
              <a:rPr b="0" i="0" lang="en-US" sz="2000" u="none" cap="none" strike="noStrike">
                <a:solidFill>
                  <a:srgbClr val="0C0C0C"/>
                </a:solidFill>
                <a:latin typeface="Cambria"/>
                <a:ea typeface="Cambria"/>
                <a:cs typeface="Cambria"/>
                <a:sym typeface="Cambria"/>
              </a:rPr>
              <a:t>arranges items by using hash codes</a:t>
            </a:r>
            <a:endParaRPr b="0" i="0" sz="2000" u="none" cap="none" strike="noStrike">
              <a:solidFill>
                <a:srgbClr val="0C0C0C"/>
              </a:solidFill>
              <a:latin typeface="Cambria"/>
              <a:ea typeface="Cambria"/>
              <a:cs typeface="Cambria"/>
              <a:sym typeface="Cambria"/>
            </a:endParaRPr>
          </a:p>
          <a:p>
            <a:pPr indent="-286385" lvl="1" marL="756285" marR="0" rtl="0" algn="l">
              <a:lnSpc>
                <a:spcPct val="100000"/>
              </a:lnSpc>
              <a:spcBef>
                <a:spcPts val="60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E.g. </a:t>
            </a:r>
            <a:r>
              <a:rPr b="0" i="0" lang="en-US" sz="2000" u="none" cap="none" strike="noStrike">
                <a:solidFill>
                  <a:srgbClr val="0C0C0C"/>
                </a:solidFill>
                <a:latin typeface="Oi"/>
                <a:ea typeface="Oi"/>
                <a:cs typeface="Oi"/>
                <a:sym typeface="Oi"/>
              </a:rPr>
              <a:t>TreeMap </a:t>
            </a:r>
            <a:r>
              <a:rPr b="0" i="0" lang="en-US" sz="2000" u="none" cap="none" strike="noStrike">
                <a:solidFill>
                  <a:srgbClr val="0C0C0C"/>
                </a:solidFill>
                <a:latin typeface="Cambria"/>
                <a:ea typeface="Cambria"/>
                <a:cs typeface="Cambria"/>
                <a:sym typeface="Cambria"/>
              </a:rPr>
              <a:t>arranges items in a tree</a:t>
            </a:r>
            <a:endParaRPr b="0" i="0" sz="2000" u="none" cap="none" strike="noStrike">
              <a:solidFill>
                <a:srgbClr val="0C0C0C"/>
              </a:solidFill>
              <a:latin typeface="Cambria"/>
              <a:ea typeface="Cambria"/>
              <a:cs typeface="Cambria"/>
              <a:sym typeface="Cambria"/>
            </a:endParaRPr>
          </a:p>
        </p:txBody>
      </p:sp>
      <p:sp>
        <p:nvSpPr>
          <p:cNvPr id="1608" name="Google Shape;1608;p135"/>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Understanding the Classes / Interfaces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36"/>
          <p:cNvSpPr txBox="1"/>
          <p:nvPr>
            <p:ph idx="1" type="body"/>
          </p:nvPr>
        </p:nvSpPr>
        <p:spPr>
          <a:xfrm>
            <a:off x="228600" y="914400"/>
            <a:ext cx="8915400" cy="50292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The Collection interface is the foundation upon which the collections framework is built.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It declares the core methods that all collections will have.</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Objects are added to a collection by calling add(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Notice that add( ) takes an argument of type Object.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Because Object is a superclass of all classes, any type of object may be stored in a collection.</a:t>
            </a:r>
            <a:endParaRPr/>
          </a:p>
        </p:txBody>
      </p:sp>
      <p:sp>
        <p:nvSpPr>
          <p:cNvPr id="1615" name="Google Shape;1615;p13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Collection Interfaces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37"/>
          <p:cNvSpPr txBox="1"/>
          <p:nvPr>
            <p:ph idx="1" type="body"/>
          </p:nvPr>
        </p:nvSpPr>
        <p:spPr>
          <a:xfrm>
            <a:off x="228600" y="910670"/>
            <a:ext cx="8610600" cy="43434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The Set interface extends the Collection interface.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It does not introduce new methods or constants, but it stipulates that an instance of Set contains no duplicate elements.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concrete classes that implement Set must ensure that no duplicate elements can be added to the set.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That is no two elements e1 and e2 can  be in the set such that e1.equals(e2) is true.</a:t>
            </a:r>
            <a:endParaRPr/>
          </a:p>
        </p:txBody>
      </p:sp>
      <p:sp>
        <p:nvSpPr>
          <p:cNvPr id="1622" name="Google Shape;1622;p137"/>
          <p:cNvSpPr/>
          <p:nvPr/>
        </p:nvSpPr>
        <p:spPr>
          <a:xfrm>
            <a:off x="1741488" y="20843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23" name="Google Shape;1623;p137"/>
          <p:cNvSpPr/>
          <p:nvPr/>
        </p:nvSpPr>
        <p:spPr>
          <a:xfrm>
            <a:off x="3227388" y="27130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24" name="Google Shape;1624;p137"/>
          <p:cNvSpPr/>
          <p:nvPr/>
        </p:nvSpPr>
        <p:spPr>
          <a:xfrm>
            <a:off x="3371850" y="21986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25" name="Google Shape;1625;p13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Set Interface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38"/>
          <p:cNvSpPr txBox="1"/>
          <p:nvPr>
            <p:ph idx="1" type="body"/>
          </p:nvPr>
        </p:nvSpPr>
        <p:spPr>
          <a:xfrm>
            <a:off x="228600" y="914400"/>
            <a:ext cx="8610600" cy="48006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The Abstract Set class is a convenience class that extends Abstract Collection and implements Set.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Abstract Set class provides concrete implementations for the equals method and the hash Code method.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hash code of a set is the sum of the hash code of all the elements in the set.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Since the size method and iterator method are not implemented in the Abstract Set class, Abstract Set is an abstract class.</a:t>
            </a:r>
            <a:endParaRPr/>
          </a:p>
        </p:txBody>
      </p:sp>
      <p:sp>
        <p:nvSpPr>
          <p:cNvPr id="1632" name="Google Shape;1632;p138"/>
          <p:cNvSpPr/>
          <p:nvPr/>
        </p:nvSpPr>
        <p:spPr>
          <a:xfrm>
            <a:off x="1741488" y="20843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33" name="Google Shape;1633;p138"/>
          <p:cNvSpPr/>
          <p:nvPr/>
        </p:nvSpPr>
        <p:spPr>
          <a:xfrm>
            <a:off x="3227388" y="27130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34" name="Google Shape;1634;p138"/>
          <p:cNvSpPr/>
          <p:nvPr/>
        </p:nvSpPr>
        <p:spPr>
          <a:xfrm>
            <a:off x="3371850" y="21986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35" name="Google Shape;1635;p13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Abstract Set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39"/>
          <p:cNvSpPr txBox="1"/>
          <p:nvPr>
            <p:ph idx="1" type="body"/>
          </p:nvPr>
        </p:nvSpPr>
        <p:spPr>
          <a:xfrm>
            <a:off x="228600" y="914400"/>
            <a:ext cx="8610600" cy="48006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The HashSet class is a concrete class that implements Set.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It can be used to store duplicate-free elements.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For efficiency, objects added to a hash set need to implement the hashCode method in a manner that properly disperses the hash code. </a:t>
            </a:r>
            <a:endParaRPr/>
          </a:p>
        </p:txBody>
      </p:sp>
      <p:sp>
        <p:nvSpPr>
          <p:cNvPr id="1642" name="Google Shape;1642;p139"/>
          <p:cNvSpPr/>
          <p:nvPr/>
        </p:nvSpPr>
        <p:spPr>
          <a:xfrm>
            <a:off x="1741488" y="20843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43" name="Google Shape;1643;p139"/>
          <p:cNvSpPr/>
          <p:nvPr/>
        </p:nvSpPr>
        <p:spPr>
          <a:xfrm>
            <a:off x="3227388" y="27130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44" name="Google Shape;1644;p139"/>
          <p:cNvSpPr/>
          <p:nvPr/>
        </p:nvSpPr>
        <p:spPr>
          <a:xfrm>
            <a:off x="3371850" y="21986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45" name="Google Shape;1645;p13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HashSet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4"/>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mbria"/>
                <a:ea typeface="Cambria"/>
                <a:cs typeface="Cambria"/>
                <a:sym typeface="Cambria"/>
              </a:rPr>
              <a:t>Variables</a:t>
            </a:r>
            <a:endParaRPr b="0" i="0" sz="1400" u="none" cap="none" strike="noStrike">
              <a:solidFill>
                <a:srgbClr val="000000"/>
              </a:solidFill>
              <a:latin typeface="Arial"/>
              <a:ea typeface="Arial"/>
              <a:cs typeface="Arial"/>
              <a:sym typeface="Arial"/>
            </a:endParaRPr>
          </a:p>
        </p:txBody>
      </p:sp>
      <p:sp>
        <p:nvSpPr>
          <p:cNvPr id="455" name="Google Shape;455;p14"/>
          <p:cNvSpPr/>
          <p:nvPr/>
        </p:nvSpPr>
        <p:spPr>
          <a:xfrm>
            <a:off x="381000" y="762000"/>
            <a:ext cx="8305800" cy="5562600"/>
          </a:xfrm>
          <a:prstGeom prst="rect">
            <a:avLst/>
          </a:prstGeom>
          <a:noFill/>
          <a:ln>
            <a:noFill/>
          </a:ln>
        </p:spPr>
        <p:txBody>
          <a:bodyPr anchorCtr="0" anchor="t" bIns="45700" lIns="91425" spcFirstLastPara="1" rIns="91425" wrap="square" tIns="45700">
            <a:noAutofit/>
          </a:bodyPr>
          <a:lstStyle/>
          <a:p>
            <a:pPr indent="-233363" lvl="0" marL="233363" marR="0" rtl="0" algn="l">
              <a:lnSpc>
                <a:spcPct val="100000"/>
              </a:lnSpc>
              <a:spcBef>
                <a:spcPts val="0"/>
              </a:spcBef>
              <a:spcAft>
                <a:spcPts val="0"/>
              </a:spcAft>
              <a:buClr>
                <a:srgbClr val="808080"/>
              </a:buClr>
              <a:buSzPts val="1440"/>
              <a:buFont typeface="Noto Sans Symbols"/>
              <a:buChar char="■"/>
            </a:pPr>
            <a:r>
              <a:rPr b="1" i="0" lang="en-US" sz="2400" u="none" cap="none" strike="noStrike">
                <a:solidFill>
                  <a:schemeClr val="dk1"/>
                </a:solidFill>
                <a:latin typeface="Cambria"/>
                <a:ea typeface="Cambria"/>
                <a:cs typeface="Cambria"/>
                <a:sym typeface="Cambria"/>
              </a:rPr>
              <a:t>variable</a:t>
            </a:r>
            <a:r>
              <a:rPr b="0" i="0" lang="en-US" sz="2400" u="none" cap="none" strike="noStrike">
                <a:solidFill>
                  <a:schemeClr val="dk1"/>
                </a:solidFill>
                <a:latin typeface="Cambria"/>
                <a:ea typeface="Cambria"/>
                <a:cs typeface="Cambria"/>
                <a:sym typeface="Cambria"/>
              </a:rPr>
              <a:t>: A piece of your computer's memory that is given a name and type and can store a value.</a:t>
            </a:r>
            <a:endParaRPr b="0" i="0" sz="1400" u="none" cap="none" strike="noStrike">
              <a:solidFill>
                <a:srgbClr val="000000"/>
              </a:solidFill>
              <a:latin typeface="Arial"/>
              <a:ea typeface="Arial"/>
              <a:cs typeface="Arial"/>
              <a:sym typeface="Arial"/>
            </a:endParaRPr>
          </a:p>
          <a:p>
            <a:pPr indent="-233361" lvl="1" marL="690563" marR="0" rtl="0" algn="l">
              <a:lnSpc>
                <a:spcPct val="100000"/>
              </a:lnSpc>
              <a:spcBef>
                <a:spcPts val="400"/>
              </a:spcBef>
              <a:spcAft>
                <a:spcPts val="0"/>
              </a:spcAft>
              <a:buClr>
                <a:srgbClr val="800000"/>
              </a:buClr>
              <a:buSzPts val="1100"/>
              <a:buFont typeface="Noto Sans Symbols"/>
              <a:buChar char="■"/>
            </a:pPr>
            <a:r>
              <a:rPr b="0" i="0" lang="en-US" sz="2000" u="none" cap="none" strike="noStrike">
                <a:solidFill>
                  <a:schemeClr val="dk1"/>
                </a:solidFill>
                <a:latin typeface="Cambria"/>
                <a:ea typeface="Cambria"/>
                <a:cs typeface="Cambria"/>
                <a:sym typeface="Cambria"/>
              </a:rPr>
              <a:t>Usage:</a:t>
            </a:r>
            <a:endParaRPr b="0" i="0" sz="1400" u="none" cap="none" strike="noStrike">
              <a:solidFill>
                <a:srgbClr val="000000"/>
              </a:solidFill>
              <a:latin typeface="Arial"/>
              <a:ea typeface="Arial"/>
              <a:cs typeface="Arial"/>
              <a:sym typeface="Arial"/>
            </a:endParaRPr>
          </a:p>
          <a:p>
            <a:pPr indent="-169862" lvl="2" marL="1084263" marR="0" rtl="0" algn="l">
              <a:lnSpc>
                <a:spcPct val="100000"/>
              </a:lnSpc>
              <a:spcBef>
                <a:spcPts val="360"/>
              </a:spcBef>
              <a:spcAft>
                <a:spcPts val="0"/>
              </a:spcAft>
              <a:buClr>
                <a:schemeClr val="dk1"/>
              </a:buClr>
              <a:buSzPts val="900"/>
              <a:buFont typeface="Noto Sans Symbols"/>
              <a:buChar char="■"/>
            </a:pPr>
            <a:r>
              <a:rPr b="0" i="0" lang="en-US" sz="1800" u="none" cap="none" strike="noStrike">
                <a:solidFill>
                  <a:schemeClr val="dk1"/>
                </a:solidFill>
                <a:latin typeface="Cambria"/>
                <a:ea typeface="Cambria"/>
                <a:cs typeface="Cambria"/>
                <a:sym typeface="Cambria"/>
              </a:rPr>
              <a:t>compute an expression's result</a:t>
            </a:r>
            <a:endParaRPr b="0" i="0" sz="1400" u="none" cap="none" strike="noStrike">
              <a:solidFill>
                <a:srgbClr val="000000"/>
              </a:solidFill>
              <a:latin typeface="Arial"/>
              <a:ea typeface="Arial"/>
              <a:cs typeface="Arial"/>
              <a:sym typeface="Arial"/>
            </a:endParaRPr>
          </a:p>
          <a:p>
            <a:pPr indent="-169862" lvl="2" marL="1084263" marR="0" rtl="0" algn="l">
              <a:lnSpc>
                <a:spcPct val="100000"/>
              </a:lnSpc>
              <a:spcBef>
                <a:spcPts val="360"/>
              </a:spcBef>
              <a:spcAft>
                <a:spcPts val="0"/>
              </a:spcAft>
              <a:buClr>
                <a:schemeClr val="dk1"/>
              </a:buClr>
              <a:buSzPts val="900"/>
              <a:buFont typeface="Noto Sans Symbols"/>
              <a:buChar char="■"/>
            </a:pPr>
            <a:r>
              <a:rPr b="0" i="0" lang="en-US" sz="1800" u="none" cap="none" strike="noStrike">
                <a:solidFill>
                  <a:schemeClr val="dk1"/>
                </a:solidFill>
                <a:latin typeface="Cambria"/>
                <a:ea typeface="Cambria"/>
                <a:cs typeface="Cambria"/>
                <a:sym typeface="Cambria"/>
              </a:rPr>
              <a:t>store that result into a variable</a:t>
            </a:r>
            <a:endParaRPr b="0" i="0" sz="1400" u="none" cap="none" strike="noStrike">
              <a:solidFill>
                <a:srgbClr val="000000"/>
              </a:solidFill>
              <a:latin typeface="Arial"/>
              <a:ea typeface="Arial"/>
              <a:cs typeface="Arial"/>
              <a:sym typeface="Arial"/>
            </a:endParaRPr>
          </a:p>
          <a:p>
            <a:pPr indent="-169862" lvl="2" marL="1084263" marR="0" rtl="0" algn="l">
              <a:lnSpc>
                <a:spcPct val="100000"/>
              </a:lnSpc>
              <a:spcBef>
                <a:spcPts val="360"/>
              </a:spcBef>
              <a:spcAft>
                <a:spcPts val="0"/>
              </a:spcAft>
              <a:buClr>
                <a:schemeClr val="dk1"/>
              </a:buClr>
              <a:buSzPts val="900"/>
              <a:buFont typeface="Noto Sans Symbols"/>
              <a:buChar char="■"/>
            </a:pPr>
            <a:r>
              <a:rPr b="0" i="0" lang="en-US" sz="1800" u="none" cap="none" strike="noStrike">
                <a:solidFill>
                  <a:schemeClr val="dk1"/>
                </a:solidFill>
                <a:latin typeface="Cambria"/>
                <a:ea typeface="Cambria"/>
                <a:cs typeface="Cambria"/>
                <a:sym typeface="Cambria"/>
              </a:rPr>
              <a:t>use that variable later in the program</a:t>
            </a:r>
            <a:endParaRPr b="0" i="0" sz="1400" u="none" cap="none" strike="noStrike">
              <a:solidFill>
                <a:srgbClr val="000000"/>
              </a:solidFill>
              <a:latin typeface="Arial"/>
              <a:ea typeface="Arial"/>
              <a:cs typeface="Arial"/>
              <a:sym typeface="Arial"/>
            </a:endParaRPr>
          </a:p>
          <a:p>
            <a:pPr indent="-144462" lvl="2" marL="1084263" marR="0" rtl="0" algn="l">
              <a:lnSpc>
                <a:spcPct val="100000"/>
              </a:lnSpc>
              <a:spcBef>
                <a:spcPts val="160"/>
              </a:spcBef>
              <a:spcAft>
                <a:spcPts val="0"/>
              </a:spcAft>
              <a:buClr>
                <a:schemeClr val="dk1"/>
              </a:buClr>
              <a:buSzPts val="400"/>
              <a:buFont typeface="Noto Sans Symbols"/>
              <a:buNone/>
            </a:pPr>
            <a:r>
              <a:t/>
            </a:r>
            <a:endParaRPr b="0" i="0" sz="800" u="none" cap="none" strike="noStrike">
              <a:solidFill>
                <a:schemeClr val="dk1"/>
              </a:solidFill>
              <a:latin typeface="Cambria"/>
              <a:ea typeface="Cambria"/>
              <a:cs typeface="Cambria"/>
              <a:sym typeface="Cambria"/>
            </a:endParaRPr>
          </a:p>
          <a:p>
            <a:pPr indent="-233361" lvl="1" marL="690563" marR="0" rtl="0" algn="l">
              <a:lnSpc>
                <a:spcPct val="100000"/>
              </a:lnSpc>
              <a:spcBef>
                <a:spcPts val="400"/>
              </a:spcBef>
              <a:spcAft>
                <a:spcPts val="0"/>
              </a:spcAft>
              <a:buClr>
                <a:srgbClr val="800000"/>
              </a:buClr>
              <a:buSzPts val="1100"/>
              <a:buFont typeface="Noto Sans Symbols"/>
              <a:buChar char="■"/>
            </a:pPr>
            <a:r>
              <a:rPr b="0" i="0" lang="en-US" sz="2000" u="none" cap="none" strike="noStrike">
                <a:solidFill>
                  <a:schemeClr val="dk1"/>
                </a:solidFill>
                <a:latin typeface="Cambria"/>
                <a:ea typeface="Cambria"/>
                <a:cs typeface="Cambria"/>
                <a:sym typeface="Cambria"/>
              </a:rPr>
              <a:t>Unlike a calculator, which may only have enough to store a few values, we can declare as many variables as we want.</a:t>
            </a:r>
            <a:endParaRPr b="0" i="0" sz="1400" u="none" cap="none" strike="noStrike">
              <a:solidFill>
                <a:srgbClr val="000000"/>
              </a:solidFill>
              <a:latin typeface="Arial"/>
              <a:ea typeface="Arial"/>
              <a:cs typeface="Arial"/>
              <a:sym typeface="Arial"/>
            </a:endParaRPr>
          </a:p>
          <a:p>
            <a:pPr indent="-205422" lvl="1" marL="690563" marR="0" rtl="0" algn="l">
              <a:lnSpc>
                <a:spcPct val="100000"/>
              </a:lnSpc>
              <a:spcBef>
                <a:spcPts val="160"/>
              </a:spcBef>
              <a:spcAft>
                <a:spcPts val="0"/>
              </a:spcAft>
              <a:buClr>
                <a:srgbClr val="800000"/>
              </a:buClr>
              <a:buSzPts val="440"/>
              <a:buFont typeface="Noto Sans Symbols"/>
              <a:buNone/>
            </a:pPr>
            <a:r>
              <a:t/>
            </a:r>
            <a:endParaRPr b="0" i="0" sz="800" u="none" cap="none" strike="noStrike">
              <a:solidFill>
                <a:schemeClr val="dk1"/>
              </a:solidFill>
              <a:latin typeface="Cambria"/>
              <a:ea typeface="Cambria"/>
              <a:cs typeface="Cambria"/>
              <a:sym typeface="Cambria"/>
            </a:endParaRPr>
          </a:p>
          <a:p>
            <a:pPr indent="-233363" lvl="0" marL="233363" marR="0" rtl="0" algn="l">
              <a:lnSpc>
                <a:spcPct val="100000"/>
              </a:lnSpc>
              <a:spcBef>
                <a:spcPts val="480"/>
              </a:spcBef>
              <a:spcAft>
                <a:spcPts val="0"/>
              </a:spcAft>
              <a:buClr>
                <a:srgbClr val="808080"/>
              </a:buClr>
              <a:buSzPts val="1440"/>
              <a:buFont typeface="Noto Sans Symbols"/>
              <a:buChar char="■"/>
            </a:pPr>
            <a:r>
              <a:rPr b="0" i="0" lang="en-US" sz="2400" u="none" cap="none" strike="noStrike">
                <a:solidFill>
                  <a:schemeClr val="dk1"/>
                </a:solidFill>
                <a:latin typeface="Cambria"/>
                <a:ea typeface="Cambria"/>
                <a:cs typeface="Cambria"/>
                <a:sym typeface="Cambria"/>
              </a:rPr>
              <a:t>Variables are a bit like preset stations on a car stereo.</a:t>
            </a:r>
            <a:endParaRPr b="0" i="0" sz="1400" u="none" cap="none" strike="noStrike">
              <a:solidFill>
                <a:srgbClr val="000000"/>
              </a:solidFill>
              <a:latin typeface="Arial"/>
              <a:ea typeface="Arial"/>
              <a:cs typeface="Arial"/>
              <a:sym typeface="Arial"/>
            </a:endParaRPr>
          </a:p>
        </p:txBody>
      </p:sp>
      <p:grpSp>
        <p:nvGrpSpPr>
          <p:cNvPr id="456" name="Google Shape;456;p14"/>
          <p:cNvGrpSpPr/>
          <p:nvPr/>
        </p:nvGrpSpPr>
        <p:grpSpPr>
          <a:xfrm>
            <a:off x="1447800" y="4724400"/>
            <a:ext cx="5969000" cy="1460500"/>
            <a:chOff x="1584" y="2784"/>
            <a:chExt cx="4000" cy="1256"/>
          </a:xfrm>
        </p:grpSpPr>
        <p:pic>
          <p:nvPicPr>
            <p:cNvPr descr="car_stereo" id="457" name="Google Shape;457;p14"/>
            <p:cNvPicPr preferRelativeResize="0"/>
            <p:nvPr/>
          </p:nvPicPr>
          <p:blipFill rotWithShape="1">
            <a:blip r:embed="rId3">
              <a:alphaModFix/>
            </a:blip>
            <a:srcRect b="35399" l="0" r="0" t="33200"/>
            <a:stretch/>
          </p:blipFill>
          <p:spPr>
            <a:xfrm>
              <a:off x="1584" y="2784"/>
              <a:ext cx="4000" cy="1256"/>
            </a:xfrm>
            <a:prstGeom prst="rect">
              <a:avLst/>
            </a:prstGeom>
            <a:noFill/>
            <a:ln>
              <a:noFill/>
            </a:ln>
          </p:spPr>
        </p:pic>
        <p:sp>
          <p:nvSpPr>
            <p:cNvPr id="458" name="Google Shape;458;p14"/>
            <p:cNvSpPr/>
            <p:nvPr/>
          </p:nvSpPr>
          <p:spPr>
            <a:xfrm>
              <a:off x="2736" y="3600"/>
              <a:ext cx="1872" cy="384"/>
            </a:xfrm>
            <a:prstGeom prst="ellipse">
              <a:avLst/>
            </a:prstGeom>
            <a:no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00080"/>
                </a:buClr>
                <a:buSzPts val="1100"/>
                <a:buFont typeface="Noto Sans Symbols"/>
                <a:buNone/>
              </a:pPr>
              <a:r>
                <a:t/>
              </a:r>
              <a:endParaRPr b="0" i="0" sz="2000" u="none" cap="none" strike="noStrike">
                <a:solidFill>
                  <a:schemeClr val="dk1"/>
                </a:solidFill>
                <a:latin typeface="Cambria"/>
                <a:ea typeface="Cambria"/>
                <a:cs typeface="Cambria"/>
                <a:sym typeface="Cambria"/>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40"/>
          <p:cNvSpPr txBox="1"/>
          <p:nvPr>
            <p:ph idx="1" type="body"/>
          </p:nvPr>
        </p:nvSpPr>
        <p:spPr>
          <a:xfrm>
            <a:off x="228600" y="990600"/>
            <a:ext cx="8458200" cy="44196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Sorted Set is a sub-interface of Set, which guarantees that the elements in the set are sorted.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Tree Set is a concrete class that implements the Sorted Set interface.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You can use an iterator to traverse the elements in the sorted order. </a:t>
            </a:r>
            <a:endParaRPr/>
          </a:p>
          <a:p>
            <a:pPr indent="-227013" lvl="0" marL="341313" rtl="0" algn="l">
              <a:lnSpc>
                <a:spcPct val="100000"/>
              </a:lnSpc>
              <a:spcBef>
                <a:spcPts val="360"/>
              </a:spcBef>
              <a:spcAft>
                <a:spcPts val="0"/>
              </a:spcAft>
              <a:buClr>
                <a:schemeClr val="dk1"/>
              </a:buClr>
              <a:buSzPts val="1800"/>
              <a:buNone/>
            </a:pPr>
            <a:r>
              <a:t/>
            </a:r>
            <a:endParaRPr sz="1800"/>
          </a:p>
          <a:p>
            <a:pPr indent="-252413" lvl="0" marL="341313" rtl="0" algn="l">
              <a:lnSpc>
                <a:spcPct val="100000"/>
              </a:lnSpc>
              <a:spcBef>
                <a:spcPts val="280"/>
              </a:spcBef>
              <a:spcAft>
                <a:spcPts val="0"/>
              </a:spcAft>
              <a:buClr>
                <a:schemeClr val="dk1"/>
              </a:buClr>
              <a:buSzPts val="1400"/>
              <a:buNone/>
            </a:pPr>
            <a:r>
              <a:t/>
            </a:r>
            <a:endParaRPr sz="1400"/>
          </a:p>
        </p:txBody>
      </p:sp>
      <p:sp>
        <p:nvSpPr>
          <p:cNvPr id="1652" name="Google Shape;1652;p140"/>
          <p:cNvSpPr txBox="1"/>
          <p:nvPr/>
        </p:nvSpPr>
        <p:spPr>
          <a:xfrm>
            <a:off x="0" y="152400"/>
            <a:ext cx="8077200"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Sorted Set Interface &amp; the Tree Set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41"/>
          <p:cNvSpPr txBox="1"/>
          <p:nvPr>
            <p:ph idx="1" type="body"/>
          </p:nvPr>
        </p:nvSpPr>
        <p:spPr>
          <a:xfrm>
            <a:off x="228600" y="914400"/>
            <a:ext cx="8229600" cy="4419600"/>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1800"/>
              <a:buChar char="•"/>
            </a:pPr>
            <a:r>
              <a:rPr lang="en-US" sz="1800"/>
              <a:t>Sometimes you want to insert elements of different types into a tree set.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elements may not be instances of Comparable or are not comparable.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You can define a comparator to compare these elements.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To do so, create a class that implements the java.util.Comparator interface.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Comparator interface has two methods, compare and equals.</a:t>
            </a:r>
            <a:endParaRPr/>
          </a:p>
        </p:txBody>
      </p:sp>
      <p:sp>
        <p:nvSpPr>
          <p:cNvPr id="1659" name="Google Shape;1659;p141"/>
          <p:cNvSpPr/>
          <p:nvPr/>
        </p:nvSpPr>
        <p:spPr>
          <a:xfrm>
            <a:off x="1741488" y="20843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60" name="Google Shape;1660;p141"/>
          <p:cNvSpPr/>
          <p:nvPr/>
        </p:nvSpPr>
        <p:spPr>
          <a:xfrm>
            <a:off x="3227388" y="27130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61" name="Google Shape;1661;p141"/>
          <p:cNvSpPr/>
          <p:nvPr/>
        </p:nvSpPr>
        <p:spPr>
          <a:xfrm>
            <a:off x="3371850" y="21986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62" name="Google Shape;1662;p141"/>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Comparator Interface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42"/>
          <p:cNvSpPr txBox="1"/>
          <p:nvPr>
            <p:ph idx="1" type="body"/>
          </p:nvPr>
        </p:nvSpPr>
        <p:spPr>
          <a:xfrm>
            <a:off x="228600" y="914400"/>
            <a:ext cx="8229600" cy="4343400"/>
          </a:xfrm>
          <a:prstGeom prst="rect">
            <a:avLst/>
          </a:prstGeom>
          <a:noFill/>
          <a:ln>
            <a:noFill/>
          </a:ln>
        </p:spPr>
        <p:txBody>
          <a:bodyPr anchorCtr="0" anchor="t" bIns="45700" lIns="91425" spcFirstLastPara="1" rIns="91425" wrap="square" tIns="45700">
            <a:normAutofit/>
          </a:bodyPr>
          <a:lstStyle/>
          <a:p>
            <a:pPr indent="-341313" lvl="0" marL="341313" rtl="0" algn="l">
              <a:lnSpc>
                <a:spcPct val="90000"/>
              </a:lnSpc>
              <a:spcBef>
                <a:spcPts val="0"/>
              </a:spcBef>
              <a:spcAft>
                <a:spcPts val="0"/>
              </a:spcAft>
              <a:buClr>
                <a:schemeClr val="dk1"/>
              </a:buClr>
              <a:buSzPts val="1800"/>
              <a:buChar char="•"/>
            </a:pPr>
            <a:r>
              <a:rPr lang="en-US" sz="1800"/>
              <a:t>A set stores non-duplicate elements. </a:t>
            </a:r>
            <a:endParaRPr/>
          </a:p>
          <a:p>
            <a:pPr indent="-227013" lvl="0" marL="341313" rtl="0" algn="l">
              <a:lnSpc>
                <a:spcPct val="90000"/>
              </a:lnSpc>
              <a:spcBef>
                <a:spcPts val="360"/>
              </a:spcBef>
              <a:spcAft>
                <a:spcPts val="0"/>
              </a:spcAft>
              <a:buClr>
                <a:schemeClr val="dk1"/>
              </a:buClr>
              <a:buSzPts val="1800"/>
              <a:buNone/>
            </a:pPr>
            <a:r>
              <a:t/>
            </a:r>
            <a:endParaRPr sz="1800"/>
          </a:p>
          <a:p>
            <a:pPr indent="-341313" lvl="0" marL="341313" rtl="0" algn="l">
              <a:lnSpc>
                <a:spcPct val="90000"/>
              </a:lnSpc>
              <a:spcBef>
                <a:spcPts val="360"/>
              </a:spcBef>
              <a:spcAft>
                <a:spcPts val="0"/>
              </a:spcAft>
              <a:buClr>
                <a:schemeClr val="dk1"/>
              </a:buClr>
              <a:buSzPts val="1800"/>
              <a:buChar char="•"/>
            </a:pPr>
            <a:r>
              <a:rPr lang="en-US" sz="1800"/>
              <a:t>To allow duplicate elements to be stored in a collection, you need to use a list. </a:t>
            </a:r>
            <a:endParaRPr/>
          </a:p>
          <a:p>
            <a:pPr indent="-227013" lvl="0" marL="341313" rtl="0" algn="l">
              <a:lnSpc>
                <a:spcPct val="90000"/>
              </a:lnSpc>
              <a:spcBef>
                <a:spcPts val="360"/>
              </a:spcBef>
              <a:spcAft>
                <a:spcPts val="0"/>
              </a:spcAft>
              <a:buClr>
                <a:schemeClr val="dk1"/>
              </a:buClr>
              <a:buSzPts val="1800"/>
              <a:buNone/>
            </a:pPr>
            <a:r>
              <a:t/>
            </a:r>
            <a:endParaRPr sz="1800"/>
          </a:p>
          <a:p>
            <a:pPr indent="-341313" lvl="0" marL="341313" rtl="0" algn="l">
              <a:lnSpc>
                <a:spcPct val="90000"/>
              </a:lnSpc>
              <a:spcBef>
                <a:spcPts val="360"/>
              </a:spcBef>
              <a:spcAft>
                <a:spcPts val="0"/>
              </a:spcAft>
              <a:buClr>
                <a:schemeClr val="dk1"/>
              </a:buClr>
              <a:buSzPts val="1800"/>
              <a:buChar char="•"/>
            </a:pPr>
            <a:r>
              <a:rPr lang="en-US" sz="1800"/>
              <a:t>A list can not only store duplicate elements, but can also allow the user to specify where the element is stored. </a:t>
            </a:r>
            <a:endParaRPr/>
          </a:p>
          <a:p>
            <a:pPr indent="-227013" lvl="0" marL="341313" rtl="0" algn="l">
              <a:lnSpc>
                <a:spcPct val="90000"/>
              </a:lnSpc>
              <a:spcBef>
                <a:spcPts val="360"/>
              </a:spcBef>
              <a:spcAft>
                <a:spcPts val="0"/>
              </a:spcAft>
              <a:buClr>
                <a:schemeClr val="dk1"/>
              </a:buClr>
              <a:buSzPts val="1800"/>
              <a:buNone/>
            </a:pPr>
            <a:r>
              <a:t/>
            </a:r>
            <a:endParaRPr sz="1800"/>
          </a:p>
          <a:p>
            <a:pPr indent="-341313" lvl="0" marL="341313" rtl="0" algn="l">
              <a:lnSpc>
                <a:spcPct val="90000"/>
              </a:lnSpc>
              <a:spcBef>
                <a:spcPts val="360"/>
              </a:spcBef>
              <a:spcAft>
                <a:spcPts val="0"/>
              </a:spcAft>
              <a:buClr>
                <a:schemeClr val="dk1"/>
              </a:buClr>
              <a:buSzPts val="1800"/>
              <a:buChar char="•"/>
            </a:pPr>
            <a:r>
              <a:rPr lang="en-US" sz="1800"/>
              <a:t>The user can access the element by index. </a:t>
            </a:r>
            <a:endParaRPr/>
          </a:p>
        </p:txBody>
      </p:sp>
      <p:sp>
        <p:nvSpPr>
          <p:cNvPr id="1669" name="Google Shape;1669;p142"/>
          <p:cNvSpPr/>
          <p:nvPr/>
        </p:nvSpPr>
        <p:spPr>
          <a:xfrm>
            <a:off x="1741488" y="20843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70" name="Google Shape;1670;p142"/>
          <p:cNvSpPr/>
          <p:nvPr/>
        </p:nvSpPr>
        <p:spPr>
          <a:xfrm>
            <a:off x="3227388" y="27130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71" name="Google Shape;1671;p142"/>
          <p:cNvSpPr/>
          <p:nvPr/>
        </p:nvSpPr>
        <p:spPr>
          <a:xfrm>
            <a:off x="3371850" y="21986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672" name="Google Shape;1672;p142"/>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List Interface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pic>
        <p:nvPicPr>
          <p:cNvPr id="1678" name="Google Shape;1678;p143"/>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679" name="Google Shape;1679;p143"/>
          <p:cNvSpPr txBox="1"/>
          <p:nvPr/>
        </p:nvSpPr>
        <p:spPr>
          <a:xfrm>
            <a:off x="1981200" y="3429000"/>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Array List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4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
        <p:nvSpPr>
          <p:cNvPr id="1685" name="Google Shape;1685;p1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Agenda</a:t>
            </a:r>
            <a:endParaRPr b="1" i="0" sz="2400" u="none" cap="none" strike="noStrike">
              <a:solidFill>
                <a:schemeClr val="dk1"/>
              </a:solidFill>
              <a:latin typeface="Cambria"/>
              <a:ea typeface="Cambria"/>
              <a:cs typeface="Cambria"/>
              <a:sym typeface="Cambria"/>
            </a:endParaRPr>
          </a:p>
        </p:txBody>
      </p:sp>
      <p:sp>
        <p:nvSpPr>
          <p:cNvPr id="1686" name="Google Shape;1686;p144"/>
          <p:cNvSpPr txBox="1"/>
          <p:nvPr>
            <p:ph idx="1" type="body"/>
          </p:nvPr>
        </p:nvSpPr>
        <p:spPr>
          <a:xfrm>
            <a:off x="381000" y="923131"/>
            <a:ext cx="8229600" cy="4525963"/>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chemeClr val="dk1"/>
              </a:buClr>
              <a:buSzPts val="2800"/>
              <a:buFont typeface="Arial"/>
              <a:buChar char="•"/>
            </a:pPr>
            <a:r>
              <a:rPr b="1" i="0" lang="en-US" sz="2800" u="none" cap="none" strike="noStrike">
                <a:solidFill>
                  <a:schemeClr val="dk1"/>
                </a:solidFill>
                <a:latin typeface="Cambria"/>
                <a:ea typeface="Cambria"/>
                <a:cs typeface="Cambria"/>
                <a:sym typeface="Cambria"/>
              </a:rPr>
              <a:t>list</a:t>
            </a:r>
            <a:r>
              <a:rPr b="0" i="0" lang="en-US" sz="2800" u="none" cap="none" strike="noStrike">
                <a:solidFill>
                  <a:schemeClr val="dk1"/>
                </a:solidFill>
                <a:latin typeface="Cambria"/>
                <a:ea typeface="Cambria"/>
                <a:cs typeface="Cambria"/>
                <a:sym typeface="Cambria"/>
              </a:rPr>
              <a:t>: an ordered sequence of elements, each accessible by a 0-based index</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Cambria"/>
                <a:ea typeface="Cambria"/>
                <a:cs typeface="Cambria"/>
                <a:sym typeface="Cambria"/>
              </a:rPr>
              <a:t>one of the most basic collections of data</a:t>
            </a:r>
            <a:endParaRPr b="0" i="0" sz="1400" u="none" cap="none" strike="noStrike">
              <a:solidFill>
                <a:srgbClr val="000000"/>
              </a:solidFill>
              <a:latin typeface="Arial"/>
              <a:ea typeface="Arial"/>
              <a:cs typeface="Arial"/>
              <a:sym typeface="Arial"/>
            </a:endParaRPr>
          </a:p>
        </p:txBody>
      </p:sp>
      <p:pic>
        <p:nvPicPr>
          <p:cNvPr descr="art08_03" id="1687" name="Google Shape;1687;p144"/>
          <p:cNvPicPr preferRelativeResize="0"/>
          <p:nvPr/>
        </p:nvPicPr>
        <p:blipFill rotWithShape="1">
          <a:blip r:embed="rId3">
            <a:alphaModFix/>
          </a:blip>
          <a:srcRect b="0" l="0" r="0" t="0"/>
          <a:stretch/>
        </p:blipFill>
        <p:spPr>
          <a:xfrm>
            <a:off x="381000" y="3186113"/>
            <a:ext cx="8382000" cy="34321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Agenda</a:t>
            </a:r>
            <a:endParaRPr b="1" i="0" sz="2400" u="none" cap="none" strike="noStrike">
              <a:solidFill>
                <a:schemeClr val="dk1"/>
              </a:solidFill>
              <a:latin typeface="Cambria"/>
              <a:ea typeface="Cambria"/>
              <a:cs typeface="Cambria"/>
              <a:sym typeface="Cambria"/>
            </a:endParaRPr>
          </a:p>
        </p:txBody>
      </p:sp>
      <p:sp>
        <p:nvSpPr>
          <p:cNvPr id="1693" name="Google Shape;1693;p145"/>
          <p:cNvSpPr txBox="1"/>
          <p:nvPr/>
        </p:nvSpPr>
        <p:spPr>
          <a:xfrm>
            <a:off x="152400" y="1066800"/>
            <a:ext cx="8991600" cy="55626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mbria"/>
                <a:ea typeface="Cambria"/>
                <a:cs typeface="Cambria"/>
                <a:sym typeface="Cambria"/>
              </a:rPr>
              <a:t>Class ArrayList&lt;E&gt; implements the notion of a list using a partially-filled array</a:t>
            </a:r>
            <a:endParaRPr b="0" i="0" sz="1400" u="none" cap="none" strike="noStrike">
              <a:solidFill>
                <a:srgbClr val="000000"/>
              </a:solidFill>
              <a:latin typeface="Arial"/>
              <a:ea typeface="Arial"/>
              <a:cs typeface="Arial"/>
              <a:sym typeface="Arial"/>
            </a:endParaRPr>
          </a:p>
          <a:p>
            <a:pPr indent="-284163" lvl="1" marL="741363"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Cambria"/>
                <a:ea typeface="Cambria"/>
                <a:cs typeface="Cambria"/>
                <a:sym typeface="Cambria"/>
              </a:rPr>
              <a:t>when you want to use ArrayList, remember to </a:t>
            </a:r>
            <a:br>
              <a:rPr b="0" i="0" lang="en-US" sz="2400" u="none" cap="none" strike="noStrike">
                <a:solidFill>
                  <a:schemeClr val="dk1"/>
                </a:solidFill>
                <a:latin typeface="Cambria"/>
                <a:ea typeface="Cambria"/>
                <a:cs typeface="Cambria"/>
                <a:sym typeface="Cambria"/>
              </a:rPr>
            </a:br>
            <a:r>
              <a:rPr b="0" i="0" lang="en-US" sz="2400" u="none" cap="none" strike="noStrike">
                <a:solidFill>
                  <a:schemeClr val="dk1"/>
                </a:solidFill>
                <a:latin typeface="Cambria"/>
                <a:ea typeface="Cambria"/>
                <a:cs typeface="Cambria"/>
                <a:sym typeface="Cambria"/>
              </a:rPr>
              <a:t>import java.util.*;</a:t>
            </a:r>
            <a:endParaRPr b="0" i="0" sz="1400" u="none" cap="none" strike="noStrike">
              <a:solidFill>
                <a:srgbClr val="000000"/>
              </a:solidFill>
              <a:latin typeface="Arial"/>
              <a:ea typeface="Arial"/>
              <a:cs typeface="Arial"/>
              <a:sym typeface="Arial"/>
            </a:endParaRPr>
          </a:p>
        </p:txBody>
      </p:sp>
      <p:pic>
        <p:nvPicPr>
          <p:cNvPr id="1694" name="Google Shape;1694;p145"/>
          <p:cNvPicPr preferRelativeResize="0"/>
          <p:nvPr/>
        </p:nvPicPr>
        <p:blipFill rotWithShape="1">
          <a:blip r:embed="rId3">
            <a:alphaModFix/>
          </a:blip>
          <a:srcRect b="0" l="0" r="0" t="0"/>
          <a:stretch/>
        </p:blipFill>
        <p:spPr>
          <a:xfrm>
            <a:off x="152400" y="3200400"/>
            <a:ext cx="8839200" cy="27368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46"/>
          <p:cNvSpPr txBox="1"/>
          <p:nvPr>
            <p:ph type="title"/>
          </p:nvPr>
        </p:nvSpPr>
        <p:spPr>
          <a:xfrm>
            <a:off x="0" y="152400"/>
            <a:ext cx="7886700" cy="13255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t>ArrayList Features</a:t>
            </a:r>
            <a:endParaRPr/>
          </a:p>
        </p:txBody>
      </p:sp>
      <p:sp>
        <p:nvSpPr>
          <p:cNvPr id="1700" name="Google Shape;1700;p146"/>
          <p:cNvSpPr txBox="1"/>
          <p:nvPr>
            <p:ph idx="1" type="body"/>
          </p:nvPr>
        </p:nvSpPr>
        <p:spPr>
          <a:xfrm>
            <a:off x="457200" y="1066800"/>
            <a:ext cx="7886700" cy="4351338"/>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2400"/>
              <a:buChar char="•"/>
            </a:pPr>
            <a:r>
              <a:rPr lang="en-US" sz="2400"/>
              <a:t>think of it as an auto-resizing array that can hold any type of object, with many convenient methods</a:t>
            </a:r>
            <a:endParaRPr/>
          </a:p>
          <a:p>
            <a:pPr indent="-157161" lvl="1" marL="74136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80"/>
              </a:spcBef>
              <a:spcAft>
                <a:spcPts val="0"/>
              </a:spcAft>
              <a:buClr>
                <a:schemeClr val="dk1"/>
              </a:buClr>
              <a:buSzPts val="2400"/>
              <a:buChar char="•"/>
            </a:pPr>
            <a:r>
              <a:rPr lang="en-US" sz="2400"/>
              <a:t>maintains most of the benefits of arrays, such as fast random access</a:t>
            </a:r>
            <a:endParaRPr/>
          </a:p>
          <a:p>
            <a:pPr indent="-157161" lvl="1" marL="74136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80"/>
              </a:spcBef>
              <a:spcAft>
                <a:spcPts val="0"/>
              </a:spcAft>
              <a:buClr>
                <a:schemeClr val="dk1"/>
              </a:buClr>
              <a:buSzPts val="2400"/>
              <a:buChar char="•"/>
            </a:pPr>
            <a:r>
              <a:rPr lang="en-US" sz="2400"/>
              <a:t>frees us from some tedious operations on arrays, such as sliding elements and resizing</a:t>
            </a:r>
            <a:endParaRPr/>
          </a:p>
          <a:p>
            <a:pPr indent="-157161" lvl="1" marL="74136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80"/>
              </a:spcBef>
              <a:spcAft>
                <a:spcPts val="0"/>
              </a:spcAft>
              <a:buClr>
                <a:schemeClr val="dk1"/>
              </a:buClr>
              <a:buSzPts val="2400"/>
              <a:buChar char="•"/>
            </a:pPr>
            <a:r>
              <a:rPr lang="en-US" sz="2400"/>
              <a:t>can call toString on an ArrayList to print its elements</a:t>
            </a:r>
            <a:endParaRPr/>
          </a:p>
          <a:p>
            <a:pPr indent="-284163" lvl="1" marL="741363" rtl="0" algn="l">
              <a:lnSpc>
                <a:spcPct val="100000"/>
              </a:lnSpc>
              <a:spcBef>
                <a:spcPts val="400"/>
              </a:spcBef>
              <a:spcAft>
                <a:spcPts val="0"/>
              </a:spcAft>
              <a:buClr>
                <a:schemeClr val="dk1"/>
              </a:buClr>
              <a:buSzPts val="2000"/>
              <a:buChar char="–"/>
            </a:pPr>
            <a:r>
              <a:rPr lang="en-US" sz="2000"/>
              <a:t>[1, 2.65, Marty Stepp, Hello]</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47"/>
          <p:cNvSpPr txBox="1"/>
          <p:nvPr>
            <p:ph type="title"/>
          </p:nvPr>
        </p:nvSpPr>
        <p:spPr>
          <a:xfrm>
            <a:off x="0" y="152400"/>
            <a:ext cx="7886700" cy="13255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t>Generic Classes</a:t>
            </a:r>
            <a:endParaRPr/>
          </a:p>
        </p:txBody>
      </p:sp>
      <p:sp>
        <p:nvSpPr>
          <p:cNvPr id="1706" name="Google Shape;1706;p147"/>
          <p:cNvSpPr txBox="1"/>
          <p:nvPr>
            <p:ph idx="1" type="body"/>
          </p:nvPr>
        </p:nvSpPr>
        <p:spPr>
          <a:xfrm>
            <a:off x="457200" y="990600"/>
            <a:ext cx="7886700" cy="4351338"/>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2400"/>
              <a:buChar char="•"/>
            </a:pPr>
            <a:r>
              <a:rPr b="1" lang="en-US" sz="2400"/>
              <a:t>generic class</a:t>
            </a:r>
            <a:r>
              <a:rPr lang="en-US" sz="2400"/>
              <a:t>: A type in Java that is written to accept another type as part of itself.</a:t>
            </a:r>
            <a:endParaRPr/>
          </a:p>
          <a:p>
            <a:pPr indent="-284163" lvl="1" marL="741363" rtl="0" algn="l">
              <a:lnSpc>
                <a:spcPct val="100000"/>
              </a:lnSpc>
              <a:spcBef>
                <a:spcPts val="400"/>
              </a:spcBef>
              <a:spcAft>
                <a:spcPts val="0"/>
              </a:spcAft>
              <a:buClr>
                <a:schemeClr val="dk1"/>
              </a:buClr>
              <a:buSzPts val="2000"/>
              <a:buChar char="–"/>
            </a:pPr>
            <a:r>
              <a:rPr lang="en-US" sz="2000"/>
              <a:t>Generic ("parameterized") classes were added to Java to improve the type safety of Java's collections.</a:t>
            </a:r>
            <a:endParaRPr/>
          </a:p>
          <a:p>
            <a:pPr indent="-227012" lvl="2" marL="1141413" rtl="0" algn="l">
              <a:lnSpc>
                <a:spcPct val="100000"/>
              </a:lnSpc>
              <a:spcBef>
                <a:spcPts val="360"/>
              </a:spcBef>
              <a:spcAft>
                <a:spcPts val="0"/>
              </a:spcAft>
              <a:buClr>
                <a:schemeClr val="dk1"/>
              </a:buClr>
              <a:buSzPts val="1800"/>
              <a:buChar char="•"/>
            </a:pPr>
            <a:r>
              <a:rPr lang="en-US" sz="1800"/>
              <a:t>A parameterized type has one or more other types' names written between </a:t>
            </a:r>
            <a:r>
              <a:rPr lang="en-US" sz="1800">
                <a:latin typeface="Courier New"/>
                <a:ea typeface="Courier New"/>
                <a:cs typeface="Courier New"/>
                <a:sym typeface="Courier New"/>
              </a:rPr>
              <a:t>&lt;</a:t>
            </a:r>
            <a:r>
              <a:rPr lang="en-US" sz="1800"/>
              <a:t> and </a:t>
            </a:r>
            <a:r>
              <a:rPr lang="en-US" sz="1800">
                <a:latin typeface="Courier New"/>
                <a:ea typeface="Courier New"/>
                <a:cs typeface="Courier New"/>
                <a:sym typeface="Courier New"/>
              </a:rPr>
              <a:t>&gt;</a:t>
            </a:r>
            <a:r>
              <a:rPr lang="en-US" sz="1800"/>
              <a:t> .</a:t>
            </a:r>
            <a:endParaRPr/>
          </a:p>
          <a:p>
            <a:pPr indent="-188912" lvl="2" marL="1141413" rtl="0" algn="l">
              <a:lnSpc>
                <a:spcPct val="100000"/>
              </a:lnSpc>
              <a:spcBef>
                <a:spcPts val="120"/>
              </a:spcBef>
              <a:spcAft>
                <a:spcPts val="0"/>
              </a:spcAft>
              <a:buClr>
                <a:schemeClr val="dk1"/>
              </a:buClr>
              <a:buSzPts val="600"/>
              <a:buNone/>
            </a:pPr>
            <a:r>
              <a:t/>
            </a:r>
            <a:endParaRPr sz="600"/>
          </a:p>
          <a:p>
            <a:pPr indent="-284163" lvl="1" marL="741363" rtl="0" algn="l">
              <a:lnSpc>
                <a:spcPct val="100000"/>
              </a:lnSpc>
              <a:spcBef>
                <a:spcPts val="400"/>
              </a:spcBef>
              <a:spcAft>
                <a:spcPts val="0"/>
              </a:spcAft>
              <a:buClr>
                <a:schemeClr val="dk1"/>
              </a:buClr>
              <a:buSzPts val="2000"/>
              <a:buChar char="–"/>
            </a:pPr>
            <a:r>
              <a:rPr lang="en-US" sz="2000">
                <a:latin typeface="Courier New"/>
                <a:ea typeface="Courier New"/>
                <a:cs typeface="Courier New"/>
                <a:sym typeface="Courier New"/>
              </a:rPr>
              <a:t>ArrayList&lt;</a:t>
            </a:r>
            <a:r>
              <a:rPr i="1" lang="en-US" sz="2000">
                <a:latin typeface="Courier New"/>
                <a:ea typeface="Courier New"/>
                <a:cs typeface="Courier New"/>
                <a:sym typeface="Courier New"/>
              </a:rPr>
              <a:t>E</a:t>
            </a:r>
            <a:r>
              <a:rPr lang="en-US" sz="2000">
                <a:latin typeface="Courier New"/>
                <a:ea typeface="Courier New"/>
                <a:cs typeface="Courier New"/>
                <a:sym typeface="Courier New"/>
              </a:rPr>
              <a:t>&gt;</a:t>
            </a:r>
            <a:r>
              <a:rPr lang="en-US" sz="2000"/>
              <a:t> is a generic class.</a:t>
            </a:r>
            <a:endParaRPr/>
          </a:p>
          <a:p>
            <a:pPr indent="-227012" lvl="2" marL="1141413" rtl="0" algn="l">
              <a:lnSpc>
                <a:spcPct val="100000"/>
              </a:lnSpc>
              <a:spcBef>
                <a:spcPts val="360"/>
              </a:spcBef>
              <a:spcAft>
                <a:spcPts val="0"/>
              </a:spcAft>
              <a:buClr>
                <a:schemeClr val="dk1"/>
              </a:buClr>
              <a:buSzPts val="1800"/>
              <a:buChar char="•"/>
            </a:pPr>
            <a:r>
              <a:rPr lang="en-US" sz="1800"/>
              <a:t>The </a:t>
            </a:r>
            <a:r>
              <a:rPr lang="en-US" sz="1800">
                <a:latin typeface="Courier New"/>
                <a:ea typeface="Courier New"/>
                <a:cs typeface="Courier New"/>
                <a:sym typeface="Courier New"/>
              </a:rPr>
              <a:t>&lt;E&gt;</a:t>
            </a:r>
            <a:r>
              <a:rPr lang="en-US" sz="1800"/>
              <a:t> is a placeholder in which you write the type of elements you want to store in the </a:t>
            </a:r>
            <a:r>
              <a:rPr lang="en-US" sz="1800">
                <a:latin typeface="Courier New"/>
                <a:ea typeface="Courier New"/>
                <a:cs typeface="Courier New"/>
                <a:sym typeface="Courier New"/>
              </a:rPr>
              <a:t>ArrayList</a:t>
            </a:r>
            <a:r>
              <a:rPr lang="en-US" sz="1800"/>
              <a:t>.</a:t>
            </a:r>
            <a:endParaRPr/>
          </a:p>
          <a:p>
            <a:pPr indent="-246061" lvl="1" marL="741363" rtl="0" algn="l">
              <a:lnSpc>
                <a:spcPct val="100000"/>
              </a:lnSpc>
              <a:spcBef>
                <a:spcPts val="120"/>
              </a:spcBef>
              <a:spcAft>
                <a:spcPts val="0"/>
              </a:spcAft>
              <a:buClr>
                <a:schemeClr val="dk1"/>
              </a:buClr>
              <a:buSzPts val="600"/>
              <a:buNone/>
            </a:pPr>
            <a:r>
              <a:t/>
            </a:r>
            <a:endParaRPr sz="600"/>
          </a:p>
          <a:p>
            <a:pPr indent="-284163" lvl="1" marL="741363" rtl="0" algn="l">
              <a:lnSpc>
                <a:spcPct val="100000"/>
              </a:lnSpc>
              <a:spcBef>
                <a:spcPts val="400"/>
              </a:spcBef>
              <a:spcAft>
                <a:spcPts val="0"/>
              </a:spcAft>
              <a:buClr>
                <a:schemeClr val="dk1"/>
              </a:buClr>
              <a:buSzPts val="2000"/>
              <a:buChar char="–"/>
            </a:pPr>
            <a:r>
              <a:rPr lang="en-US" sz="2000"/>
              <a:t>Example:</a:t>
            </a:r>
            <a:endParaRPr/>
          </a:p>
          <a:p>
            <a:pPr indent="-227012" lvl="2" marL="1141413" rtl="0" algn="l">
              <a:lnSpc>
                <a:spcPct val="100000"/>
              </a:lnSpc>
              <a:spcBef>
                <a:spcPts val="360"/>
              </a:spcBef>
              <a:spcAft>
                <a:spcPts val="0"/>
              </a:spcAft>
              <a:buClr>
                <a:schemeClr val="dk1"/>
              </a:buClr>
              <a:buSzPts val="1800"/>
              <a:buFont typeface="Noto Sans Symbols"/>
              <a:buNone/>
            </a:pPr>
            <a:r>
              <a:rPr lang="en-US" sz="1800">
                <a:latin typeface="Courier New"/>
                <a:ea typeface="Courier New"/>
                <a:cs typeface="Courier New"/>
                <a:sym typeface="Courier New"/>
              </a:rPr>
              <a:t>ArrayList</a:t>
            </a:r>
            <a:r>
              <a:rPr b="1" lang="en-US" sz="1800">
                <a:latin typeface="Courier New"/>
                <a:ea typeface="Courier New"/>
                <a:cs typeface="Courier New"/>
                <a:sym typeface="Courier New"/>
              </a:rPr>
              <a:t>&lt;String&gt;</a:t>
            </a:r>
            <a:r>
              <a:rPr lang="en-US" sz="1800">
                <a:latin typeface="Courier New"/>
                <a:ea typeface="Courier New"/>
                <a:cs typeface="Courier New"/>
                <a:sym typeface="Courier New"/>
              </a:rPr>
              <a:t> words = new ArrayList</a:t>
            </a:r>
            <a:r>
              <a:rPr b="1" lang="en-US" sz="1800">
                <a:latin typeface="Courier New"/>
                <a:ea typeface="Courier New"/>
                <a:cs typeface="Courier New"/>
                <a:sym typeface="Courier New"/>
              </a:rPr>
              <a:t>&lt;String&gt;</a:t>
            </a:r>
            <a:r>
              <a:rPr lang="en-US" sz="1800">
                <a:latin typeface="Courier New"/>
                <a:ea typeface="Courier New"/>
                <a:cs typeface="Courier New"/>
                <a:sym typeface="Courier New"/>
              </a:rPr>
              <a:t>();</a:t>
            </a:r>
            <a:endParaRPr/>
          </a:p>
          <a:p>
            <a:pPr indent="-227012" lvl="2" marL="1141413" rtl="0" algn="l">
              <a:lnSpc>
                <a:spcPct val="100000"/>
              </a:lnSpc>
              <a:spcBef>
                <a:spcPts val="120"/>
              </a:spcBef>
              <a:spcAft>
                <a:spcPts val="0"/>
              </a:spcAft>
              <a:buClr>
                <a:schemeClr val="dk1"/>
              </a:buClr>
              <a:buSzPts val="600"/>
              <a:buFont typeface="Noto Sans Symbols"/>
              <a:buNone/>
            </a:pPr>
            <a:r>
              <a:t/>
            </a:r>
            <a:endParaRPr sz="600">
              <a:latin typeface="Courier New"/>
              <a:ea typeface="Courier New"/>
              <a:cs typeface="Courier New"/>
              <a:sym typeface="Courier New"/>
            </a:endParaRPr>
          </a:p>
          <a:p>
            <a:pPr indent="-227012" lvl="2" marL="1141413" rtl="0" algn="l">
              <a:lnSpc>
                <a:spcPct val="100000"/>
              </a:lnSpc>
              <a:spcBef>
                <a:spcPts val="360"/>
              </a:spcBef>
              <a:spcAft>
                <a:spcPts val="0"/>
              </a:spcAft>
              <a:buClr>
                <a:schemeClr val="dk1"/>
              </a:buClr>
              <a:buSzPts val="1800"/>
              <a:buChar char="•"/>
            </a:pPr>
            <a:r>
              <a:rPr lang="en-US" sz="1800"/>
              <a:t>Now the methods of </a:t>
            </a:r>
            <a:r>
              <a:rPr lang="en-US" sz="1800">
                <a:latin typeface="Courier New"/>
                <a:ea typeface="Courier New"/>
                <a:cs typeface="Courier New"/>
                <a:sym typeface="Courier New"/>
              </a:rPr>
              <a:t>words</a:t>
            </a:r>
            <a:r>
              <a:rPr lang="en-US" sz="1800"/>
              <a:t> will manipulate and return </a:t>
            </a:r>
            <a:r>
              <a:rPr lang="en-US" sz="1800">
                <a:latin typeface="Courier New"/>
                <a:ea typeface="Courier New"/>
                <a:cs typeface="Courier New"/>
                <a:sym typeface="Courier New"/>
              </a:rPr>
              <a:t>String</a:t>
            </a:r>
            <a:r>
              <a:rPr lang="en-US" sz="1800"/>
              <a:t>s.</a:t>
            </a:r>
            <a:endParaRPr sz="1800">
              <a:latin typeface="Courier New"/>
              <a:ea typeface="Courier New"/>
              <a:cs typeface="Courier New"/>
              <a:sym typeface="Courier New"/>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48"/>
          <p:cNvSpPr txBox="1"/>
          <p:nvPr>
            <p:ph type="title"/>
          </p:nvPr>
        </p:nvSpPr>
        <p:spPr>
          <a:xfrm>
            <a:off x="25400" y="152400"/>
            <a:ext cx="7886700" cy="13255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t>ArrayList vs. Array</a:t>
            </a:r>
            <a:endParaRPr/>
          </a:p>
        </p:txBody>
      </p:sp>
      <p:sp>
        <p:nvSpPr>
          <p:cNvPr id="1712" name="Google Shape;1712;p148"/>
          <p:cNvSpPr txBox="1"/>
          <p:nvPr>
            <p:ph idx="1" type="body"/>
          </p:nvPr>
        </p:nvSpPr>
        <p:spPr>
          <a:xfrm>
            <a:off x="457200" y="1066800"/>
            <a:ext cx="7886700" cy="4351338"/>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2400"/>
              <a:buChar char="•"/>
            </a:pPr>
            <a:r>
              <a:rPr lang="en-US" sz="2400"/>
              <a:t>array</a:t>
            </a:r>
            <a:endParaRPr/>
          </a:p>
          <a:p>
            <a:pPr indent="-284163" lvl="1" marL="741363" rtl="0" algn="l">
              <a:lnSpc>
                <a:spcPct val="100000"/>
              </a:lnSpc>
              <a:spcBef>
                <a:spcPts val="480"/>
              </a:spcBef>
              <a:spcAft>
                <a:spcPts val="0"/>
              </a:spcAft>
              <a:buClr>
                <a:schemeClr val="dk1"/>
              </a:buClr>
              <a:buSzPts val="2400"/>
              <a:buFont typeface="Noto Sans Symbols"/>
              <a:buNone/>
            </a:pPr>
            <a:r>
              <a:rPr lang="en-US" sz="2400">
                <a:latin typeface="Courier New"/>
                <a:ea typeface="Courier New"/>
                <a:cs typeface="Courier New"/>
                <a:sym typeface="Courier New"/>
              </a:rPr>
              <a:t>String[] names = new String[5];</a:t>
            </a:r>
            <a:endParaRPr/>
          </a:p>
          <a:p>
            <a:pPr indent="-284163" lvl="1" marL="741363" rtl="0" algn="l">
              <a:lnSpc>
                <a:spcPct val="100000"/>
              </a:lnSpc>
              <a:spcBef>
                <a:spcPts val="480"/>
              </a:spcBef>
              <a:spcAft>
                <a:spcPts val="0"/>
              </a:spcAft>
              <a:buClr>
                <a:schemeClr val="dk1"/>
              </a:buClr>
              <a:buSzPts val="2400"/>
              <a:buFont typeface="Noto Sans Symbols"/>
              <a:buNone/>
            </a:pPr>
            <a:r>
              <a:rPr lang="en-US" sz="2400">
                <a:latin typeface="Courier New"/>
                <a:ea typeface="Courier New"/>
                <a:cs typeface="Courier New"/>
                <a:sym typeface="Courier New"/>
              </a:rPr>
              <a:t>names[0] = "Jennifer";</a:t>
            </a:r>
            <a:endParaRPr/>
          </a:p>
          <a:p>
            <a:pPr indent="-284163" lvl="1" marL="741363" rtl="0" algn="l">
              <a:lnSpc>
                <a:spcPct val="100000"/>
              </a:lnSpc>
              <a:spcBef>
                <a:spcPts val="480"/>
              </a:spcBef>
              <a:spcAft>
                <a:spcPts val="0"/>
              </a:spcAft>
              <a:buClr>
                <a:schemeClr val="dk1"/>
              </a:buClr>
              <a:buSzPts val="2400"/>
              <a:buFont typeface="Noto Sans Symbols"/>
              <a:buNone/>
            </a:pPr>
            <a:r>
              <a:rPr lang="en-US" sz="2400">
                <a:latin typeface="Courier New"/>
                <a:ea typeface="Courier New"/>
                <a:cs typeface="Courier New"/>
                <a:sym typeface="Courier New"/>
              </a:rPr>
              <a:t>String name = names[0];</a:t>
            </a:r>
            <a:endParaRPr/>
          </a:p>
          <a:p>
            <a:pPr indent="-169861" lvl="1" marL="741363" rtl="0" algn="l">
              <a:lnSpc>
                <a:spcPct val="100000"/>
              </a:lnSpc>
              <a:spcBef>
                <a:spcPts val="360"/>
              </a:spcBef>
              <a:spcAft>
                <a:spcPts val="0"/>
              </a:spcAft>
              <a:buClr>
                <a:schemeClr val="dk1"/>
              </a:buClr>
              <a:buSzPts val="1800"/>
              <a:buNone/>
            </a:pPr>
            <a:r>
              <a:t/>
            </a:r>
            <a:endParaRPr b="1" sz="1800">
              <a:latin typeface="Courier New"/>
              <a:ea typeface="Courier New"/>
              <a:cs typeface="Courier New"/>
              <a:sym typeface="Courier New"/>
            </a:endParaRPr>
          </a:p>
          <a:p>
            <a:pPr indent="-341313" lvl="0" marL="341313" rtl="0" algn="l">
              <a:lnSpc>
                <a:spcPct val="100000"/>
              </a:lnSpc>
              <a:spcBef>
                <a:spcPts val="400"/>
              </a:spcBef>
              <a:spcAft>
                <a:spcPts val="0"/>
              </a:spcAft>
              <a:buClr>
                <a:schemeClr val="dk1"/>
              </a:buClr>
              <a:buSzPts val="2000"/>
              <a:buChar char="•"/>
            </a:pPr>
            <a:r>
              <a:rPr lang="en-US" sz="2000">
                <a:latin typeface="Courier New"/>
                <a:ea typeface="Courier New"/>
                <a:cs typeface="Courier New"/>
                <a:sym typeface="Courier New"/>
              </a:rPr>
              <a:t>ArrayList</a:t>
            </a:r>
            <a:endParaRPr sz="2000">
              <a:latin typeface="Courier New"/>
              <a:ea typeface="Courier New"/>
              <a:cs typeface="Courier New"/>
              <a:sym typeface="Courier New"/>
            </a:endParaRPr>
          </a:p>
          <a:p>
            <a:pPr indent="-284163" lvl="1" marL="741363" rtl="0" algn="l">
              <a:lnSpc>
                <a:spcPct val="100000"/>
              </a:lnSpc>
              <a:spcBef>
                <a:spcPts val="360"/>
              </a:spcBef>
              <a:spcAft>
                <a:spcPts val="0"/>
              </a:spcAft>
              <a:buClr>
                <a:schemeClr val="dk1"/>
              </a:buClr>
              <a:buSzPts val="1800"/>
              <a:buFont typeface="Noto Sans Symbols"/>
              <a:buNone/>
            </a:pPr>
            <a:r>
              <a:rPr lang="en-US" sz="1800">
                <a:latin typeface="Courier New"/>
                <a:ea typeface="Courier New"/>
                <a:cs typeface="Courier New"/>
                <a:sym typeface="Courier New"/>
              </a:rPr>
              <a:t>ArrayList&lt;String&gt; namesList = new ArrayList&lt;String&gt;();</a:t>
            </a:r>
            <a:endParaRPr/>
          </a:p>
          <a:p>
            <a:pPr indent="-284163" lvl="1" marL="741363" rtl="0" algn="l">
              <a:lnSpc>
                <a:spcPct val="100000"/>
              </a:lnSpc>
              <a:spcBef>
                <a:spcPts val="480"/>
              </a:spcBef>
              <a:spcAft>
                <a:spcPts val="0"/>
              </a:spcAft>
              <a:buClr>
                <a:schemeClr val="dk1"/>
              </a:buClr>
              <a:buSzPts val="2400"/>
              <a:buFont typeface="Noto Sans Symbols"/>
              <a:buNone/>
            </a:pPr>
            <a:r>
              <a:rPr lang="en-US" sz="2400">
                <a:latin typeface="Courier New"/>
                <a:ea typeface="Courier New"/>
                <a:cs typeface="Courier New"/>
                <a:sym typeface="Courier New"/>
              </a:rPr>
              <a:t>namesList.add("Jennifer");</a:t>
            </a:r>
            <a:endParaRPr/>
          </a:p>
          <a:p>
            <a:pPr indent="-284163" lvl="1" marL="741363" rtl="0" algn="l">
              <a:lnSpc>
                <a:spcPct val="100000"/>
              </a:lnSpc>
              <a:spcBef>
                <a:spcPts val="480"/>
              </a:spcBef>
              <a:spcAft>
                <a:spcPts val="0"/>
              </a:spcAft>
              <a:buClr>
                <a:schemeClr val="dk1"/>
              </a:buClr>
              <a:buSzPts val="2400"/>
              <a:buFont typeface="Noto Sans Symbols"/>
              <a:buNone/>
            </a:pPr>
            <a:r>
              <a:rPr lang="en-US" sz="2400">
                <a:latin typeface="Courier New"/>
                <a:ea typeface="Courier New"/>
                <a:cs typeface="Courier New"/>
                <a:sym typeface="Courier New"/>
              </a:rPr>
              <a:t>String name = namesList.get(0);</a:t>
            </a:r>
            <a:endParaRPr sz="18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49"/>
          <p:cNvSpPr txBox="1"/>
          <p:nvPr>
            <p:ph type="title"/>
          </p:nvPr>
        </p:nvSpPr>
        <p:spPr>
          <a:xfrm>
            <a:off x="0" y="152400"/>
            <a:ext cx="7886700" cy="13255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t>Adding Elements</a:t>
            </a:r>
            <a:endParaRPr/>
          </a:p>
        </p:txBody>
      </p:sp>
      <p:sp>
        <p:nvSpPr>
          <p:cNvPr id="1718" name="Google Shape;1718;p149"/>
          <p:cNvSpPr txBox="1"/>
          <p:nvPr>
            <p:ph idx="1" type="body"/>
          </p:nvPr>
        </p:nvSpPr>
        <p:spPr>
          <a:xfrm>
            <a:off x="571500" y="1058862"/>
            <a:ext cx="7886700" cy="4351338"/>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2400"/>
              <a:buChar char="•"/>
            </a:pPr>
            <a:r>
              <a:rPr lang="en-US" sz="2400"/>
              <a:t>Elements are added dynamically to the list:</a:t>
            </a:r>
            <a:endParaRPr/>
          </a:p>
          <a:p>
            <a:pPr indent="-284163" lvl="1" marL="741363" rtl="0" algn="l">
              <a:lnSpc>
                <a:spcPct val="80000"/>
              </a:lnSpc>
              <a:spcBef>
                <a:spcPts val="400"/>
              </a:spcBef>
              <a:spcAft>
                <a:spcPts val="0"/>
              </a:spcAft>
              <a:buClr>
                <a:schemeClr val="dk1"/>
              </a:buClr>
              <a:buSzPts val="2000"/>
              <a:buFont typeface="Noto Sans Symbols"/>
              <a:buNone/>
            </a:pPr>
            <a:r>
              <a:rPr lang="en-US" sz="2000">
                <a:latin typeface="Courier New"/>
                <a:ea typeface="Courier New"/>
                <a:cs typeface="Courier New"/>
                <a:sym typeface="Courier New"/>
              </a:rPr>
              <a:t>ArrayList&lt;String&gt; list = new ArrayList&lt;String&gt;();</a:t>
            </a:r>
            <a:endParaRPr/>
          </a:p>
          <a:p>
            <a:pPr indent="-284163" lvl="1" marL="741363" rtl="0" algn="l">
              <a:lnSpc>
                <a:spcPct val="80000"/>
              </a:lnSpc>
              <a:spcBef>
                <a:spcPts val="400"/>
              </a:spcBef>
              <a:spcAft>
                <a:spcPts val="0"/>
              </a:spcAft>
              <a:buClr>
                <a:schemeClr val="dk1"/>
              </a:buClr>
              <a:buSzPts val="2000"/>
              <a:buFont typeface="Noto Sans Symbols"/>
              <a:buNone/>
            </a:pPr>
            <a:r>
              <a:rPr lang="en-US" sz="2000">
                <a:latin typeface="Courier New"/>
                <a:ea typeface="Courier New"/>
                <a:cs typeface="Courier New"/>
                <a:sym typeface="Courier New"/>
              </a:rPr>
              <a:t>System.out.println("list = " + list);</a:t>
            </a:r>
            <a:endParaRPr/>
          </a:p>
          <a:p>
            <a:pPr indent="-284163" lvl="1" marL="741363" rtl="0" algn="l">
              <a:lnSpc>
                <a:spcPct val="80000"/>
              </a:lnSpc>
              <a:spcBef>
                <a:spcPts val="400"/>
              </a:spcBef>
              <a:spcAft>
                <a:spcPts val="0"/>
              </a:spcAft>
              <a:buClr>
                <a:schemeClr val="dk1"/>
              </a:buClr>
              <a:buSzPts val="2000"/>
              <a:buFont typeface="Noto Sans Symbols"/>
              <a:buNone/>
            </a:pPr>
            <a:r>
              <a:rPr b="1" lang="en-US" sz="2000">
                <a:latin typeface="Courier New"/>
                <a:ea typeface="Courier New"/>
                <a:cs typeface="Courier New"/>
                <a:sym typeface="Courier New"/>
              </a:rPr>
              <a:t>list.add("Tool");</a:t>
            </a:r>
            <a:endParaRPr/>
          </a:p>
          <a:p>
            <a:pPr indent="-284163" lvl="1" marL="741363" rtl="0" algn="l">
              <a:lnSpc>
                <a:spcPct val="80000"/>
              </a:lnSpc>
              <a:spcBef>
                <a:spcPts val="400"/>
              </a:spcBef>
              <a:spcAft>
                <a:spcPts val="0"/>
              </a:spcAft>
              <a:buClr>
                <a:schemeClr val="dk1"/>
              </a:buClr>
              <a:buSzPts val="2000"/>
              <a:buFont typeface="Noto Sans Symbols"/>
              <a:buNone/>
            </a:pPr>
            <a:r>
              <a:rPr lang="en-US" sz="2000">
                <a:latin typeface="Courier New"/>
                <a:ea typeface="Courier New"/>
                <a:cs typeface="Courier New"/>
                <a:sym typeface="Courier New"/>
              </a:rPr>
              <a:t>System.out.println("list = " + list);</a:t>
            </a:r>
            <a:endParaRPr/>
          </a:p>
          <a:p>
            <a:pPr indent="-284163" lvl="1" marL="741363" rtl="0" algn="l">
              <a:lnSpc>
                <a:spcPct val="80000"/>
              </a:lnSpc>
              <a:spcBef>
                <a:spcPts val="400"/>
              </a:spcBef>
              <a:spcAft>
                <a:spcPts val="0"/>
              </a:spcAft>
              <a:buClr>
                <a:schemeClr val="dk1"/>
              </a:buClr>
              <a:buSzPts val="2000"/>
              <a:buFont typeface="Noto Sans Symbols"/>
              <a:buNone/>
            </a:pPr>
            <a:r>
              <a:rPr b="1" lang="en-US" sz="2000">
                <a:latin typeface="Courier New"/>
                <a:ea typeface="Courier New"/>
                <a:cs typeface="Courier New"/>
                <a:sym typeface="Courier New"/>
              </a:rPr>
              <a:t>list.add("Phish");</a:t>
            </a:r>
            <a:endParaRPr/>
          </a:p>
          <a:p>
            <a:pPr indent="-284163" lvl="1" marL="741363" rtl="0" algn="l">
              <a:lnSpc>
                <a:spcPct val="80000"/>
              </a:lnSpc>
              <a:spcBef>
                <a:spcPts val="400"/>
              </a:spcBef>
              <a:spcAft>
                <a:spcPts val="0"/>
              </a:spcAft>
              <a:buClr>
                <a:schemeClr val="dk1"/>
              </a:buClr>
              <a:buSzPts val="2000"/>
              <a:buFont typeface="Noto Sans Symbols"/>
              <a:buNone/>
            </a:pPr>
            <a:r>
              <a:rPr lang="en-US" sz="2000">
                <a:latin typeface="Courier New"/>
                <a:ea typeface="Courier New"/>
                <a:cs typeface="Courier New"/>
                <a:sym typeface="Courier New"/>
              </a:rPr>
              <a:t>System.out.println("list = " + list);</a:t>
            </a:r>
            <a:endParaRPr/>
          </a:p>
          <a:p>
            <a:pPr indent="-284163" lvl="1" marL="741363" rtl="0" algn="l">
              <a:lnSpc>
                <a:spcPct val="80000"/>
              </a:lnSpc>
              <a:spcBef>
                <a:spcPts val="400"/>
              </a:spcBef>
              <a:spcAft>
                <a:spcPts val="0"/>
              </a:spcAft>
              <a:buClr>
                <a:schemeClr val="dk1"/>
              </a:buClr>
              <a:buSzPts val="2000"/>
              <a:buFont typeface="Noto Sans Symbols"/>
              <a:buNone/>
            </a:pPr>
            <a:r>
              <a:rPr b="1" lang="en-US" sz="2000">
                <a:latin typeface="Courier New"/>
                <a:ea typeface="Courier New"/>
                <a:cs typeface="Courier New"/>
                <a:sym typeface="Courier New"/>
              </a:rPr>
              <a:t>list.add("Pink Floyd");</a:t>
            </a:r>
            <a:endParaRPr/>
          </a:p>
          <a:p>
            <a:pPr indent="-284163" lvl="1" marL="741363" rtl="0" algn="l">
              <a:lnSpc>
                <a:spcPct val="80000"/>
              </a:lnSpc>
              <a:spcBef>
                <a:spcPts val="400"/>
              </a:spcBef>
              <a:spcAft>
                <a:spcPts val="0"/>
              </a:spcAft>
              <a:buClr>
                <a:schemeClr val="dk1"/>
              </a:buClr>
              <a:buSzPts val="2000"/>
              <a:buFont typeface="Noto Sans Symbols"/>
              <a:buNone/>
            </a:pPr>
            <a:r>
              <a:rPr lang="en-US" sz="2000">
                <a:latin typeface="Courier New"/>
                <a:ea typeface="Courier New"/>
                <a:cs typeface="Courier New"/>
                <a:sym typeface="Courier New"/>
              </a:rPr>
              <a:t>System.out.println("list = " + list);</a:t>
            </a:r>
            <a:endParaRPr/>
          </a:p>
          <a:p>
            <a:pPr indent="-284163" lvl="1" marL="741363" rtl="0" algn="l">
              <a:lnSpc>
                <a:spcPct val="100000"/>
              </a:lnSpc>
              <a:spcBef>
                <a:spcPts val="400"/>
              </a:spcBef>
              <a:spcAft>
                <a:spcPts val="0"/>
              </a:spcAft>
              <a:buClr>
                <a:schemeClr val="dk1"/>
              </a:buClr>
              <a:buSzPts val="2000"/>
              <a:buFont typeface="Noto Sans Symbols"/>
              <a:buNone/>
            </a:pPr>
            <a:r>
              <a:t/>
            </a:r>
            <a:endParaRPr sz="2000">
              <a:latin typeface="Courier New"/>
              <a:ea typeface="Courier New"/>
              <a:cs typeface="Courier New"/>
              <a:sym typeface="Courier New"/>
            </a:endParaRPr>
          </a:p>
          <a:p>
            <a:pPr indent="-341313" lvl="0" marL="341313" rtl="0" algn="l">
              <a:lnSpc>
                <a:spcPct val="100000"/>
              </a:lnSpc>
              <a:spcBef>
                <a:spcPts val="480"/>
              </a:spcBef>
              <a:spcAft>
                <a:spcPts val="0"/>
              </a:spcAft>
              <a:buClr>
                <a:schemeClr val="dk1"/>
              </a:buClr>
              <a:buSzPts val="2400"/>
              <a:buChar char="•"/>
            </a:pPr>
            <a:r>
              <a:rPr lang="en-US" sz="2400"/>
              <a:t>Output:</a:t>
            </a:r>
            <a:endParaRPr/>
          </a:p>
          <a:p>
            <a:pPr indent="-284163" lvl="1" marL="741363" rtl="0" algn="l">
              <a:lnSpc>
                <a:spcPct val="70000"/>
              </a:lnSpc>
              <a:spcBef>
                <a:spcPts val="400"/>
              </a:spcBef>
              <a:spcAft>
                <a:spcPts val="0"/>
              </a:spcAft>
              <a:buClr>
                <a:schemeClr val="dk1"/>
              </a:buClr>
              <a:buSzPts val="2000"/>
              <a:buFont typeface="Noto Sans Symbols"/>
              <a:buNone/>
            </a:pPr>
            <a:r>
              <a:rPr lang="en-US" sz="2000">
                <a:latin typeface="Courier New"/>
                <a:ea typeface="Courier New"/>
                <a:cs typeface="Courier New"/>
                <a:sym typeface="Courier New"/>
              </a:rPr>
              <a:t>list = []</a:t>
            </a:r>
            <a:endParaRPr/>
          </a:p>
          <a:p>
            <a:pPr indent="-284163" lvl="1" marL="741363" rtl="0" algn="l">
              <a:lnSpc>
                <a:spcPct val="70000"/>
              </a:lnSpc>
              <a:spcBef>
                <a:spcPts val="400"/>
              </a:spcBef>
              <a:spcAft>
                <a:spcPts val="0"/>
              </a:spcAft>
              <a:buClr>
                <a:schemeClr val="dk1"/>
              </a:buClr>
              <a:buSzPts val="2000"/>
              <a:buFont typeface="Noto Sans Symbols"/>
              <a:buNone/>
            </a:pPr>
            <a:r>
              <a:rPr lang="en-US" sz="2000">
                <a:latin typeface="Courier New"/>
                <a:ea typeface="Courier New"/>
                <a:cs typeface="Courier New"/>
                <a:sym typeface="Courier New"/>
              </a:rPr>
              <a:t>list = [Tool]</a:t>
            </a:r>
            <a:endParaRPr/>
          </a:p>
          <a:p>
            <a:pPr indent="-284163" lvl="1" marL="741363" rtl="0" algn="l">
              <a:lnSpc>
                <a:spcPct val="70000"/>
              </a:lnSpc>
              <a:spcBef>
                <a:spcPts val="400"/>
              </a:spcBef>
              <a:spcAft>
                <a:spcPts val="0"/>
              </a:spcAft>
              <a:buClr>
                <a:schemeClr val="dk1"/>
              </a:buClr>
              <a:buSzPts val="2000"/>
              <a:buFont typeface="Noto Sans Symbols"/>
              <a:buNone/>
            </a:pPr>
            <a:r>
              <a:rPr lang="en-US" sz="2000">
                <a:latin typeface="Courier New"/>
                <a:ea typeface="Courier New"/>
                <a:cs typeface="Courier New"/>
                <a:sym typeface="Courier New"/>
              </a:rPr>
              <a:t>list = [Tool, Phish]</a:t>
            </a:r>
            <a:endParaRPr/>
          </a:p>
          <a:p>
            <a:pPr indent="-284163" lvl="1" marL="741363" rtl="0" algn="l">
              <a:lnSpc>
                <a:spcPct val="70000"/>
              </a:lnSpc>
              <a:spcBef>
                <a:spcPts val="400"/>
              </a:spcBef>
              <a:spcAft>
                <a:spcPts val="0"/>
              </a:spcAft>
              <a:buClr>
                <a:schemeClr val="dk1"/>
              </a:buClr>
              <a:buSzPts val="2000"/>
              <a:buFont typeface="Noto Sans Symbols"/>
              <a:buNone/>
            </a:pPr>
            <a:r>
              <a:rPr lang="en-US" sz="2000">
                <a:latin typeface="Courier New"/>
                <a:ea typeface="Courier New"/>
                <a:cs typeface="Courier New"/>
                <a:sym typeface="Courier New"/>
              </a:rPr>
              <a:t>list = [Tool, Phish, Pink Floyd]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5"/>
          <p:cNvSpPr txBox="1"/>
          <p:nvPr>
            <p:ph idx="1" type="body"/>
          </p:nvPr>
        </p:nvSpPr>
        <p:spPr>
          <a:xfrm>
            <a:off x="381000" y="914400"/>
            <a:ext cx="7467600" cy="50292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Variables come in two flavors.</a:t>
            </a:r>
            <a:endParaRPr/>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360"/>
              </a:spcBef>
              <a:spcAft>
                <a:spcPts val="0"/>
              </a:spcAft>
              <a:buClr>
                <a:schemeClr val="dk1"/>
              </a:buClr>
              <a:buSzPts val="1800"/>
              <a:buChar char="•"/>
            </a:pPr>
            <a:r>
              <a:rPr lang="en-US" sz="1800"/>
              <a:t>Variables must have a type and a name.</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Int count;</a:t>
            </a:r>
            <a:endParaRPr/>
          </a:p>
          <a:p>
            <a:pPr indent="0" lvl="1" marL="400050" rtl="0" algn="l">
              <a:lnSpc>
                <a:spcPct val="100000"/>
              </a:lnSpc>
              <a:spcBef>
                <a:spcPts val="360"/>
              </a:spcBef>
              <a:spcAft>
                <a:spcPts val="0"/>
              </a:spcAft>
              <a:buClr>
                <a:schemeClr val="dk1"/>
              </a:buClr>
              <a:buSzPts val="1800"/>
              <a:buNone/>
            </a:pPr>
            <a:r>
              <a:rPr lang="en-US" sz="1800"/>
              <a:t>Int=&gt; type</a:t>
            </a:r>
            <a:endParaRPr/>
          </a:p>
          <a:p>
            <a:pPr indent="0" lvl="1" marL="400050" rtl="0" algn="l">
              <a:lnSpc>
                <a:spcPct val="100000"/>
              </a:lnSpc>
              <a:spcBef>
                <a:spcPts val="360"/>
              </a:spcBef>
              <a:spcAft>
                <a:spcPts val="0"/>
              </a:spcAft>
              <a:buClr>
                <a:schemeClr val="dk1"/>
              </a:buClr>
              <a:buSzPts val="1800"/>
              <a:buNone/>
            </a:pPr>
            <a:r>
              <a:rPr lang="en-US" sz="1800"/>
              <a:t>Count=&gt; name</a:t>
            </a:r>
            <a:endParaRPr/>
          </a:p>
          <a:p>
            <a:pPr indent="0" lvl="0" marL="0" rtl="0" algn="l">
              <a:lnSpc>
                <a:spcPct val="100000"/>
              </a:lnSpc>
              <a:spcBef>
                <a:spcPts val="40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None/>
            </a:pPr>
            <a:r>
              <a:t/>
            </a:r>
            <a:endParaRPr sz="2000"/>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a:p>
            <a:pPr indent="-138113" lvl="0" marL="341313" rtl="0" algn="l">
              <a:lnSpc>
                <a:spcPct val="100000"/>
              </a:lnSpc>
              <a:spcBef>
                <a:spcPts val="640"/>
              </a:spcBef>
              <a:spcAft>
                <a:spcPts val="0"/>
              </a:spcAft>
              <a:buClr>
                <a:schemeClr val="dk1"/>
              </a:buClr>
              <a:buSzPts val="3200"/>
              <a:buFont typeface="Noto Sans Symbols"/>
              <a:buNone/>
            </a:pPr>
            <a:r>
              <a:t/>
            </a:r>
            <a:endParaRPr/>
          </a:p>
        </p:txBody>
      </p:sp>
      <p:sp>
        <p:nvSpPr>
          <p:cNvPr id="465" name="Google Shape;465;p1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Variables</a:t>
            </a:r>
            <a:endParaRPr b="0" i="0" sz="1400" u="none" cap="none" strike="noStrike">
              <a:solidFill>
                <a:srgbClr val="000000"/>
              </a:solidFill>
              <a:latin typeface="Arial"/>
              <a:ea typeface="Arial"/>
              <a:cs typeface="Arial"/>
              <a:sym typeface="Arial"/>
            </a:endParaRPr>
          </a:p>
        </p:txBody>
      </p:sp>
      <p:grpSp>
        <p:nvGrpSpPr>
          <p:cNvPr id="466" name="Google Shape;466;p15"/>
          <p:cNvGrpSpPr/>
          <p:nvPr/>
        </p:nvGrpSpPr>
        <p:grpSpPr>
          <a:xfrm>
            <a:off x="1219200" y="1356360"/>
            <a:ext cx="6400800" cy="1386840"/>
            <a:chOff x="3810000" y="1104900"/>
            <a:chExt cx="6400800" cy="1386840"/>
          </a:xfrm>
        </p:grpSpPr>
        <p:grpSp>
          <p:nvGrpSpPr>
            <p:cNvPr id="467" name="Google Shape;467;p15"/>
            <p:cNvGrpSpPr/>
            <p:nvPr/>
          </p:nvGrpSpPr>
          <p:grpSpPr>
            <a:xfrm>
              <a:off x="3810000" y="1943100"/>
              <a:ext cx="6400800" cy="548640"/>
              <a:chOff x="836891" y="2376494"/>
              <a:chExt cx="7388249" cy="2695352"/>
            </a:xfrm>
          </p:grpSpPr>
          <p:sp>
            <p:nvSpPr>
              <p:cNvPr id="468" name="Google Shape;468;p15"/>
              <p:cNvSpPr/>
              <p:nvPr/>
            </p:nvSpPr>
            <p:spPr>
              <a:xfrm>
                <a:off x="836891" y="2394082"/>
                <a:ext cx="2488673" cy="2677764"/>
              </a:xfrm>
              <a:prstGeom prst="roundRect">
                <a:avLst>
                  <a:gd fmla="val 16667" name="adj"/>
                </a:avLst>
              </a:prstGeom>
              <a:solidFill>
                <a:srgbClr val="FDE9D8"/>
              </a:solidFill>
              <a:ln cap="flat" cmpd="sng" w="22225">
                <a:solidFill>
                  <a:srgbClr val="035642"/>
                </a:solidFill>
                <a:prstDash val="solid"/>
                <a:round/>
                <a:headEnd len="sm" w="sm" type="none"/>
                <a:tailEnd len="sm" w="sm" type="none"/>
              </a:ln>
            </p:spPr>
            <p:txBody>
              <a:bodyPr anchorCtr="1" anchor="ctr" bIns="0" lIns="0" spcFirstLastPara="1" rIns="0" wrap="square" tIns="0">
                <a:noAutofit/>
              </a:bodyPr>
              <a:lstStyle/>
              <a:p>
                <a:pPr indent="0" lvl="0" marL="0" marR="0" rtl="0" algn="ctr">
                  <a:lnSpc>
                    <a:spcPct val="107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Primitive</a:t>
                </a:r>
                <a:endParaRPr b="0" i="0" sz="1400" u="none" cap="none" strike="noStrike">
                  <a:solidFill>
                    <a:srgbClr val="000000"/>
                  </a:solidFill>
                  <a:latin typeface="Arial"/>
                  <a:ea typeface="Arial"/>
                  <a:cs typeface="Arial"/>
                  <a:sym typeface="Arial"/>
                </a:endParaRPr>
              </a:p>
            </p:txBody>
          </p:sp>
          <p:sp>
            <p:nvSpPr>
              <p:cNvPr id="469" name="Google Shape;469;p15"/>
              <p:cNvSpPr/>
              <p:nvPr/>
            </p:nvSpPr>
            <p:spPr>
              <a:xfrm>
                <a:off x="5811656" y="2376494"/>
                <a:ext cx="2413484" cy="2695352"/>
              </a:xfrm>
              <a:prstGeom prst="roundRect">
                <a:avLst>
                  <a:gd fmla="val 16667" name="adj"/>
                </a:avLst>
              </a:prstGeom>
              <a:solidFill>
                <a:srgbClr val="FDE9D8"/>
              </a:solidFill>
              <a:ln cap="flat" cmpd="sng" w="22225">
                <a:solidFill>
                  <a:srgbClr val="035642"/>
                </a:solidFill>
                <a:prstDash val="solid"/>
                <a:round/>
                <a:headEnd len="sm" w="sm" type="none"/>
                <a:tailEnd len="sm" w="sm" type="none"/>
              </a:ln>
            </p:spPr>
            <p:txBody>
              <a:bodyPr anchorCtr="1" anchor="ctr" bIns="0" lIns="0" spcFirstLastPara="1" rIns="0" wrap="square" tIns="0">
                <a:noAutofit/>
              </a:bodyPr>
              <a:lstStyle/>
              <a:p>
                <a:pPr indent="0" lvl="0" marL="0" marR="0" rtl="0" algn="ctr">
                  <a:lnSpc>
                    <a:spcPct val="107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Reference</a:t>
                </a:r>
                <a:endParaRPr b="0" i="0" sz="1400" u="none" cap="none" strike="noStrike">
                  <a:solidFill>
                    <a:srgbClr val="000000"/>
                  </a:solidFill>
                  <a:latin typeface="Arial"/>
                  <a:ea typeface="Arial"/>
                  <a:cs typeface="Arial"/>
                  <a:sym typeface="Arial"/>
                </a:endParaRPr>
              </a:p>
            </p:txBody>
          </p:sp>
        </p:grpSp>
        <p:cxnSp>
          <p:nvCxnSpPr>
            <p:cNvPr id="470" name="Google Shape;470;p15"/>
            <p:cNvCxnSpPr/>
            <p:nvPr/>
          </p:nvCxnSpPr>
          <p:spPr>
            <a:xfrm flipH="1" rot="-5400000">
              <a:off x="8150870" y="480061"/>
              <a:ext cx="457200" cy="2468880"/>
            </a:xfrm>
            <a:prstGeom prst="bentConnector3">
              <a:avLst>
                <a:gd fmla="val -60000" name="adj1"/>
              </a:avLst>
            </a:prstGeom>
            <a:noFill/>
            <a:ln cap="flat" cmpd="sng" w="22225">
              <a:solidFill>
                <a:srgbClr val="035642"/>
              </a:solidFill>
              <a:prstDash val="solid"/>
              <a:round/>
              <a:headEnd len="sm" w="sm" type="none"/>
              <a:tailEnd len="sm" w="sm" type="none"/>
            </a:ln>
          </p:spPr>
        </p:cxnSp>
        <p:cxnSp>
          <p:nvCxnSpPr>
            <p:cNvPr id="471" name="Google Shape;471;p15"/>
            <p:cNvCxnSpPr/>
            <p:nvPr/>
          </p:nvCxnSpPr>
          <p:spPr>
            <a:xfrm rot="5400000">
              <a:off x="5665673" y="465515"/>
              <a:ext cx="457200" cy="2497971"/>
            </a:xfrm>
            <a:prstGeom prst="bentConnector3">
              <a:avLst>
                <a:gd fmla="val -60000" name="adj1"/>
              </a:avLst>
            </a:prstGeom>
            <a:noFill/>
            <a:ln cap="flat" cmpd="sng" w="22225">
              <a:solidFill>
                <a:srgbClr val="035642"/>
              </a:solidFill>
              <a:prstDash val="solid"/>
              <a:round/>
              <a:headEnd len="sm" w="sm" type="none"/>
              <a:tailEnd len="sm" w="sm" type="none"/>
            </a:ln>
          </p:spPr>
        </p:cxnSp>
        <p:sp>
          <p:nvSpPr>
            <p:cNvPr id="472" name="Google Shape;472;p15"/>
            <p:cNvSpPr/>
            <p:nvPr/>
          </p:nvSpPr>
          <p:spPr>
            <a:xfrm>
              <a:off x="6568912" y="1104900"/>
              <a:ext cx="1096069" cy="369332"/>
            </a:xfrm>
            <a:prstGeom prst="rect">
              <a:avLst/>
            </a:prstGeom>
            <a:solidFill>
              <a:srgbClr val="03564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Variables</a:t>
              </a:r>
              <a:endParaRPr b="0" i="0" sz="1800" u="none" cap="none" strike="noStrike">
                <a:solidFill>
                  <a:schemeClr val="lt1"/>
                </a:solidFill>
                <a:latin typeface="Cambria"/>
                <a:ea typeface="Cambria"/>
                <a:cs typeface="Cambria"/>
                <a:sym typeface="Cambria"/>
              </a:endParaRPr>
            </a:p>
          </p:txBody>
        </p:sp>
      </p:grpSp>
      <p:sp>
        <p:nvSpPr>
          <p:cNvPr id="473" name="Google Shape;473;p15"/>
          <p:cNvSpPr/>
          <p:nvPr/>
        </p:nvSpPr>
        <p:spPr>
          <a:xfrm>
            <a:off x="1392940" y="4876800"/>
            <a:ext cx="3331460" cy="646331"/>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 variable is just a box.  A container. It holds something.</a:t>
            </a:r>
            <a:endParaRPr b="0" i="0" sz="1400" u="none" cap="none" strike="noStrike">
              <a:solidFill>
                <a:srgbClr val="000000"/>
              </a:solidFill>
              <a:latin typeface="Arial"/>
              <a:ea typeface="Arial"/>
              <a:cs typeface="Arial"/>
              <a:sym typeface="Arial"/>
            </a:endParaRPr>
          </a:p>
        </p:txBody>
      </p:sp>
      <p:pic>
        <p:nvPicPr>
          <p:cNvPr id="474" name="Google Shape;474;p15"/>
          <p:cNvPicPr preferRelativeResize="0"/>
          <p:nvPr/>
        </p:nvPicPr>
        <p:blipFill rotWithShape="1">
          <a:blip r:embed="rId3">
            <a:alphaModFix/>
          </a:blip>
          <a:srcRect b="0" l="0" r="0" t="0"/>
          <a:stretch/>
        </p:blipFill>
        <p:spPr>
          <a:xfrm>
            <a:off x="5065826" y="3657600"/>
            <a:ext cx="3048000" cy="30480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50"/>
          <p:cNvSpPr txBox="1"/>
          <p:nvPr>
            <p:ph type="title"/>
          </p:nvPr>
        </p:nvSpPr>
        <p:spPr>
          <a:xfrm>
            <a:off x="0" y="152400"/>
            <a:ext cx="7886700" cy="13255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t>Removing Elements</a:t>
            </a:r>
            <a:endParaRPr/>
          </a:p>
        </p:txBody>
      </p:sp>
      <p:sp>
        <p:nvSpPr>
          <p:cNvPr id="1724" name="Google Shape;1724;p150"/>
          <p:cNvSpPr txBox="1"/>
          <p:nvPr>
            <p:ph idx="1" type="body"/>
          </p:nvPr>
        </p:nvSpPr>
        <p:spPr>
          <a:xfrm>
            <a:off x="537633" y="815181"/>
            <a:ext cx="7886700" cy="4351338"/>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2800"/>
              <a:buChar char="•"/>
            </a:pPr>
            <a:r>
              <a:rPr lang="en-US" sz="2800"/>
              <a:t>Elements can also be removed by index:</a:t>
            </a:r>
            <a:endParaRPr/>
          </a:p>
          <a:p>
            <a:pPr indent="-284163" lvl="1" marL="741363" rtl="0" algn="l">
              <a:lnSpc>
                <a:spcPct val="80000"/>
              </a:lnSpc>
              <a:spcBef>
                <a:spcPts val="480"/>
              </a:spcBef>
              <a:spcAft>
                <a:spcPts val="0"/>
              </a:spcAft>
              <a:buClr>
                <a:schemeClr val="dk1"/>
              </a:buClr>
              <a:buSzPts val="2400"/>
              <a:buFont typeface="Noto Sans Symbols"/>
              <a:buNone/>
            </a:pPr>
            <a:r>
              <a:rPr lang="en-US" sz="2400">
                <a:latin typeface="Courier New"/>
                <a:ea typeface="Courier New"/>
                <a:cs typeface="Courier New"/>
                <a:sym typeface="Courier New"/>
              </a:rPr>
              <a:t>System.out.println("before remove list = " + list);</a:t>
            </a:r>
            <a:endParaRPr/>
          </a:p>
          <a:p>
            <a:pPr indent="-284163" lvl="1" marL="741363" rtl="0" algn="l">
              <a:lnSpc>
                <a:spcPct val="80000"/>
              </a:lnSpc>
              <a:spcBef>
                <a:spcPts val="480"/>
              </a:spcBef>
              <a:spcAft>
                <a:spcPts val="0"/>
              </a:spcAft>
              <a:buClr>
                <a:schemeClr val="dk1"/>
              </a:buClr>
              <a:buSzPts val="2400"/>
              <a:buFont typeface="Noto Sans Symbols"/>
              <a:buNone/>
            </a:pPr>
            <a:r>
              <a:rPr b="1" lang="en-US" sz="2400">
                <a:latin typeface="Courier New"/>
                <a:ea typeface="Courier New"/>
                <a:cs typeface="Courier New"/>
                <a:sym typeface="Courier New"/>
              </a:rPr>
              <a:t>list.remove(0);</a:t>
            </a:r>
            <a:endParaRPr/>
          </a:p>
          <a:p>
            <a:pPr indent="-284163" lvl="1" marL="741363" rtl="0" algn="l">
              <a:lnSpc>
                <a:spcPct val="80000"/>
              </a:lnSpc>
              <a:spcBef>
                <a:spcPts val="480"/>
              </a:spcBef>
              <a:spcAft>
                <a:spcPts val="0"/>
              </a:spcAft>
              <a:buClr>
                <a:schemeClr val="dk1"/>
              </a:buClr>
              <a:buSzPts val="2400"/>
              <a:buFont typeface="Noto Sans Symbols"/>
              <a:buNone/>
            </a:pPr>
            <a:r>
              <a:rPr b="1" lang="en-US" sz="2400">
                <a:latin typeface="Courier New"/>
                <a:ea typeface="Courier New"/>
                <a:cs typeface="Courier New"/>
                <a:sym typeface="Courier New"/>
              </a:rPr>
              <a:t>list.remove(1);</a:t>
            </a:r>
            <a:endParaRPr/>
          </a:p>
          <a:p>
            <a:pPr indent="-284163" lvl="1" marL="741363" rtl="0" algn="l">
              <a:lnSpc>
                <a:spcPct val="80000"/>
              </a:lnSpc>
              <a:spcBef>
                <a:spcPts val="480"/>
              </a:spcBef>
              <a:spcAft>
                <a:spcPts val="0"/>
              </a:spcAft>
              <a:buClr>
                <a:schemeClr val="dk1"/>
              </a:buClr>
              <a:buSzPts val="2400"/>
              <a:buFont typeface="Noto Sans Symbols"/>
              <a:buNone/>
            </a:pPr>
            <a:r>
              <a:rPr lang="en-US" sz="2400">
                <a:latin typeface="Courier New"/>
                <a:ea typeface="Courier New"/>
                <a:cs typeface="Courier New"/>
                <a:sym typeface="Courier New"/>
              </a:rPr>
              <a:t>System.out.println("after remove list = " + list);</a:t>
            </a:r>
            <a:endParaRPr/>
          </a:p>
          <a:p>
            <a:pPr indent="-239711" lvl="1" marL="741363" rtl="0" algn="l">
              <a:lnSpc>
                <a:spcPct val="100000"/>
              </a:lnSpc>
              <a:spcBef>
                <a:spcPts val="140"/>
              </a:spcBef>
              <a:spcAft>
                <a:spcPts val="0"/>
              </a:spcAft>
              <a:buClr>
                <a:schemeClr val="dk1"/>
              </a:buClr>
              <a:buSzPts val="700"/>
              <a:buNone/>
            </a:pPr>
            <a:r>
              <a:t/>
            </a:r>
            <a:endParaRPr sz="700">
              <a:latin typeface="Courier New"/>
              <a:ea typeface="Courier New"/>
              <a:cs typeface="Courier New"/>
              <a:sym typeface="Courier New"/>
            </a:endParaRPr>
          </a:p>
          <a:p>
            <a:pPr indent="-341313" lvl="0" marL="341313" rtl="0" algn="l">
              <a:lnSpc>
                <a:spcPct val="100000"/>
              </a:lnSpc>
              <a:spcBef>
                <a:spcPts val="560"/>
              </a:spcBef>
              <a:spcAft>
                <a:spcPts val="0"/>
              </a:spcAft>
              <a:buClr>
                <a:schemeClr val="dk1"/>
              </a:buClr>
              <a:buSzPts val="2800"/>
              <a:buChar char="•"/>
            </a:pPr>
            <a:r>
              <a:rPr lang="en-US" sz="2800"/>
              <a:t>Output:</a:t>
            </a:r>
            <a:endParaRPr/>
          </a:p>
          <a:p>
            <a:pPr indent="-284163" lvl="1" marL="741363" rtl="0" algn="l">
              <a:lnSpc>
                <a:spcPct val="80000"/>
              </a:lnSpc>
              <a:spcBef>
                <a:spcPts val="480"/>
              </a:spcBef>
              <a:spcAft>
                <a:spcPts val="0"/>
              </a:spcAft>
              <a:buClr>
                <a:schemeClr val="dk1"/>
              </a:buClr>
              <a:buSzPts val="2400"/>
              <a:buFont typeface="Noto Sans Symbols"/>
              <a:buNone/>
            </a:pPr>
            <a:r>
              <a:rPr lang="en-US" sz="2400">
                <a:latin typeface="Courier New"/>
                <a:ea typeface="Courier New"/>
                <a:cs typeface="Courier New"/>
                <a:sym typeface="Courier New"/>
              </a:rPr>
              <a:t>before remove list = [Tool, U2, Phish, Pink Floyd]</a:t>
            </a:r>
            <a:endParaRPr/>
          </a:p>
          <a:p>
            <a:pPr indent="-284163" lvl="1" marL="741363" rtl="0" algn="l">
              <a:lnSpc>
                <a:spcPct val="80000"/>
              </a:lnSpc>
              <a:spcBef>
                <a:spcPts val="480"/>
              </a:spcBef>
              <a:spcAft>
                <a:spcPts val="0"/>
              </a:spcAft>
              <a:buClr>
                <a:schemeClr val="dk1"/>
              </a:buClr>
              <a:buSzPts val="2400"/>
              <a:buFont typeface="Noto Sans Symbols"/>
              <a:buNone/>
            </a:pPr>
            <a:r>
              <a:rPr lang="en-US" sz="2400">
                <a:latin typeface="Courier New"/>
                <a:ea typeface="Courier New"/>
                <a:cs typeface="Courier New"/>
                <a:sym typeface="Courier New"/>
              </a:rPr>
              <a:t>after remove list = [U2, Pink Floyd]</a:t>
            </a:r>
            <a:endParaRPr/>
          </a:p>
          <a:p>
            <a:pPr indent="-284163" lvl="1" marL="741363" rtl="0" algn="l">
              <a:lnSpc>
                <a:spcPct val="80000"/>
              </a:lnSpc>
              <a:spcBef>
                <a:spcPts val="140"/>
              </a:spcBef>
              <a:spcAft>
                <a:spcPts val="0"/>
              </a:spcAft>
              <a:buClr>
                <a:schemeClr val="dk1"/>
              </a:buClr>
              <a:buSzPts val="700"/>
              <a:buFont typeface="Noto Sans Symbols"/>
              <a:buNone/>
            </a:pPr>
            <a:r>
              <a:t/>
            </a:r>
            <a:endParaRPr sz="700">
              <a:latin typeface="Courier New"/>
              <a:ea typeface="Courier New"/>
              <a:cs typeface="Courier New"/>
              <a:sym typeface="Courier New"/>
            </a:endParaRPr>
          </a:p>
          <a:p>
            <a:pPr indent="-284163" lvl="1" marL="741363" rtl="0" algn="l">
              <a:lnSpc>
                <a:spcPct val="100000"/>
              </a:lnSpc>
              <a:spcBef>
                <a:spcPts val="480"/>
              </a:spcBef>
              <a:spcAft>
                <a:spcPts val="0"/>
              </a:spcAft>
              <a:buClr>
                <a:schemeClr val="dk1"/>
              </a:buClr>
              <a:buSzPts val="2400"/>
              <a:buChar char="–"/>
            </a:pPr>
            <a:r>
              <a:rPr lang="en-US" sz="2400"/>
              <a:t>Notice that as each element is removed, the others shift downward in position to fill the hole.</a:t>
            </a:r>
            <a:endParaRPr/>
          </a:p>
          <a:p>
            <a:pPr indent="-284163" lvl="1" marL="741363" rtl="0" algn="l">
              <a:lnSpc>
                <a:spcPct val="100000"/>
              </a:lnSpc>
              <a:spcBef>
                <a:spcPts val="480"/>
              </a:spcBef>
              <a:spcAft>
                <a:spcPts val="0"/>
              </a:spcAft>
              <a:buClr>
                <a:schemeClr val="dk1"/>
              </a:buClr>
              <a:buSzPts val="2400"/>
              <a:buChar char="–"/>
            </a:pPr>
            <a:r>
              <a:rPr lang="en-US" sz="2400"/>
              <a:t>Therefore, the second </a:t>
            </a:r>
            <a:r>
              <a:rPr lang="en-US" sz="2400">
                <a:latin typeface="Courier New"/>
                <a:ea typeface="Courier New"/>
                <a:cs typeface="Courier New"/>
                <a:sym typeface="Courier New"/>
              </a:rPr>
              <a:t>remove</a:t>
            </a:r>
            <a:r>
              <a:rPr lang="en-US" sz="2400"/>
              <a:t> gets rid of Phish, not U2.</a:t>
            </a:r>
            <a:endParaRPr/>
          </a:p>
          <a:p>
            <a:pPr indent="-284163" lvl="1" marL="741363" rtl="0" algn="l">
              <a:lnSpc>
                <a:spcPct val="80000"/>
              </a:lnSpc>
              <a:spcBef>
                <a:spcPts val="480"/>
              </a:spcBef>
              <a:spcAft>
                <a:spcPts val="0"/>
              </a:spcAft>
              <a:buClr>
                <a:schemeClr val="dk1"/>
              </a:buClr>
              <a:buSzPts val="2400"/>
              <a:buFont typeface="Noto Sans Symbols"/>
              <a:buNone/>
            </a:pPr>
            <a:r>
              <a:t/>
            </a:r>
            <a:endParaRPr sz="2400">
              <a:latin typeface="Courier New"/>
              <a:ea typeface="Courier New"/>
              <a:cs typeface="Courier New"/>
              <a:sym typeface="Courier New"/>
            </a:endParaRPr>
          </a:p>
        </p:txBody>
      </p:sp>
      <p:graphicFrame>
        <p:nvGraphicFramePr>
          <p:cNvPr id="1725" name="Google Shape;1725;p150"/>
          <p:cNvGraphicFramePr/>
          <p:nvPr/>
        </p:nvGraphicFramePr>
        <p:xfrm>
          <a:off x="1930400" y="5181600"/>
          <a:ext cx="3000000" cy="3000000"/>
        </p:xfrm>
        <a:graphic>
          <a:graphicData uri="http://schemas.openxmlformats.org/drawingml/2006/table">
            <a:tbl>
              <a:tblPr>
                <a:noFill/>
                <a:tableStyleId>{165E5516-0EA1-4319-88F3-FE210A307156}</a:tableStyleId>
              </a:tblPr>
              <a:tblGrid>
                <a:gridCol w="874725"/>
                <a:gridCol w="777875"/>
                <a:gridCol w="777875"/>
                <a:gridCol w="858825"/>
                <a:gridCol w="1485900"/>
              </a:tblGrid>
              <a:tr h="381000">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index</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1</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2</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3</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chemeClr val="dk1"/>
                          </a:solidFill>
                          <a:latin typeface="Verdana"/>
                          <a:ea typeface="Verdana"/>
                          <a:cs typeface="Verdana"/>
                          <a:sym typeface="Verdana"/>
                        </a:rPr>
                        <a:t>value</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0" lang="en-US" sz="2000" u="none" cap="none" strike="noStrike">
                          <a:solidFill>
                            <a:schemeClr val="dk1"/>
                          </a:solidFill>
                          <a:latin typeface="Verdana"/>
                          <a:ea typeface="Verdana"/>
                          <a:cs typeface="Verdana"/>
                          <a:sym typeface="Verdana"/>
                        </a:rPr>
                        <a:t>Tool</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0" lang="en-US" sz="2000" u="none" cap="none" strike="noStrike">
                          <a:solidFill>
                            <a:schemeClr val="dk1"/>
                          </a:solidFill>
                          <a:latin typeface="Verdana"/>
                          <a:ea typeface="Verdana"/>
                          <a:cs typeface="Verdana"/>
                          <a:sym typeface="Verdana"/>
                        </a:rPr>
                        <a:t>U2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0" lang="en-US" sz="2000" u="none" cap="none" strike="noStrike">
                          <a:solidFill>
                            <a:schemeClr val="dk1"/>
                          </a:solidFill>
                          <a:latin typeface="Verdana"/>
                          <a:ea typeface="Verdana"/>
                          <a:cs typeface="Verdana"/>
                          <a:sym typeface="Verdana"/>
                        </a:rPr>
                        <a:t>Phish</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0" lang="en-US" sz="2000" u="none" cap="none" strike="noStrike">
                          <a:solidFill>
                            <a:schemeClr val="dk1"/>
                          </a:solidFill>
                          <a:latin typeface="Verdana"/>
                          <a:ea typeface="Verdana"/>
                          <a:cs typeface="Verdana"/>
                          <a:sym typeface="Verdana"/>
                        </a:rPr>
                        <a:t>Pink Floyd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726" name="Google Shape;1726;p150"/>
          <p:cNvGraphicFramePr/>
          <p:nvPr/>
        </p:nvGraphicFramePr>
        <p:xfrm>
          <a:off x="1930400" y="5229225"/>
          <a:ext cx="3000000" cy="3000000"/>
        </p:xfrm>
        <a:graphic>
          <a:graphicData uri="http://schemas.openxmlformats.org/drawingml/2006/table">
            <a:tbl>
              <a:tblPr>
                <a:noFill/>
                <a:tableStyleId>{165E5516-0EA1-4319-88F3-FE210A307156}</a:tableStyleId>
              </a:tblPr>
              <a:tblGrid>
                <a:gridCol w="874725"/>
                <a:gridCol w="777875"/>
                <a:gridCol w="858825"/>
                <a:gridCol w="1485900"/>
                <a:gridCol w="1485900"/>
              </a:tblGrid>
              <a:tr h="381000">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index</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1</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2</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t/>
                      </a:r>
                      <a:endParaRPr b="0" i="1" sz="2000" u="none" cap="none" strike="noStrike">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81000">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chemeClr val="dk1"/>
                          </a:solidFill>
                          <a:latin typeface="Verdana"/>
                          <a:ea typeface="Verdana"/>
                          <a:cs typeface="Verdana"/>
                          <a:sym typeface="Verdana"/>
                        </a:rPr>
                        <a:t>value</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0" lang="en-US" sz="2000" u="none" cap="none" strike="noStrike">
                          <a:solidFill>
                            <a:schemeClr val="dk1"/>
                          </a:solidFill>
                          <a:latin typeface="Verdana"/>
                          <a:ea typeface="Verdana"/>
                          <a:cs typeface="Verdana"/>
                          <a:sym typeface="Verdana"/>
                        </a:rPr>
                        <a:t>U2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0" lang="en-US" sz="2000" u="none" cap="none" strike="noStrike">
                          <a:solidFill>
                            <a:schemeClr val="dk1"/>
                          </a:solidFill>
                          <a:latin typeface="Verdana"/>
                          <a:ea typeface="Verdana"/>
                          <a:cs typeface="Verdana"/>
                          <a:sym typeface="Verdana"/>
                        </a:rPr>
                        <a:t>Phish</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0" lang="en-US" sz="2000" u="none" cap="none" strike="noStrike">
                          <a:solidFill>
                            <a:schemeClr val="dk1"/>
                          </a:solidFill>
                          <a:latin typeface="Verdana"/>
                          <a:ea typeface="Verdana"/>
                          <a:cs typeface="Verdana"/>
                          <a:sym typeface="Verdana"/>
                        </a:rPr>
                        <a:t>Pink Floyd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t/>
                      </a:r>
                      <a:endParaRPr b="0" i="0" sz="2000" u="none" cap="none" strike="noStrike">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1727" name="Google Shape;1727;p150"/>
          <p:cNvGraphicFramePr/>
          <p:nvPr/>
        </p:nvGraphicFramePr>
        <p:xfrm>
          <a:off x="1930400" y="5245100"/>
          <a:ext cx="3000000" cy="3000000"/>
        </p:xfrm>
        <a:graphic>
          <a:graphicData uri="http://schemas.openxmlformats.org/drawingml/2006/table">
            <a:tbl>
              <a:tblPr>
                <a:noFill/>
                <a:tableStyleId>{165E5516-0EA1-4319-88F3-FE210A307156}</a:tableStyleId>
              </a:tblPr>
              <a:tblGrid>
                <a:gridCol w="874725"/>
                <a:gridCol w="777875"/>
                <a:gridCol w="1485900"/>
                <a:gridCol w="1485900"/>
                <a:gridCol w="1485900"/>
              </a:tblGrid>
              <a:tr h="381000">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index</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rgbClr val="808080"/>
                          </a:solidFill>
                          <a:latin typeface="Verdana"/>
                          <a:ea typeface="Verdana"/>
                          <a:cs typeface="Verdana"/>
                          <a:sym typeface="Verdana"/>
                        </a:rPr>
                        <a:t>1</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t/>
                      </a:r>
                      <a:endParaRPr b="0" i="1" sz="2000" u="none" cap="none" strike="noStrike">
                        <a:solidFill>
                          <a:srgbClr val="808080"/>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t/>
                      </a:r>
                      <a:endParaRPr b="0" i="1" sz="2000" u="none" cap="none" strike="noStrike">
                        <a:solidFill>
                          <a:srgbClr val="808080"/>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81000">
                <a:tc>
                  <a:txBody>
                    <a:bodyPr/>
                    <a:lstStyle/>
                    <a:p>
                      <a:pPr indent="0" lvl="0" marL="0" marR="0" rtl="0" algn="ctr">
                        <a:lnSpc>
                          <a:spcPct val="100000"/>
                        </a:lnSpc>
                        <a:spcBef>
                          <a:spcPts val="0"/>
                        </a:spcBef>
                        <a:spcAft>
                          <a:spcPts val="0"/>
                        </a:spcAft>
                        <a:buClr>
                          <a:srgbClr val="808080"/>
                        </a:buClr>
                        <a:buSzPts val="1200"/>
                        <a:buFont typeface="Noto Sans Symbols"/>
                        <a:buNone/>
                      </a:pPr>
                      <a:r>
                        <a:rPr b="0" i="1" lang="en-US" sz="2000" u="none" cap="none" strike="noStrike">
                          <a:solidFill>
                            <a:schemeClr val="dk1"/>
                          </a:solidFill>
                          <a:latin typeface="Verdana"/>
                          <a:ea typeface="Verdana"/>
                          <a:cs typeface="Verdana"/>
                          <a:sym typeface="Verdana"/>
                        </a:rPr>
                        <a:t>value</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0" lang="en-US" sz="2000" u="none" cap="none" strike="noStrike">
                          <a:solidFill>
                            <a:schemeClr val="dk1"/>
                          </a:solidFill>
                          <a:latin typeface="Verdana"/>
                          <a:ea typeface="Verdana"/>
                          <a:cs typeface="Verdana"/>
                          <a:sym typeface="Verdana"/>
                        </a:rPr>
                        <a:t>U2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rPr b="0" i="0" lang="en-US" sz="2000" u="none" cap="none" strike="noStrike">
                          <a:solidFill>
                            <a:schemeClr val="dk1"/>
                          </a:solidFill>
                          <a:latin typeface="Verdana"/>
                          <a:ea typeface="Verdana"/>
                          <a:cs typeface="Verdana"/>
                          <a:sym typeface="Verdana"/>
                        </a:rPr>
                        <a:t>Pink Floyd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t/>
                      </a:r>
                      <a:endParaRPr b="0" i="0" sz="2000" u="none" cap="none" strike="noStrike">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808080"/>
                        </a:buClr>
                        <a:buSzPts val="1200"/>
                        <a:buFont typeface="Noto Sans Symbols"/>
                        <a:buNone/>
                      </a:pPr>
                      <a:r>
                        <a:t/>
                      </a:r>
                      <a:endParaRPr b="0" i="0" sz="2000" u="none" cap="none" strike="noStrike">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51"/>
          <p:cNvSpPr txBox="1"/>
          <p:nvPr>
            <p:ph type="title"/>
          </p:nvPr>
        </p:nvSpPr>
        <p:spPr>
          <a:xfrm>
            <a:off x="16933" y="198437"/>
            <a:ext cx="7886700" cy="13255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t>ArrayList Methods</a:t>
            </a:r>
            <a:endParaRPr/>
          </a:p>
        </p:txBody>
      </p:sp>
      <p:graphicFrame>
        <p:nvGraphicFramePr>
          <p:cNvPr id="1733" name="Google Shape;1733;p151"/>
          <p:cNvGraphicFramePr/>
          <p:nvPr/>
        </p:nvGraphicFramePr>
        <p:xfrm>
          <a:off x="304800" y="1216025"/>
          <a:ext cx="3000000" cy="3000000"/>
        </p:xfrm>
        <a:graphic>
          <a:graphicData uri="http://schemas.openxmlformats.org/drawingml/2006/table">
            <a:tbl>
              <a:tblPr>
                <a:noFill/>
                <a:tableStyleId>{165E5516-0EA1-4319-88F3-FE210A307156}</a:tableStyleId>
              </a:tblPr>
              <a:tblGrid>
                <a:gridCol w="2590800"/>
                <a:gridCol w="5943600"/>
              </a:tblGrid>
              <a:tr h="406400">
                <a:tc>
                  <a:txBody>
                    <a:bodyPr/>
                    <a:lstStyle/>
                    <a:p>
                      <a:pPr indent="0" lvl="0" marL="0" marR="0" rtl="0" algn="ctr">
                        <a:lnSpc>
                          <a:spcPct val="90000"/>
                        </a:lnSpc>
                        <a:spcBef>
                          <a:spcPts val="0"/>
                        </a:spcBef>
                        <a:spcAft>
                          <a:spcPts val="0"/>
                        </a:spcAft>
                        <a:buClr>
                          <a:srgbClr val="808080"/>
                        </a:buClr>
                        <a:buSzPts val="1080"/>
                        <a:buFont typeface="Noto Sans Symbols"/>
                        <a:buNone/>
                      </a:pPr>
                      <a:r>
                        <a:rPr b="1" i="0" lang="en-US" sz="1800" u="none" cap="none" strike="noStrike">
                          <a:solidFill>
                            <a:schemeClr val="dk1"/>
                          </a:solidFill>
                          <a:latin typeface="Cambria"/>
                          <a:ea typeface="Cambria"/>
                          <a:cs typeface="Cambria"/>
                          <a:sym typeface="Cambria"/>
                        </a:rPr>
                        <a:t>Method name</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rgbClr val="808080"/>
                        </a:buClr>
                        <a:buSzPts val="1080"/>
                        <a:buFont typeface="Noto Sans Symbols"/>
                        <a:buNone/>
                      </a:pPr>
                      <a:r>
                        <a:rPr b="1" i="0" lang="en-US" sz="1800" u="none" cap="none" strike="noStrike">
                          <a:solidFill>
                            <a:schemeClr val="dk1"/>
                          </a:solidFill>
                          <a:latin typeface="Cambria"/>
                          <a:ea typeface="Cambria"/>
                          <a:cs typeface="Cambria"/>
                          <a:sym typeface="Cambria"/>
                        </a:rPr>
                        <a:t>Description</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add(</a:t>
                      </a:r>
                      <a:r>
                        <a:rPr b="0" i="1" lang="en-US" sz="1800" u="none" cap="none" strike="noStrike">
                          <a:solidFill>
                            <a:schemeClr val="dk1"/>
                          </a:solidFill>
                          <a:latin typeface="Cambria"/>
                          <a:ea typeface="Cambria"/>
                          <a:cs typeface="Cambria"/>
                          <a:sym typeface="Cambria"/>
                        </a:rPr>
                        <a:t>value</a:t>
                      </a:r>
                      <a:r>
                        <a:rPr b="0" i="0" lang="en-US" sz="1800" u="none" cap="none" strike="noStrike">
                          <a:solidFill>
                            <a:schemeClr val="dk1"/>
                          </a:solidFill>
                          <a:latin typeface="Cambria"/>
                          <a:ea typeface="Cambria"/>
                          <a:cs typeface="Cambria"/>
                          <a:sym typeface="Cambria"/>
                        </a:rPr>
                        <a:t>)</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adds the given value to the end of the list</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add(</a:t>
                      </a:r>
                      <a:r>
                        <a:rPr b="0" i="1" lang="en-US" sz="1800" u="none" cap="none" strike="noStrike">
                          <a:solidFill>
                            <a:schemeClr val="dk1"/>
                          </a:solidFill>
                          <a:latin typeface="Cambria"/>
                          <a:ea typeface="Cambria"/>
                          <a:cs typeface="Cambria"/>
                          <a:sym typeface="Cambria"/>
                        </a:rPr>
                        <a:t>index</a:t>
                      </a:r>
                      <a:r>
                        <a:rPr b="0" i="0" lang="en-US" sz="1800" u="none" cap="none" strike="noStrike">
                          <a:solidFill>
                            <a:schemeClr val="dk1"/>
                          </a:solidFill>
                          <a:latin typeface="Cambria"/>
                          <a:ea typeface="Cambria"/>
                          <a:cs typeface="Cambria"/>
                          <a:sym typeface="Cambria"/>
                        </a:rPr>
                        <a:t>,</a:t>
                      </a:r>
                      <a:r>
                        <a:rPr b="0" i="1" lang="en-US" sz="1800" u="none" cap="none" strike="noStrike">
                          <a:solidFill>
                            <a:schemeClr val="dk1"/>
                          </a:solidFill>
                          <a:latin typeface="Cambria"/>
                          <a:ea typeface="Cambria"/>
                          <a:cs typeface="Cambria"/>
                          <a:sym typeface="Cambria"/>
                        </a:rPr>
                        <a:t> value</a:t>
                      </a:r>
                      <a:r>
                        <a:rPr b="0" i="0" lang="en-US" sz="1800" u="none" cap="none" strike="noStrike">
                          <a:solidFill>
                            <a:schemeClr val="dk1"/>
                          </a:solidFill>
                          <a:latin typeface="Cambria"/>
                          <a:ea typeface="Cambria"/>
                          <a:cs typeface="Cambria"/>
                          <a:sym typeface="Cambria"/>
                        </a:rPr>
                        <a:t>)</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inserts the given value before the given index</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clear()</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removes all elements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contains(</a:t>
                      </a:r>
                      <a:r>
                        <a:rPr b="0" i="1" lang="en-US" sz="1800" u="none" cap="none" strike="noStrike">
                          <a:solidFill>
                            <a:schemeClr val="dk1"/>
                          </a:solidFill>
                          <a:latin typeface="Cambria"/>
                          <a:ea typeface="Cambria"/>
                          <a:cs typeface="Cambria"/>
                          <a:sym typeface="Cambria"/>
                        </a:rPr>
                        <a:t>value</a:t>
                      </a:r>
                      <a:r>
                        <a:rPr b="0" i="0" lang="en-US" sz="1800" u="none" cap="none" strike="noStrike">
                          <a:solidFill>
                            <a:schemeClr val="dk1"/>
                          </a:solidFill>
                          <a:latin typeface="Cambria"/>
                          <a:ea typeface="Cambria"/>
                          <a:cs typeface="Cambria"/>
                          <a:sym typeface="Cambria"/>
                        </a:rPr>
                        <a:t>)</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returns true if the given element is in the list</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get(</a:t>
                      </a:r>
                      <a:r>
                        <a:rPr b="0" i="1" lang="en-US" sz="1800" u="none" cap="none" strike="noStrike">
                          <a:solidFill>
                            <a:schemeClr val="dk1"/>
                          </a:solidFill>
                          <a:latin typeface="Cambria"/>
                          <a:ea typeface="Cambria"/>
                          <a:cs typeface="Cambria"/>
                          <a:sym typeface="Cambria"/>
                        </a:rPr>
                        <a:t>index</a:t>
                      </a:r>
                      <a:r>
                        <a:rPr b="0" i="0" lang="en-US" sz="1800" u="none" cap="none" strike="noStrike">
                          <a:solidFill>
                            <a:schemeClr val="dk1"/>
                          </a:solidFill>
                          <a:latin typeface="Cambria"/>
                          <a:ea typeface="Cambria"/>
                          <a:cs typeface="Cambria"/>
                          <a:sym typeface="Cambria"/>
                        </a:rPr>
                        <a:t>)</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returns the value at the given index</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indexOf(</a:t>
                      </a:r>
                      <a:r>
                        <a:rPr b="0" i="1" lang="en-US" sz="1800" u="none" cap="none" strike="noStrike">
                          <a:solidFill>
                            <a:schemeClr val="dk1"/>
                          </a:solidFill>
                          <a:latin typeface="Cambria"/>
                          <a:ea typeface="Cambria"/>
                          <a:cs typeface="Cambria"/>
                          <a:sym typeface="Cambria"/>
                        </a:rPr>
                        <a:t>value</a:t>
                      </a:r>
                      <a:r>
                        <a:rPr b="0" i="0" lang="en-US" sz="1800" u="none" cap="none" strike="noStrike">
                          <a:solidFill>
                            <a:schemeClr val="dk1"/>
                          </a:solidFill>
                          <a:latin typeface="Cambria"/>
                          <a:ea typeface="Cambria"/>
                          <a:cs typeface="Cambria"/>
                          <a:sym typeface="Cambria"/>
                        </a:rPr>
                        <a:t>)</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returns the first index at which the given element appears in the list (or -1 if not found)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lastIndexOf(</a:t>
                      </a:r>
                      <a:r>
                        <a:rPr b="0" i="1" lang="en-US" sz="1800" u="none" cap="none" strike="noStrike">
                          <a:solidFill>
                            <a:schemeClr val="dk1"/>
                          </a:solidFill>
                          <a:latin typeface="Cambria"/>
                          <a:ea typeface="Cambria"/>
                          <a:cs typeface="Cambria"/>
                          <a:sym typeface="Cambria"/>
                        </a:rPr>
                        <a:t>value</a:t>
                      </a:r>
                      <a:r>
                        <a:rPr b="0" i="0" lang="en-US" sz="1800" u="none" cap="none" strike="noStrike">
                          <a:solidFill>
                            <a:schemeClr val="dk1"/>
                          </a:solidFill>
                          <a:latin typeface="Cambria"/>
                          <a:ea typeface="Cambria"/>
                          <a:cs typeface="Cambria"/>
                          <a:sym typeface="Cambria"/>
                        </a:rPr>
                        <a:t>)</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returns the last index at which the given element appears in the list (or -1 if not found)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remove(</a:t>
                      </a:r>
                      <a:r>
                        <a:rPr b="0" i="1" lang="en-US" sz="1800" u="none" cap="none" strike="noStrike">
                          <a:solidFill>
                            <a:schemeClr val="dk1"/>
                          </a:solidFill>
                          <a:latin typeface="Cambria"/>
                          <a:ea typeface="Cambria"/>
                          <a:cs typeface="Cambria"/>
                          <a:sym typeface="Cambria"/>
                        </a:rPr>
                        <a:t>index</a:t>
                      </a:r>
                      <a:r>
                        <a:rPr b="0" i="0" lang="en-US" sz="1800" u="none" cap="none" strike="noStrike">
                          <a:solidFill>
                            <a:schemeClr val="dk1"/>
                          </a:solidFill>
                          <a:latin typeface="Cambria"/>
                          <a:ea typeface="Cambria"/>
                          <a:cs typeface="Cambria"/>
                          <a:sym typeface="Cambria"/>
                        </a:rPr>
                        <a:t>)</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removes value at given index, sliding others back</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06400">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size()</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808080"/>
                        </a:buClr>
                        <a:buSzPts val="1080"/>
                        <a:buFont typeface="Noto Sans Symbols"/>
                        <a:buNone/>
                      </a:pPr>
                      <a:r>
                        <a:rPr b="0" i="0" lang="en-US" sz="1800" u="none" cap="none" strike="noStrike">
                          <a:solidFill>
                            <a:schemeClr val="dk1"/>
                          </a:solidFill>
                          <a:latin typeface="Cambria"/>
                          <a:ea typeface="Cambria"/>
                          <a:cs typeface="Cambria"/>
                          <a:sym typeface="Cambria"/>
                        </a:rPr>
                        <a:t>returns the number of elements in the list</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52"/>
          <p:cNvSpPr txBox="1"/>
          <p:nvPr>
            <p:ph idx="1" type="body"/>
          </p:nvPr>
        </p:nvSpPr>
        <p:spPr>
          <a:xfrm>
            <a:off x="228600" y="914400"/>
            <a:ext cx="8305800" cy="45720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A </a:t>
            </a:r>
            <a:r>
              <a:rPr b="1" lang="en-US" sz="1800"/>
              <a:t>collection</a:t>
            </a:r>
            <a:r>
              <a:rPr lang="en-US" sz="1800"/>
              <a:t> is a container object that represents a group of objects, often referred to as </a:t>
            </a:r>
            <a:r>
              <a:rPr b="1" lang="en-US" sz="1800"/>
              <a:t>elements. </a:t>
            </a:r>
            <a:endParaRPr/>
          </a:p>
          <a:p>
            <a:pPr indent="0" lvl="0" marL="0"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Java Collections Framework supports three types of collections, named </a:t>
            </a:r>
            <a:r>
              <a:rPr b="1" lang="en-US" sz="1800"/>
              <a:t>sets, lists, and maps</a:t>
            </a:r>
            <a:r>
              <a:rPr lang="en-US" sz="1800"/>
              <a:t>. </a:t>
            </a:r>
            <a:endParaRPr i="1" sz="1800"/>
          </a:p>
        </p:txBody>
      </p:sp>
      <p:sp>
        <p:nvSpPr>
          <p:cNvPr id="1740" name="Google Shape;1740;p152"/>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Java Collection Framework Hierarchy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53"/>
          <p:cNvSpPr txBox="1"/>
          <p:nvPr/>
        </p:nvSpPr>
        <p:spPr>
          <a:xfrm>
            <a:off x="485140" y="1241171"/>
            <a:ext cx="8324215" cy="1372171"/>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A collection is an object that holds a group of other objects</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Some collection types (e.g. </a:t>
            </a:r>
            <a:r>
              <a:rPr b="0" i="0" lang="en-US" sz="2000" u="none" cap="none" strike="noStrike">
                <a:solidFill>
                  <a:srgbClr val="0C0C0C"/>
                </a:solidFill>
                <a:latin typeface="Oi"/>
                <a:ea typeface="Oi"/>
                <a:cs typeface="Oi"/>
                <a:sym typeface="Oi"/>
              </a:rPr>
              <a:t>ArrayList</a:t>
            </a:r>
            <a:r>
              <a:rPr b="0" i="0" lang="en-US" sz="2000" u="none" cap="none" strike="noStrike">
                <a:solidFill>
                  <a:srgbClr val="0C0C0C"/>
                </a:solidFill>
                <a:latin typeface="Cambria"/>
                <a:ea typeface="Cambria"/>
                <a:cs typeface="Cambria"/>
                <a:sym typeface="Cambria"/>
              </a:rPr>
              <a:t>) actually use arrays  internally to store the data</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145"/>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Differences between arrays and collections:</a:t>
            </a:r>
            <a:endParaRPr b="0" i="0" sz="1400" u="none" cap="none" strike="noStrike">
              <a:solidFill>
                <a:srgbClr val="000000"/>
              </a:solidFill>
              <a:latin typeface="Arial"/>
              <a:ea typeface="Arial"/>
              <a:cs typeface="Arial"/>
              <a:sym typeface="Arial"/>
            </a:endParaRPr>
          </a:p>
        </p:txBody>
      </p:sp>
      <p:sp>
        <p:nvSpPr>
          <p:cNvPr id="1746" name="Google Shape;1746;p153"/>
          <p:cNvSpPr txBox="1"/>
          <p:nvPr/>
        </p:nvSpPr>
        <p:spPr>
          <a:xfrm>
            <a:off x="850391" y="2743200"/>
            <a:ext cx="8001000" cy="579005"/>
          </a:xfrm>
          <a:prstGeom prst="rect">
            <a:avLst/>
          </a:prstGeom>
          <a:noFill/>
          <a:ln cap="flat" cmpd="sng" w="9525">
            <a:solidFill>
              <a:srgbClr val="333399"/>
            </a:solidFill>
            <a:prstDash val="solid"/>
            <a:round/>
            <a:headEnd len="sm" w="sm" type="none"/>
            <a:tailEnd len="sm" w="sm" type="none"/>
          </a:ln>
        </p:spPr>
        <p:txBody>
          <a:bodyPr anchorCtr="0" anchor="t" bIns="0" lIns="0" spcFirstLastPara="1" rIns="0" wrap="square" tIns="40000">
            <a:spAutoFit/>
          </a:bodyPr>
          <a:lstStyle/>
          <a:p>
            <a:pPr indent="-266700" lvl="0" marL="353695" marR="0" rtl="0" algn="l">
              <a:lnSpc>
                <a:spcPct val="118333"/>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Arrays are a Java language feature</a:t>
            </a:r>
            <a:endParaRPr b="0" i="0" sz="1800" u="none" cap="none" strike="noStrike">
              <a:solidFill>
                <a:srgbClr val="0C0C0C"/>
              </a:solidFill>
              <a:latin typeface="Cambria"/>
              <a:ea typeface="Cambria"/>
              <a:cs typeface="Cambria"/>
              <a:sym typeface="Cambria"/>
            </a:endParaRPr>
          </a:p>
          <a:p>
            <a:pPr indent="-266700" lvl="0" marL="353695" marR="0" rtl="0" algn="l">
              <a:lnSpc>
                <a:spcPct val="118333"/>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Collections are standard Java classes, in the </a:t>
            </a:r>
            <a:r>
              <a:rPr b="0" i="0" lang="en-US" sz="1800" u="none" cap="none" strike="noStrike">
                <a:solidFill>
                  <a:srgbClr val="0C0C0C"/>
                </a:solidFill>
                <a:latin typeface="Oi"/>
                <a:ea typeface="Oi"/>
                <a:cs typeface="Oi"/>
                <a:sym typeface="Oi"/>
              </a:rPr>
              <a:t>java.util </a:t>
            </a:r>
            <a:r>
              <a:rPr b="0" i="0" lang="en-US" sz="1800" u="none" cap="none" strike="noStrike">
                <a:solidFill>
                  <a:srgbClr val="0C0C0C"/>
                </a:solidFill>
                <a:latin typeface="Cambria"/>
                <a:ea typeface="Cambria"/>
                <a:cs typeface="Cambria"/>
                <a:sym typeface="Cambria"/>
              </a:rPr>
              <a:t>package</a:t>
            </a:r>
            <a:endParaRPr b="0" i="0" sz="1800" u="none" cap="none" strike="noStrike">
              <a:solidFill>
                <a:srgbClr val="0C0C0C"/>
              </a:solidFill>
              <a:latin typeface="Cambria"/>
              <a:ea typeface="Cambria"/>
              <a:cs typeface="Cambria"/>
              <a:sym typeface="Cambria"/>
            </a:endParaRPr>
          </a:p>
        </p:txBody>
      </p:sp>
      <p:sp>
        <p:nvSpPr>
          <p:cNvPr id="1747" name="Google Shape;1747;p153"/>
          <p:cNvSpPr txBox="1"/>
          <p:nvPr/>
        </p:nvSpPr>
        <p:spPr>
          <a:xfrm>
            <a:off x="850391" y="3429000"/>
            <a:ext cx="8001000" cy="594393"/>
          </a:xfrm>
          <a:prstGeom prst="rect">
            <a:avLst/>
          </a:prstGeom>
          <a:noFill/>
          <a:ln cap="flat" cmpd="sng" w="9525">
            <a:solidFill>
              <a:srgbClr val="333399"/>
            </a:solidFill>
            <a:prstDash val="solid"/>
            <a:round/>
            <a:headEnd len="sm" w="sm" type="none"/>
            <a:tailEnd len="sm" w="sm" type="none"/>
          </a:ln>
        </p:spPr>
        <p:txBody>
          <a:bodyPr anchorCtr="0" anchor="t" bIns="0" lIns="0" spcFirstLastPara="1" rIns="0" wrap="square" tIns="40000">
            <a:spAutoFit/>
          </a:bodyPr>
          <a:lstStyle/>
          <a:p>
            <a:pPr indent="-266700" lvl="0" marL="353695" marR="0" rtl="0" algn="l">
              <a:lnSpc>
                <a:spcPct val="118333"/>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Arrays are pretty basic</a:t>
            </a:r>
            <a:endParaRPr b="0" i="0" sz="1400" u="none" cap="none" strike="noStrike">
              <a:solidFill>
                <a:srgbClr val="000000"/>
              </a:solidFill>
              <a:latin typeface="Arial"/>
              <a:ea typeface="Arial"/>
              <a:cs typeface="Arial"/>
              <a:sym typeface="Arial"/>
            </a:endParaRPr>
          </a:p>
          <a:p>
            <a:pPr indent="-266700" lvl="0" marL="353695" marR="0" rtl="0" algn="l">
              <a:lnSpc>
                <a:spcPct val="118333"/>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Collections provide lots of useful methods to manipulate contents</a:t>
            </a:r>
            <a:endParaRPr b="0" i="0" sz="1400" u="none" cap="none" strike="noStrike">
              <a:solidFill>
                <a:srgbClr val="000000"/>
              </a:solidFill>
              <a:latin typeface="Arial"/>
              <a:ea typeface="Arial"/>
              <a:cs typeface="Arial"/>
              <a:sym typeface="Arial"/>
            </a:endParaRPr>
          </a:p>
        </p:txBody>
      </p:sp>
      <p:sp>
        <p:nvSpPr>
          <p:cNvPr id="1748" name="Google Shape;1748;p153"/>
          <p:cNvSpPr txBox="1"/>
          <p:nvPr/>
        </p:nvSpPr>
        <p:spPr>
          <a:xfrm>
            <a:off x="850391" y="4152900"/>
            <a:ext cx="8001000" cy="593111"/>
          </a:xfrm>
          <a:prstGeom prst="rect">
            <a:avLst/>
          </a:prstGeom>
          <a:noFill/>
          <a:ln cap="flat" cmpd="sng" w="9525">
            <a:solidFill>
              <a:srgbClr val="333399"/>
            </a:solidFill>
            <a:prstDash val="solid"/>
            <a:round/>
            <a:headEnd len="sm" w="sm" type="none"/>
            <a:tailEnd len="sm" w="sm" type="none"/>
          </a:ln>
        </p:spPr>
        <p:txBody>
          <a:bodyPr anchorCtr="0" anchor="t" bIns="0" lIns="0" spcFirstLastPara="1" rIns="0" wrap="square" tIns="38725">
            <a:spAutoFit/>
          </a:bodyPr>
          <a:lstStyle/>
          <a:p>
            <a:pPr indent="-266700" lvl="0" marL="353695" marR="0" rtl="0" algn="l">
              <a:lnSpc>
                <a:spcPct val="100000"/>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Arrays are fixed size</a:t>
            </a:r>
            <a:endParaRPr b="0" i="0" sz="1800" u="none" cap="none" strike="noStrike">
              <a:solidFill>
                <a:srgbClr val="0C0C0C"/>
              </a:solidFill>
              <a:latin typeface="Cambria"/>
              <a:ea typeface="Cambria"/>
              <a:cs typeface="Cambria"/>
              <a:sym typeface="Cambria"/>
            </a:endParaRPr>
          </a:p>
          <a:p>
            <a:pPr indent="-266700" lvl="0" marL="353695" marR="0" rtl="0" algn="l">
              <a:lnSpc>
                <a:spcPct val="100000"/>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Collections are resizable</a:t>
            </a:r>
            <a:endParaRPr b="0" i="0" sz="1800" u="none" cap="none" strike="noStrike">
              <a:solidFill>
                <a:srgbClr val="0C0C0C"/>
              </a:solidFill>
              <a:latin typeface="Cambria"/>
              <a:ea typeface="Cambria"/>
              <a:cs typeface="Cambria"/>
              <a:sym typeface="Cambria"/>
            </a:endParaRPr>
          </a:p>
        </p:txBody>
      </p:sp>
      <p:sp>
        <p:nvSpPr>
          <p:cNvPr id="1749" name="Google Shape;1749;p153"/>
          <p:cNvSpPr txBox="1"/>
          <p:nvPr/>
        </p:nvSpPr>
        <p:spPr>
          <a:xfrm>
            <a:off x="850391" y="4865879"/>
            <a:ext cx="8001000" cy="593752"/>
          </a:xfrm>
          <a:prstGeom prst="rect">
            <a:avLst/>
          </a:prstGeom>
          <a:noFill/>
          <a:ln cap="flat" cmpd="sng" w="9525">
            <a:solidFill>
              <a:srgbClr val="333399"/>
            </a:solidFill>
            <a:prstDash val="solid"/>
            <a:round/>
            <a:headEnd len="sm" w="sm" type="none"/>
            <a:tailEnd len="sm" w="sm" type="none"/>
          </a:ln>
        </p:spPr>
        <p:txBody>
          <a:bodyPr anchorCtr="0" anchor="t" bIns="0" lIns="0" spcFirstLastPara="1" rIns="0" wrap="square" tIns="39350">
            <a:spAutoFit/>
          </a:bodyPr>
          <a:lstStyle/>
          <a:p>
            <a:pPr indent="-266700" lvl="0" marL="353695" marR="0" rtl="0" algn="l">
              <a:lnSpc>
                <a:spcPct val="100000"/>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Arrays can store primitive types as well as objects</a:t>
            </a:r>
            <a:endParaRPr b="0" i="0" sz="1400" u="none" cap="none" strike="noStrike">
              <a:solidFill>
                <a:srgbClr val="000000"/>
              </a:solidFill>
              <a:latin typeface="Arial"/>
              <a:ea typeface="Arial"/>
              <a:cs typeface="Arial"/>
              <a:sym typeface="Arial"/>
            </a:endParaRPr>
          </a:p>
          <a:p>
            <a:pPr indent="-266700" lvl="0" marL="353695" marR="0" rtl="0" algn="l">
              <a:lnSpc>
                <a:spcPct val="100000"/>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Collections store only objects</a:t>
            </a:r>
            <a:endParaRPr b="0" i="0" sz="1400" u="none" cap="none" strike="noStrike">
              <a:solidFill>
                <a:srgbClr val="000000"/>
              </a:solidFill>
              <a:latin typeface="Arial"/>
              <a:ea typeface="Arial"/>
              <a:cs typeface="Arial"/>
              <a:sym typeface="Arial"/>
            </a:endParaRPr>
          </a:p>
        </p:txBody>
      </p:sp>
      <p:sp>
        <p:nvSpPr>
          <p:cNvPr id="1750" name="Google Shape;1750;p153"/>
          <p:cNvSpPr/>
          <p:nvPr/>
        </p:nvSpPr>
        <p:spPr>
          <a:xfrm>
            <a:off x="850391" y="5524500"/>
            <a:ext cx="8001000" cy="646430"/>
          </a:xfrm>
          <a:custGeom>
            <a:rect b="b" l="l" r="r" t="t"/>
            <a:pathLst>
              <a:path extrusionOk="0" h="646429" w="8001000">
                <a:moveTo>
                  <a:pt x="0" y="0"/>
                </a:moveTo>
                <a:lnTo>
                  <a:pt x="8001000" y="0"/>
                </a:lnTo>
                <a:lnTo>
                  <a:pt x="8001000" y="646176"/>
                </a:lnTo>
                <a:lnTo>
                  <a:pt x="0" y="646176"/>
                </a:lnTo>
                <a:lnTo>
                  <a:pt x="0" y="0"/>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51" name="Google Shape;1751;p153"/>
          <p:cNvSpPr txBox="1"/>
          <p:nvPr/>
        </p:nvSpPr>
        <p:spPr>
          <a:xfrm>
            <a:off x="914400" y="5569205"/>
            <a:ext cx="5869305" cy="553998"/>
          </a:xfrm>
          <a:prstGeom prst="rect">
            <a:avLst/>
          </a:prstGeom>
          <a:noFill/>
          <a:ln>
            <a:noFill/>
          </a:ln>
        </p:spPr>
        <p:txBody>
          <a:bodyPr anchorCtr="0" anchor="t" bIns="0" lIns="0" spcFirstLastPara="1" rIns="0" wrap="square" tIns="0">
            <a:spAutoFit/>
          </a:bodyPr>
          <a:lstStyle/>
          <a:p>
            <a:pPr indent="-266700" lvl="0" marL="294640" marR="0" rtl="0" algn="l">
              <a:lnSpc>
                <a:spcPct val="100000"/>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Arrays are processed using indexes</a:t>
            </a:r>
            <a:endParaRPr b="0" i="0" sz="1800" u="none" cap="none" strike="noStrike">
              <a:solidFill>
                <a:srgbClr val="0C0C0C"/>
              </a:solidFill>
              <a:latin typeface="Cambria"/>
              <a:ea typeface="Cambria"/>
              <a:cs typeface="Cambria"/>
              <a:sym typeface="Cambria"/>
            </a:endParaRPr>
          </a:p>
          <a:p>
            <a:pPr indent="-266700" lvl="0" marL="294640" marR="0" rtl="0" algn="l">
              <a:lnSpc>
                <a:spcPct val="100000"/>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Collections are usually processed without using indexes</a:t>
            </a:r>
            <a:endParaRPr b="0" i="0" sz="1800" u="none" cap="none" strike="noStrike">
              <a:solidFill>
                <a:srgbClr val="0C0C0C"/>
              </a:solidFill>
              <a:latin typeface="Cambria"/>
              <a:ea typeface="Cambria"/>
              <a:cs typeface="Cambria"/>
              <a:sym typeface="Cambria"/>
            </a:endParaRPr>
          </a:p>
        </p:txBody>
      </p:sp>
      <p:sp>
        <p:nvSpPr>
          <p:cNvPr id="1752" name="Google Shape;1752;p153"/>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Collections vs. Arrays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54"/>
          <p:cNvSpPr txBox="1"/>
          <p:nvPr/>
        </p:nvSpPr>
        <p:spPr>
          <a:xfrm>
            <a:off x="485140" y="917849"/>
            <a:ext cx="3382645" cy="307777"/>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This code uses arrays:</a:t>
            </a:r>
            <a:endParaRPr b="0" i="0" sz="1400" u="none" cap="none" strike="noStrike">
              <a:solidFill>
                <a:srgbClr val="000000"/>
              </a:solidFill>
              <a:latin typeface="Arial"/>
              <a:ea typeface="Arial"/>
              <a:cs typeface="Arial"/>
              <a:sym typeface="Arial"/>
            </a:endParaRPr>
          </a:p>
        </p:txBody>
      </p:sp>
      <p:sp>
        <p:nvSpPr>
          <p:cNvPr id="1758" name="Google Shape;1758;p154"/>
          <p:cNvSpPr txBox="1"/>
          <p:nvPr/>
        </p:nvSpPr>
        <p:spPr>
          <a:xfrm>
            <a:off x="485140" y="3181878"/>
            <a:ext cx="6774815" cy="615553"/>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Equivalent code, using collections:</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See next section for discussion of &lt;&gt; generics syntax</a:t>
            </a:r>
            <a:endParaRPr b="0" i="0" sz="1400" u="none" cap="none" strike="noStrike">
              <a:solidFill>
                <a:srgbClr val="000000"/>
              </a:solidFill>
              <a:latin typeface="Arial"/>
              <a:ea typeface="Arial"/>
              <a:cs typeface="Arial"/>
              <a:sym typeface="Arial"/>
            </a:endParaRPr>
          </a:p>
        </p:txBody>
      </p:sp>
      <p:sp>
        <p:nvSpPr>
          <p:cNvPr id="1759" name="Google Shape;1759;p154"/>
          <p:cNvSpPr/>
          <p:nvPr/>
        </p:nvSpPr>
        <p:spPr>
          <a:xfrm>
            <a:off x="1019794" y="1550385"/>
            <a:ext cx="3469020" cy="8728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0" name="Google Shape;1760;p154"/>
          <p:cNvSpPr/>
          <p:nvPr/>
        </p:nvSpPr>
        <p:spPr>
          <a:xfrm>
            <a:off x="1200373" y="2645798"/>
            <a:ext cx="256540" cy="121285"/>
          </a:xfrm>
          <a:custGeom>
            <a:rect b="b" l="l" r="r" t="t"/>
            <a:pathLst>
              <a:path extrusionOk="0" h="121285" w="256540">
                <a:moveTo>
                  <a:pt x="36677" y="51409"/>
                </a:moveTo>
                <a:lnTo>
                  <a:pt x="22021" y="51409"/>
                </a:lnTo>
                <a:lnTo>
                  <a:pt x="22021" y="119354"/>
                </a:lnTo>
                <a:lnTo>
                  <a:pt x="36677" y="119354"/>
                </a:lnTo>
                <a:lnTo>
                  <a:pt x="36677" y="51409"/>
                </a:lnTo>
                <a:close/>
              </a:path>
              <a:path extrusionOk="0" h="121285" w="256540">
                <a:moveTo>
                  <a:pt x="75298" y="40398"/>
                </a:moveTo>
                <a:lnTo>
                  <a:pt x="0" y="40398"/>
                </a:lnTo>
                <a:lnTo>
                  <a:pt x="0" y="51409"/>
                </a:lnTo>
                <a:lnTo>
                  <a:pt x="75298" y="51409"/>
                </a:lnTo>
                <a:lnTo>
                  <a:pt x="75298" y="40398"/>
                </a:lnTo>
                <a:close/>
              </a:path>
              <a:path extrusionOk="0" h="121285" w="256540">
                <a:moveTo>
                  <a:pt x="63741" y="0"/>
                </a:moveTo>
                <a:lnTo>
                  <a:pt x="55803" y="0"/>
                </a:lnTo>
                <a:lnTo>
                  <a:pt x="47433" y="464"/>
                </a:lnTo>
                <a:lnTo>
                  <a:pt x="22021" y="31838"/>
                </a:lnTo>
                <a:lnTo>
                  <a:pt x="22021" y="40398"/>
                </a:lnTo>
                <a:lnTo>
                  <a:pt x="36677" y="40398"/>
                </a:lnTo>
                <a:lnTo>
                  <a:pt x="36677" y="23139"/>
                </a:lnTo>
                <a:lnTo>
                  <a:pt x="38176" y="18135"/>
                </a:lnTo>
                <a:lnTo>
                  <a:pt x="44183" y="12433"/>
                </a:lnTo>
                <a:lnTo>
                  <a:pt x="49428" y="11010"/>
                </a:lnTo>
                <a:lnTo>
                  <a:pt x="78358" y="11010"/>
                </a:lnTo>
                <a:lnTo>
                  <a:pt x="78358" y="3200"/>
                </a:lnTo>
                <a:lnTo>
                  <a:pt x="71259" y="1066"/>
                </a:lnTo>
                <a:lnTo>
                  <a:pt x="63741" y="0"/>
                </a:lnTo>
                <a:close/>
              </a:path>
              <a:path extrusionOk="0" h="121285" w="256540">
                <a:moveTo>
                  <a:pt x="78358" y="11010"/>
                </a:moveTo>
                <a:lnTo>
                  <a:pt x="63969" y="11010"/>
                </a:lnTo>
                <a:lnTo>
                  <a:pt x="71107" y="12268"/>
                </a:lnTo>
                <a:lnTo>
                  <a:pt x="78358" y="14808"/>
                </a:lnTo>
                <a:lnTo>
                  <a:pt x="78358" y="11010"/>
                </a:lnTo>
                <a:close/>
              </a:path>
              <a:path extrusionOk="0" h="121285" w="256540">
                <a:moveTo>
                  <a:pt x="127863" y="36753"/>
                </a:moveTo>
                <a:lnTo>
                  <a:pt x="92308" y="61396"/>
                </a:lnTo>
                <a:lnTo>
                  <a:pt x="89763" y="78943"/>
                </a:lnTo>
                <a:lnTo>
                  <a:pt x="90397" y="88280"/>
                </a:lnTo>
                <a:lnTo>
                  <a:pt x="119445" y="120505"/>
                </a:lnTo>
                <a:lnTo>
                  <a:pt x="127863" y="121208"/>
                </a:lnTo>
                <a:lnTo>
                  <a:pt x="136276" y="120505"/>
                </a:lnTo>
                <a:lnTo>
                  <a:pt x="143738" y="118395"/>
                </a:lnTo>
                <a:lnTo>
                  <a:pt x="150248" y="114875"/>
                </a:lnTo>
                <a:lnTo>
                  <a:pt x="155517" y="110197"/>
                </a:lnTo>
                <a:lnTo>
                  <a:pt x="120815" y="110197"/>
                </a:lnTo>
                <a:lnTo>
                  <a:pt x="115303" y="107454"/>
                </a:lnTo>
                <a:lnTo>
                  <a:pt x="107365" y="96431"/>
                </a:lnTo>
                <a:lnTo>
                  <a:pt x="105384" y="88773"/>
                </a:lnTo>
                <a:lnTo>
                  <a:pt x="105384" y="69176"/>
                </a:lnTo>
                <a:lnTo>
                  <a:pt x="107365" y="61531"/>
                </a:lnTo>
                <a:lnTo>
                  <a:pt x="115303" y="50520"/>
                </a:lnTo>
                <a:lnTo>
                  <a:pt x="120815" y="47764"/>
                </a:lnTo>
                <a:lnTo>
                  <a:pt x="155503" y="47764"/>
                </a:lnTo>
                <a:lnTo>
                  <a:pt x="150248" y="43097"/>
                </a:lnTo>
                <a:lnTo>
                  <a:pt x="143738" y="39573"/>
                </a:lnTo>
                <a:lnTo>
                  <a:pt x="136276" y="37458"/>
                </a:lnTo>
                <a:lnTo>
                  <a:pt x="127863" y="36753"/>
                </a:lnTo>
                <a:close/>
              </a:path>
              <a:path extrusionOk="0" h="121285" w="256540">
                <a:moveTo>
                  <a:pt x="155503" y="47764"/>
                </a:moveTo>
                <a:lnTo>
                  <a:pt x="134899" y="47764"/>
                </a:lnTo>
                <a:lnTo>
                  <a:pt x="140411" y="50520"/>
                </a:lnTo>
                <a:lnTo>
                  <a:pt x="148348" y="61531"/>
                </a:lnTo>
                <a:lnTo>
                  <a:pt x="150329" y="69176"/>
                </a:lnTo>
                <a:lnTo>
                  <a:pt x="150329" y="88773"/>
                </a:lnTo>
                <a:lnTo>
                  <a:pt x="148348" y="96431"/>
                </a:lnTo>
                <a:lnTo>
                  <a:pt x="140411" y="107454"/>
                </a:lnTo>
                <a:lnTo>
                  <a:pt x="134899" y="110197"/>
                </a:lnTo>
                <a:lnTo>
                  <a:pt x="155517" y="110197"/>
                </a:lnTo>
                <a:lnTo>
                  <a:pt x="165963" y="78943"/>
                </a:lnTo>
                <a:lnTo>
                  <a:pt x="165328" y="69646"/>
                </a:lnTo>
                <a:lnTo>
                  <a:pt x="163422" y="61396"/>
                </a:lnTo>
                <a:lnTo>
                  <a:pt x="160246" y="54191"/>
                </a:lnTo>
                <a:lnTo>
                  <a:pt x="155803" y="48031"/>
                </a:lnTo>
                <a:lnTo>
                  <a:pt x="155503" y="47764"/>
                </a:lnTo>
                <a:close/>
              </a:path>
              <a:path extrusionOk="0" h="121285" w="256540">
                <a:moveTo>
                  <a:pt x="210959" y="38544"/>
                </a:moveTo>
                <a:lnTo>
                  <a:pt x="196303" y="38544"/>
                </a:lnTo>
                <a:lnTo>
                  <a:pt x="196303" y="119354"/>
                </a:lnTo>
                <a:lnTo>
                  <a:pt x="210959" y="119354"/>
                </a:lnTo>
                <a:lnTo>
                  <a:pt x="210959" y="66738"/>
                </a:lnTo>
                <a:lnTo>
                  <a:pt x="215582" y="60490"/>
                </a:lnTo>
                <a:lnTo>
                  <a:pt x="220002" y="56070"/>
                </a:lnTo>
                <a:lnTo>
                  <a:pt x="223820" y="53721"/>
                </a:lnTo>
                <a:lnTo>
                  <a:pt x="210959" y="53721"/>
                </a:lnTo>
                <a:lnTo>
                  <a:pt x="210959" y="38544"/>
                </a:lnTo>
                <a:close/>
              </a:path>
              <a:path extrusionOk="0" h="121285" w="256540">
                <a:moveTo>
                  <a:pt x="255981" y="49555"/>
                </a:moveTo>
                <a:lnTo>
                  <a:pt x="240804" y="49555"/>
                </a:lnTo>
                <a:lnTo>
                  <a:pt x="242785" y="49796"/>
                </a:lnTo>
                <a:lnTo>
                  <a:pt x="244970" y="50304"/>
                </a:lnTo>
                <a:lnTo>
                  <a:pt x="244970" y="61531"/>
                </a:lnTo>
                <a:lnTo>
                  <a:pt x="255981" y="61531"/>
                </a:lnTo>
                <a:lnTo>
                  <a:pt x="255981" y="49555"/>
                </a:lnTo>
                <a:close/>
              </a:path>
              <a:path extrusionOk="0" h="121285" w="256540">
                <a:moveTo>
                  <a:pt x="245363" y="36753"/>
                </a:moveTo>
                <a:lnTo>
                  <a:pt x="240957" y="36753"/>
                </a:lnTo>
                <a:lnTo>
                  <a:pt x="232017" y="37813"/>
                </a:lnTo>
                <a:lnTo>
                  <a:pt x="224039" y="40994"/>
                </a:lnTo>
                <a:lnTo>
                  <a:pt x="217020" y="46296"/>
                </a:lnTo>
                <a:lnTo>
                  <a:pt x="210959" y="53721"/>
                </a:lnTo>
                <a:lnTo>
                  <a:pt x="223820" y="53721"/>
                </a:lnTo>
                <a:lnTo>
                  <a:pt x="228485" y="50850"/>
                </a:lnTo>
                <a:lnTo>
                  <a:pt x="233413" y="49555"/>
                </a:lnTo>
                <a:lnTo>
                  <a:pt x="255981" y="49555"/>
                </a:lnTo>
                <a:lnTo>
                  <a:pt x="255981" y="38620"/>
                </a:lnTo>
                <a:lnTo>
                  <a:pt x="250380" y="37376"/>
                </a:lnTo>
                <a:lnTo>
                  <a:pt x="245363" y="36753"/>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1" name="Google Shape;1761;p154"/>
          <p:cNvSpPr/>
          <p:nvPr/>
        </p:nvSpPr>
        <p:spPr>
          <a:xfrm>
            <a:off x="1385963" y="2647652"/>
            <a:ext cx="3176536" cy="3297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2" name="Google Shape;1762;p154"/>
          <p:cNvSpPr/>
          <p:nvPr/>
        </p:nvSpPr>
        <p:spPr>
          <a:xfrm>
            <a:off x="2031288" y="2647652"/>
            <a:ext cx="46355" cy="118110"/>
          </a:xfrm>
          <a:custGeom>
            <a:rect b="b" l="l" r="r" t="t"/>
            <a:pathLst>
              <a:path extrusionOk="0" h="118110" w="46355">
                <a:moveTo>
                  <a:pt x="44043" y="36690"/>
                </a:moveTo>
                <a:lnTo>
                  <a:pt x="0" y="36690"/>
                </a:lnTo>
                <a:lnTo>
                  <a:pt x="0" y="47701"/>
                </a:lnTo>
                <a:lnTo>
                  <a:pt x="29387" y="47701"/>
                </a:lnTo>
                <a:lnTo>
                  <a:pt x="29387" y="117500"/>
                </a:lnTo>
                <a:lnTo>
                  <a:pt x="44043" y="117500"/>
                </a:lnTo>
                <a:lnTo>
                  <a:pt x="44043" y="36690"/>
                </a:lnTo>
                <a:close/>
              </a:path>
              <a:path extrusionOk="0" h="118110" w="46355">
                <a:moveTo>
                  <a:pt x="45910" y="0"/>
                </a:moveTo>
                <a:lnTo>
                  <a:pt x="27533" y="0"/>
                </a:lnTo>
                <a:lnTo>
                  <a:pt x="27533" y="18376"/>
                </a:lnTo>
                <a:lnTo>
                  <a:pt x="45910" y="18376"/>
                </a:lnTo>
                <a:lnTo>
                  <a:pt x="45910"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3" name="Google Shape;1763;p154"/>
          <p:cNvSpPr/>
          <p:nvPr/>
        </p:nvSpPr>
        <p:spPr>
          <a:xfrm>
            <a:off x="2675940" y="2647652"/>
            <a:ext cx="46355" cy="118110"/>
          </a:xfrm>
          <a:custGeom>
            <a:rect b="b" l="l" r="r" t="t"/>
            <a:pathLst>
              <a:path extrusionOk="0" h="118110" w="46355">
                <a:moveTo>
                  <a:pt x="44043" y="36690"/>
                </a:moveTo>
                <a:lnTo>
                  <a:pt x="0" y="36690"/>
                </a:lnTo>
                <a:lnTo>
                  <a:pt x="0" y="47701"/>
                </a:lnTo>
                <a:lnTo>
                  <a:pt x="29387" y="47701"/>
                </a:lnTo>
                <a:lnTo>
                  <a:pt x="29387" y="117500"/>
                </a:lnTo>
                <a:lnTo>
                  <a:pt x="44043" y="117500"/>
                </a:lnTo>
                <a:lnTo>
                  <a:pt x="44043" y="36690"/>
                </a:lnTo>
                <a:close/>
              </a:path>
              <a:path extrusionOk="0" h="118110" w="46355">
                <a:moveTo>
                  <a:pt x="45910" y="0"/>
                </a:moveTo>
                <a:lnTo>
                  <a:pt x="27533" y="0"/>
                </a:lnTo>
                <a:lnTo>
                  <a:pt x="27533" y="18376"/>
                </a:lnTo>
                <a:lnTo>
                  <a:pt x="45910" y="18376"/>
                </a:lnTo>
                <a:lnTo>
                  <a:pt x="45910"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4" name="Google Shape;1764;p154"/>
          <p:cNvSpPr/>
          <p:nvPr/>
        </p:nvSpPr>
        <p:spPr>
          <a:xfrm>
            <a:off x="2853867" y="2686197"/>
            <a:ext cx="79375" cy="79375"/>
          </a:xfrm>
          <a:custGeom>
            <a:rect b="b" l="l" r="r" t="t"/>
            <a:pathLst>
              <a:path extrusionOk="0" h="79375" w="79375">
                <a:moveTo>
                  <a:pt x="78955" y="0"/>
                </a:moveTo>
                <a:lnTo>
                  <a:pt x="0" y="39522"/>
                </a:lnTo>
                <a:lnTo>
                  <a:pt x="78955" y="78955"/>
                </a:lnTo>
                <a:lnTo>
                  <a:pt x="78955" y="66598"/>
                </a:lnTo>
                <a:lnTo>
                  <a:pt x="24638" y="39522"/>
                </a:lnTo>
                <a:lnTo>
                  <a:pt x="78955" y="12357"/>
                </a:lnTo>
                <a:lnTo>
                  <a:pt x="7895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5" name="Google Shape;1765;p154"/>
          <p:cNvSpPr/>
          <p:nvPr/>
        </p:nvSpPr>
        <p:spPr>
          <a:xfrm>
            <a:off x="4702860" y="2647652"/>
            <a:ext cx="46355" cy="118110"/>
          </a:xfrm>
          <a:custGeom>
            <a:rect b="b" l="l" r="r" t="t"/>
            <a:pathLst>
              <a:path extrusionOk="0" h="118110" w="46354">
                <a:moveTo>
                  <a:pt x="44043" y="36690"/>
                </a:moveTo>
                <a:lnTo>
                  <a:pt x="0" y="36690"/>
                </a:lnTo>
                <a:lnTo>
                  <a:pt x="0" y="47701"/>
                </a:lnTo>
                <a:lnTo>
                  <a:pt x="29387" y="47701"/>
                </a:lnTo>
                <a:lnTo>
                  <a:pt x="29387" y="117500"/>
                </a:lnTo>
                <a:lnTo>
                  <a:pt x="44043" y="117500"/>
                </a:lnTo>
                <a:lnTo>
                  <a:pt x="44043" y="36690"/>
                </a:lnTo>
                <a:close/>
              </a:path>
              <a:path extrusionOk="0" h="118110" w="46354">
                <a:moveTo>
                  <a:pt x="45910" y="0"/>
                </a:moveTo>
                <a:lnTo>
                  <a:pt x="27533" y="0"/>
                </a:lnTo>
                <a:lnTo>
                  <a:pt x="27533" y="18376"/>
                </a:lnTo>
                <a:lnTo>
                  <a:pt x="45910" y="18376"/>
                </a:lnTo>
                <a:lnTo>
                  <a:pt x="45910"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6" name="Google Shape;1766;p154"/>
          <p:cNvSpPr/>
          <p:nvPr/>
        </p:nvSpPr>
        <p:spPr>
          <a:xfrm>
            <a:off x="4787823" y="2647652"/>
            <a:ext cx="244475" cy="139700"/>
          </a:xfrm>
          <a:custGeom>
            <a:rect b="b" l="l" r="r" t="t"/>
            <a:pathLst>
              <a:path extrusionOk="0" h="139700" w="244475">
                <a:moveTo>
                  <a:pt x="44945" y="83566"/>
                </a:moveTo>
                <a:lnTo>
                  <a:pt x="33934" y="83566"/>
                </a:lnTo>
                <a:lnTo>
                  <a:pt x="33934" y="117500"/>
                </a:lnTo>
                <a:lnTo>
                  <a:pt x="44945" y="117500"/>
                </a:lnTo>
                <a:lnTo>
                  <a:pt x="44945" y="83566"/>
                </a:lnTo>
                <a:close/>
              </a:path>
              <a:path extrusionOk="0" h="139700" w="244475">
                <a:moveTo>
                  <a:pt x="78879" y="72555"/>
                </a:moveTo>
                <a:lnTo>
                  <a:pt x="0" y="72555"/>
                </a:lnTo>
                <a:lnTo>
                  <a:pt x="0" y="83566"/>
                </a:lnTo>
                <a:lnTo>
                  <a:pt x="78879" y="83566"/>
                </a:lnTo>
                <a:lnTo>
                  <a:pt x="78879" y="72555"/>
                </a:lnTo>
                <a:close/>
              </a:path>
              <a:path extrusionOk="0" h="139700" w="244475">
                <a:moveTo>
                  <a:pt x="44945" y="38544"/>
                </a:moveTo>
                <a:lnTo>
                  <a:pt x="33934" y="38544"/>
                </a:lnTo>
                <a:lnTo>
                  <a:pt x="33934" y="72555"/>
                </a:lnTo>
                <a:lnTo>
                  <a:pt x="44945" y="72555"/>
                </a:lnTo>
                <a:lnTo>
                  <a:pt x="44945" y="38544"/>
                </a:lnTo>
                <a:close/>
              </a:path>
              <a:path extrusionOk="0" h="139700" w="244475">
                <a:moveTo>
                  <a:pt x="137909" y="83566"/>
                </a:moveTo>
                <a:lnTo>
                  <a:pt x="126898" y="83566"/>
                </a:lnTo>
                <a:lnTo>
                  <a:pt x="126898" y="117500"/>
                </a:lnTo>
                <a:lnTo>
                  <a:pt x="137909" y="117500"/>
                </a:lnTo>
                <a:lnTo>
                  <a:pt x="137909" y="83566"/>
                </a:lnTo>
                <a:close/>
              </a:path>
              <a:path extrusionOk="0" h="139700" w="244475">
                <a:moveTo>
                  <a:pt x="171843" y="72555"/>
                </a:moveTo>
                <a:lnTo>
                  <a:pt x="92964" y="72555"/>
                </a:lnTo>
                <a:lnTo>
                  <a:pt x="92964" y="83566"/>
                </a:lnTo>
                <a:lnTo>
                  <a:pt x="171843" y="83566"/>
                </a:lnTo>
                <a:lnTo>
                  <a:pt x="171843" y="72555"/>
                </a:lnTo>
                <a:close/>
              </a:path>
              <a:path extrusionOk="0" h="139700" w="244475">
                <a:moveTo>
                  <a:pt x="137909" y="38544"/>
                </a:moveTo>
                <a:lnTo>
                  <a:pt x="126898" y="38544"/>
                </a:lnTo>
                <a:lnTo>
                  <a:pt x="126898" y="72555"/>
                </a:lnTo>
                <a:lnTo>
                  <a:pt x="137909" y="72555"/>
                </a:lnTo>
                <a:lnTo>
                  <a:pt x="137909" y="38544"/>
                </a:lnTo>
                <a:close/>
              </a:path>
              <a:path extrusionOk="0" h="139700" w="244475">
                <a:moveTo>
                  <a:pt x="189014" y="0"/>
                </a:moveTo>
                <a:lnTo>
                  <a:pt x="189014" y="10121"/>
                </a:lnTo>
                <a:lnTo>
                  <a:pt x="198201" y="12814"/>
                </a:lnTo>
                <a:lnTo>
                  <a:pt x="206255" y="16949"/>
                </a:lnTo>
                <a:lnTo>
                  <a:pt x="228772" y="57947"/>
                </a:lnTo>
                <a:lnTo>
                  <a:pt x="229421" y="69799"/>
                </a:lnTo>
                <a:lnTo>
                  <a:pt x="228770" y="81564"/>
                </a:lnTo>
                <a:lnTo>
                  <a:pt x="213129" y="117023"/>
                </a:lnTo>
                <a:lnTo>
                  <a:pt x="189014" y="129400"/>
                </a:lnTo>
                <a:lnTo>
                  <a:pt x="189014" y="139522"/>
                </a:lnTo>
                <a:lnTo>
                  <a:pt x="228650" y="117309"/>
                </a:lnTo>
                <a:lnTo>
                  <a:pt x="244075" y="69723"/>
                </a:lnTo>
                <a:lnTo>
                  <a:pt x="243119" y="56302"/>
                </a:lnTo>
                <a:lnTo>
                  <a:pt x="220425" y="13501"/>
                </a:lnTo>
                <a:lnTo>
                  <a:pt x="200594" y="2395"/>
                </a:lnTo>
                <a:lnTo>
                  <a:pt x="189014"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7" name="Google Shape;1767;p154"/>
          <p:cNvSpPr/>
          <p:nvPr/>
        </p:nvSpPr>
        <p:spPr>
          <a:xfrm>
            <a:off x="5068277" y="2647665"/>
            <a:ext cx="55244" cy="139700"/>
          </a:xfrm>
          <a:custGeom>
            <a:rect b="b" l="l" r="r" t="t"/>
            <a:pathLst>
              <a:path extrusionOk="0" h="139700" w="55245">
                <a:moveTo>
                  <a:pt x="0" y="0"/>
                </a:moveTo>
                <a:lnTo>
                  <a:pt x="0" y="10121"/>
                </a:lnTo>
                <a:lnTo>
                  <a:pt x="9181" y="12814"/>
                </a:lnTo>
                <a:lnTo>
                  <a:pt x="17235" y="16949"/>
                </a:lnTo>
                <a:lnTo>
                  <a:pt x="39756" y="57947"/>
                </a:lnTo>
                <a:lnTo>
                  <a:pt x="40407" y="69799"/>
                </a:lnTo>
                <a:lnTo>
                  <a:pt x="39754" y="81564"/>
                </a:lnTo>
                <a:lnTo>
                  <a:pt x="24110" y="117023"/>
                </a:lnTo>
                <a:lnTo>
                  <a:pt x="0" y="129400"/>
                </a:lnTo>
                <a:lnTo>
                  <a:pt x="0" y="139522"/>
                </a:lnTo>
                <a:lnTo>
                  <a:pt x="39624" y="117309"/>
                </a:lnTo>
                <a:lnTo>
                  <a:pt x="55061" y="69723"/>
                </a:lnTo>
                <a:lnTo>
                  <a:pt x="54104" y="56302"/>
                </a:lnTo>
                <a:lnTo>
                  <a:pt x="31403" y="13501"/>
                </a:lnTo>
                <a:lnTo>
                  <a:pt x="11572" y="2395"/>
                </a:lnTo>
                <a:lnTo>
                  <a:pt x="0"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8" name="Google Shape;1768;p154"/>
          <p:cNvSpPr/>
          <p:nvPr/>
        </p:nvSpPr>
        <p:spPr>
          <a:xfrm>
            <a:off x="1022102" y="3013425"/>
            <a:ext cx="59055" cy="139700"/>
          </a:xfrm>
          <a:custGeom>
            <a:rect b="b" l="l" r="r" t="t"/>
            <a:pathLst>
              <a:path extrusionOk="0" h="139700" w="59055">
                <a:moveTo>
                  <a:pt x="18211" y="0"/>
                </a:moveTo>
                <a:lnTo>
                  <a:pt x="0" y="0"/>
                </a:lnTo>
                <a:lnTo>
                  <a:pt x="0" y="11010"/>
                </a:lnTo>
                <a:lnTo>
                  <a:pt x="13157" y="11010"/>
                </a:lnTo>
                <a:lnTo>
                  <a:pt x="18364" y="11912"/>
                </a:lnTo>
                <a:lnTo>
                  <a:pt x="24447" y="15532"/>
                </a:lnTo>
                <a:lnTo>
                  <a:pt x="25971" y="18668"/>
                </a:lnTo>
                <a:lnTo>
                  <a:pt x="25971" y="24777"/>
                </a:lnTo>
                <a:lnTo>
                  <a:pt x="25717" y="27063"/>
                </a:lnTo>
                <a:lnTo>
                  <a:pt x="23520" y="40322"/>
                </a:lnTo>
                <a:lnTo>
                  <a:pt x="22923" y="43802"/>
                </a:lnTo>
                <a:lnTo>
                  <a:pt x="22618" y="46659"/>
                </a:lnTo>
                <a:lnTo>
                  <a:pt x="22618" y="48882"/>
                </a:lnTo>
                <a:lnTo>
                  <a:pt x="23540" y="56214"/>
                </a:lnTo>
                <a:lnTo>
                  <a:pt x="26303" y="62131"/>
                </a:lnTo>
                <a:lnTo>
                  <a:pt x="30907" y="66634"/>
                </a:lnTo>
                <a:lnTo>
                  <a:pt x="37350" y="69722"/>
                </a:lnTo>
                <a:lnTo>
                  <a:pt x="30907" y="72840"/>
                </a:lnTo>
                <a:lnTo>
                  <a:pt x="26303" y="77352"/>
                </a:lnTo>
                <a:lnTo>
                  <a:pt x="23540" y="83260"/>
                </a:lnTo>
                <a:lnTo>
                  <a:pt x="22618" y="90563"/>
                </a:lnTo>
                <a:lnTo>
                  <a:pt x="22618" y="92836"/>
                </a:lnTo>
                <a:lnTo>
                  <a:pt x="22923" y="95719"/>
                </a:lnTo>
                <a:lnTo>
                  <a:pt x="23520" y="99186"/>
                </a:lnTo>
                <a:lnTo>
                  <a:pt x="25717" y="112433"/>
                </a:lnTo>
                <a:lnTo>
                  <a:pt x="25971" y="114744"/>
                </a:lnTo>
                <a:lnTo>
                  <a:pt x="25971" y="120840"/>
                </a:lnTo>
                <a:lnTo>
                  <a:pt x="24460" y="123977"/>
                </a:lnTo>
                <a:lnTo>
                  <a:pt x="18427" y="127609"/>
                </a:lnTo>
                <a:lnTo>
                  <a:pt x="13208" y="128511"/>
                </a:lnTo>
                <a:lnTo>
                  <a:pt x="0" y="128511"/>
                </a:lnTo>
                <a:lnTo>
                  <a:pt x="0" y="139522"/>
                </a:lnTo>
                <a:lnTo>
                  <a:pt x="8039" y="139522"/>
                </a:lnTo>
                <a:lnTo>
                  <a:pt x="21742" y="138183"/>
                </a:lnTo>
                <a:lnTo>
                  <a:pt x="31534" y="134167"/>
                </a:lnTo>
                <a:lnTo>
                  <a:pt x="37410" y="127472"/>
                </a:lnTo>
                <a:lnTo>
                  <a:pt x="39370" y="118097"/>
                </a:lnTo>
                <a:lnTo>
                  <a:pt x="39336" y="114744"/>
                </a:lnTo>
                <a:lnTo>
                  <a:pt x="39014" y="111721"/>
                </a:lnTo>
                <a:lnTo>
                  <a:pt x="35864" y="94805"/>
                </a:lnTo>
                <a:lnTo>
                  <a:pt x="35471" y="92811"/>
                </a:lnTo>
                <a:lnTo>
                  <a:pt x="35267" y="90855"/>
                </a:lnTo>
                <a:lnTo>
                  <a:pt x="35267" y="79794"/>
                </a:lnTo>
                <a:lnTo>
                  <a:pt x="40855" y="75234"/>
                </a:lnTo>
                <a:lnTo>
                  <a:pt x="58788" y="75234"/>
                </a:lnTo>
                <a:lnTo>
                  <a:pt x="58788" y="64211"/>
                </a:lnTo>
                <a:lnTo>
                  <a:pt x="40855" y="64211"/>
                </a:lnTo>
                <a:lnTo>
                  <a:pt x="35267" y="59677"/>
                </a:lnTo>
                <a:lnTo>
                  <a:pt x="35267" y="48666"/>
                </a:lnTo>
                <a:lnTo>
                  <a:pt x="35478" y="46659"/>
                </a:lnTo>
                <a:lnTo>
                  <a:pt x="35864" y="44716"/>
                </a:lnTo>
                <a:lnTo>
                  <a:pt x="39014" y="27749"/>
                </a:lnTo>
                <a:lnTo>
                  <a:pt x="39330" y="24777"/>
                </a:lnTo>
                <a:lnTo>
                  <a:pt x="39370" y="14477"/>
                </a:lnTo>
                <a:lnTo>
                  <a:pt x="36690" y="9169"/>
                </a:lnTo>
                <a:lnTo>
                  <a:pt x="25971" y="1828"/>
                </a:lnTo>
                <a:lnTo>
                  <a:pt x="1821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69" name="Google Shape;1769;p154"/>
          <p:cNvSpPr/>
          <p:nvPr/>
        </p:nvSpPr>
        <p:spPr>
          <a:xfrm>
            <a:off x="838200" y="1357650"/>
            <a:ext cx="7950834" cy="1824355"/>
          </a:xfrm>
          <a:custGeom>
            <a:rect b="b" l="l" r="r" t="t"/>
            <a:pathLst>
              <a:path extrusionOk="0" h="1824354" w="7950834">
                <a:moveTo>
                  <a:pt x="0" y="0"/>
                </a:moveTo>
                <a:lnTo>
                  <a:pt x="7950708" y="0"/>
                </a:lnTo>
                <a:lnTo>
                  <a:pt x="7950708" y="1824227"/>
                </a:lnTo>
                <a:lnTo>
                  <a:pt x="0" y="1824227"/>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70" name="Google Shape;1770;p154"/>
          <p:cNvSpPr txBox="1"/>
          <p:nvPr/>
        </p:nvSpPr>
        <p:spPr>
          <a:xfrm>
            <a:off x="917575" y="1439285"/>
            <a:ext cx="3523615" cy="380365"/>
          </a:xfrm>
          <a:prstGeom prst="rect">
            <a:avLst/>
          </a:prstGeom>
          <a:noFill/>
          <a:ln>
            <a:noFill/>
          </a:ln>
        </p:spPr>
        <p:txBody>
          <a:bodyPr anchorCtr="0" anchor="t" bIns="0" lIns="0" spcFirstLastPara="1" rIns="0" wrap="square" tIns="0">
            <a:spAutoFit/>
          </a:bodyPr>
          <a:lstStyle/>
          <a:p>
            <a:pPr indent="-182880" lvl="0" marL="19558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static void demoUsingArrays() {  String[] countries = new String[3];</a:t>
            </a:r>
            <a:endParaRPr b="0" i="0" sz="1200" u="none" cap="none" strike="noStrike">
              <a:solidFill>
                <a:schemeClr val="dk1"/>
              </a:solidFill>
              <a:latin typeface="Oi"/>
              <a:ea typeface="Oi"/>
              <a:cs typeface="Oi"/>
              <a:sym typeface="Oi"/>
            </a:endParaRPr>
          </a:p>
        </p:txBody>
      </p:sp>
      <p:sp>
        <p:nvSpPr>
          <p:cNvPr id="1771" name="Google Shape;1771;p154"/>
          <p:cNvSpPr txBox="1"/>
          <p:nvPr/>
        </p:nvSpPr>
        <p:spPr>
          <a:xfrm>
            <a:off x="1100455" y="1805032"/>
            <a:ext cx="1130935" cy="563245"/>
          </a:xfrm>
          <a:prstGeom prst="rect">
            <a:avLst/>
          </a:prstGeom>
          <a:noFill/>
          <a:ln>
            <a:noFill/>
          </a:ln>
        </p:spPr>
        <p:txBody>
          <a:bodyPr anchorCtr="0" anchor="t" bIns="0" lIns="0" spcFirstLastPara="1" rIns="0" wrap="square" tIns="0">
            <a:spAutoFit/>
          </a:bodyPr>
          <a:lstStyle/>
          <a:p>
            <a:pPr indent="0" lvl="0" marL="12700" marR="508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countries[0]  countries[1]  countries[2]</a:t>
            </a:r>
            <a:endParaRPr b="0" i="0" sz="1200" u="none" cap="none" strike="noStrike">
              <a:solidFill>
                <a:schemeClr val="dk1"/>
              </a:solidFill>
              <a:latin typeface="Oi"/>
              <a:ea typeface="Oi"/>
              <a:cs typeface="Oi"/>
              <a:sym typeface="Oi"/>
            </a:endParaRPr>
          </a:p>
        </p:txBody>
      </p:sp>
      <p:sp>
        <p:nvSpPr>
          <p:cNvPr id="1772" name="Google Shape;1772;p154"/>
          <p:cNvSpPr txBox="1"/>
          <p:nvPr/>
        </p:nvSpPr>
        <p:spPr>
          <a:xfrm>
            <a:off x="2298319" y="1805032"/>
            <a:ext cx="1130935" cy="56324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"Norway";</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"Sweden";</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"Denmark";</a:t>
            </a:r>
            <a:endParaRPr b="0" i="0" sz="1200" u="none" cap="none" strike="noStrike">
              <a:solidFill>
                <a:schemeClr val="dk1"/>
              </a:solidFill>
              <a:latin typeface="Oi"/>
              <a:ea typeface="Oi"/>
              <a:cs typeface="Oi"/>
              <a:sym typeface="Oi"/>
            </a:endParaRPr>
          </a:p>
        </p:txBody>
      </p:sp>
      <p:sp>
        <p:nvSpPr>
          <p:cNvPr id="1773" name="Google Shape;1773;p154"/>
          <p:cNvSpPr txBox="1"/>
          <p:nvPr/>
        </p:nvSpPr>
        <p:spPr>
          <a:xfrm>
            <a:off x="917575" y="2536553"/>
            <a:ext cx="4168140" cy="563245"/>
          </a:xfrm>
          <a:prstGeom prst="rect">
            <a:avLst/>
          </a:prstGeom>
          <a:noFill/>
          <a:ln>
            <a:noFill/>
          </a:ln>
        </p:spPr>
        <p:txBody>
          <a:bodyPr anchorCtr="0" anchor="t" bIns="0" lIns="0" spcFirstLastPara="1" rIns="0" wrap="square" tIns="0">
            <a:spAutoFit/>
          </a:bodyPr>
          <a:lstStyle/>
          <a:p>
            <a:pPr indent="-184784" lvl="0" marL="37973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for (int i = 0; i &lt; countries.length; i++))  System.out.println(countries[i]);</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1774" name="Google Shape;1774;p154"/>
          <p:cNvSpPr/>
          <p:nvPr/>
        </p:nvSpPr>
        <p:spPr>
          <a:xfrm>
            <a:off x="1019354" y="4112255"/>
            <a:ext cx="528320" cy="147320"/>
          </a:xfrm>
          <a:custGeom>
            <a:rect b="b" l="l" r="r" t="t"/>
            <a:pathLst>
              <a:path extrusionOk="0" h="147320" w="528319">
                <a:moveTo>
                  <a:pt x="44043" y="36690"/>
                </a:moveTo>
                <a:lnTo>
                  <a:pt x="0" y="36690"/>
                </a:lnTo>
                <a:lnTo>
                  <a:pt x="0" y="47701"/>
                </a:lnTo>
                <a:lnTo>
                  <a:pt x="29387" y="47701"/>
                </a:lnTo>
                <a:lnTo>
                  <a:pt x="29387" y="117500"/>
                </a:lnTo>
                <a:lnTo>
                  <a:pt x="44043" y="117500"/>
                </a:lnTo>
                <a:lnTo>
                  <a:pt x="44043" y="36690"/>
                </a:lnTo>
                <a:close/>
              </a:path>
              <a:path extrusionOk="0" h="147320" w="528319">
                <a:moveTo>
                  <a:pt x="45910" y="0"/>
                </a:moveTo>
                <a:lnTo>
                  <a:pt x="27533" y="0"/>
                </a:lnTo>
                <a:lnTo>
                  <a:pt x="27533" y="18376"/>
                </a:lnTo>
                <a:lnTo>
                  <a:pt x="45910" y="18376"/>
                </a:lnTo>
                <a:lnTo>
                  <a:pt x="45910" y="0"/>
                </a:lnTo>
                <a:close/>
              </a:path>
              <a:path extrusionOk="0" h="147320" w="528319">
                <a:moveTo>
                  <a:pt x="98348" y="36690"/>
                </a:moveTo>
                <a:lnTo>
                  <a:pt x="85483" y="36690"/>
                </a:lnTo>
                <a:lnTo>
                  <a:pt x="85483" y="117500"/>
                </a:lnTo>
                <a:lnTo>
                  <a:pt x="98348" y="117500"/>
                </a:lnTo>
                <a:lnTo>
                  <a:pt x="98407" y="65341"/>
                </a:lnTo>
                <a:lnTo>
                  <a:pt x="100482" y="60426"/>
                </a:lnTo>
                <a:lnTo>
                  <a:pt x="102984" y="56197"/>
                </a:lnTo>
                <a:lnTo>
                  <a:pt x="106618" y="51866"/>
                </a:lnTo>
                <a:lnTo>
                  <a:pt x="98348" y="51866"/>
                </a:lnTo>
                <a:lnTo>
                  <a:pt x="98348" y="36690"/>
                </a:lnTo>
                <a:close/>
              </a:path>
              <a:path extrusionOk="0" h="147320" w="528319">
                <a:moveTo>
                  <a:pt x="129662" y="47701"/>
                </a:moveTo>
                <a:lnTo>
                  <a:pt x="115176" y="47701"/>
                </a:lnTo>
                <a:lnTo>
                  <a:pt x="116458" y="48628"/>
                </a:lnTo>
                <a:lnTo>
                  <a:pt x="117754" y="52349"/>
                </a:lnTo>
                <a:lnTo>
                  <a:pt x="118071" y="56057"/>
                </a:lnTo>
                <a:lnTo>
                  <a:pt x="118071" y="117500"/>
                </a:lnTo>
                <a:lnTo>
                  <a:pt x="130949" y="117500"/>
                </a:lnTo>
                <a:lnTo>
                  <a:pt x="130949" y="65341"/>
                </a:lnTo>
                <a:lnTo>
                  <a:pt x="136359" y="53479"/>
                </a:lnTo>
                <a:lnTo>
                  <a:pt x="137727" y="51866"/>
                </a:lnTo>
                <a:lnTo>
                  <a:pt x="130428" y="51866"/>
                </a:lnTo>
                <a:lnTo>
                  <a:pt x="129662" y="47701"/>
                </a:lnTo>
                <a:close/>
              </a:path>
              <a:path extrusionOk="0" h="147320" w="528319">
                <a:moveTo>
                  <a:pt x="163048" y="47548"/>
                </a:moveTo>
                <a:lnTo>
                  <a:pt x="147840" y="47548"/>
                </a:lnTo>
                <a:lnTo>
                  <a:pt x="149059" y="48348"/>
                </a:lnTo>
                <a:lnTo>
                  <a:pt x="150342" y="51523"/>
                </a:lnTo>
                <a:lnTo>
                  <a:pt x="150558" y="53479"/>
                </a:lnTo>
                <a:lnTo>
                  <a:pt x="150672" y="117500"/>
                </a:lnTo>
                <a:lnTo>
                  <a:pt x="163537" y="117500"/>
                </a:lnTo>
                <a:lnTo>
                  <a:pt x="163537" y="50101"/>
                </a:lnTo>
                <a:lnTo>
                  <a:pt x="163048" y="47548"/>
                </a:lnTo>
                <a:close/>
              </a:path>
              <a:path extrusionOk="0" h="147320" w="528319">
                <a:moveTo>
                  <a:pt x="123659" y="34899"/>
                </a:moveTo>
                <a:lnTo>
                  <a:pt x="110655" y="34899"/>
                </a:lnTo>
                <a:lnTo>
                  <a:pt x="104660" y="40551"/>
                </a:lnTo>
                <a:lnTo>
                  <a:pt x="98348" y="51866"/>
                </a:lnTo>
                <a:lnTo>
                  <a:pt x="106618" y="51866"/>
                </a:lnTo>
                <a:lnTo>
                  <a:pt x="108686" y="49403"/>
                </a:lnTo>
                <a:lnTo>
                  <a:pt x="111150" y="47701"/>
                </a:lnTo>
                <a:lnTo>
                  <a:pt x="129662" y="47701"/>
                </a:lnTo>
                <a:lnTo>
                  <a:pt x="128346" y="40551"/>
                </a:lnTo>
                <a:lnTo>
                  <a:pt x="123659" y="34899"/>
                </a:lnTo>
                <a:close/>
              </a:path>
              <a:path extrusionOk="0" h="147320" w="528319">
                <a:moveTo>
                  <a:pt x="154165" y="34899"/>
                </a:moveTo>
                <a:lnTo>
                  <a:pt x="142163" y="34899"/>
                </a:lnTo>
                <a:lnTo>
                  <a:pt x="136105" y="40551"/>
                </a:lnTo>
                <a:lnTo>
                  <a:pt x="130949" y="51866"/>
                </a:lnTo>
                <a:lnTo>
                  <a:pt x="137727" y="51866"/>
                </a:lnTo>
                <a:lnTo>
                  <a:pt x="141389" y="47548"/>
                </a:lnTo>
                <a:lnTo>
                  <a:pt x="163048" y="47548"/>
                </a:lnTo>
                <a:lnTo>
                  <a:pt x="162394" y="44145"/>
                </a:lnTo>
                <a:lnTo>
                  <a:pt x="157835" y="36753"/>
                </a:lnTo>
                <a:lnTo>
                  <a:pt x="154165" y="34899"/>
                </a:lnTo>
                <a:close/>
              </a:path>
              <a:path extrusionOk="0" h="147320" w="528319">
                <a:moveTo>
                  <a:pt x="197980" y="36690"/>
                </a:moveTo>
                <a:lnTo>
                  <a:pt x="183324" y="36690"/>
                </a:lnTo>
                <a:lnTo>
                  <a:pt x="183324" y="146888"/>
                </a:lnTo>
                <a:lnTo>
                  <a:pt x="197980" y="146888"/>
                </a:lnTo>
                <a:lnTo>
                  <a:pt x="197980" y="108343"/>
                </a:lnTo>
                <a:lnTo>
                  <a:pt x="211467" y="108343"/>
                </a:lnTo>
                <a:lnTo>
                  <a:pt x="204774" y="104673"/>
                </a:lnTo>
                <a:lnTo>
                  <a:pt x="197980" y="97332"/>
                </a:lnTo>
                <a:lnTo>
                  <a:pt x="197980" y="62877"/>
                </a:lnTo>
                <a:lnTo>
                  <a:pt x="203540" y="56108"/>
                </a:lnTo>
                <a:lnTo>
                  <a:pt x="208579" y="51866"/>
                </a:lnTo>
                <a:lnTo>
                  <a:pt x="197980" y="51866"/>
                </a:lnTo>
                <a:lnTo>
                  <a:pt x="197980" y="36690"/>
                </a:lnTo>
                <a:close/>
              </a:path>
              <a:path extrusionOk="0" h="147320" w="528319">
                <a:moveTo>
                  <a:pt x="247222" y="47396"/>
                </a:moveTo>
                <a:lnTo>
                  <a:pt x="221348" y="47396"/>
                </a:lnTo>
                <a:lnTo>
                  <a:pt x="228801" y="49182"/>
                </a:lnTo>
                <a:lnTo>
                  <a:pt x="234127" y="54540"/>
                </a:lnTo>
                <a:lnTo>
                  <a:pt x="237325" y="63469"/>
                </a:lnTo>
                <a:lnTo>
                  <a:pt x="238391" y="75971"/>
                </a:lnTo>
                <a:lnTo>
                  <a:pt x="238391" y="86194"/>
                </a:lnTo>
                <a:lnTo>
                  <a:pt x="236613" y="94145"/>
                </a:lnTo>
                <a:lnTo>
                  <a:pt x="229514" y="105511"/>
                </a:lnTo>
                <a:lnTo>
                  <a:pt x="224523" y="108343"/>
                </a:lnTo>
                <a:lnTo>
                  <a:pt x="197980" y="108343"/>
                </a:lnTo>
                <a:lnTo>
                  <a:pt x="204038" y="115684"/>
                </a:lnTo>
                <a:lnTo>
                  <a:pt x="211404" y="119354"/>
                </a:lnTo>
                <a:lnTo>
                  <a:pt x="220078" y="119354"/>
                </a:lnTo>
                <a:lnTo>
                  <a:pt x="251669" y="92590"/>
                </a:lnTo>
                <a:lnTo>
                  <a:pt x="254012" y="74409"/>
                </a:lnTo>
                <a:lnTo>
                  <a:pt x="253517" y="65738"/>
                </a:lnTo>
                <a:lnTo>
                  <a:pt x="252031" y="58032"/>
                </a:lnTo>
                <a:lnTo>
                  <a:pt x="249543" y="51269"/>
                </a:lnTo>
                <a:lnTo>
                  <a:pt x="247222" y="47396"/>
                </a:lnTo>
                <a:close/>
              </a:path>
              <a:path extrusionOk="0" h="147320" w="528319">
                <a:moveTo>
                  <a:pt x="233578" y="34899"/>
                </a:moveTo>
                <a:lnTo>
                  <a:pt x="224396" y="34899"/>
                </a:lnTo>
                <a:lnTo>
                  <a:pt x="216830" y="35959"/>
                </a:lnTo>
                <a:lnTo>
                  <a:pt x="209907" y="39139"/>
                </a:lnTo>
                <a:lnTo>
                  <a:pt x="203624" y="44441"/>
                </a:lnTo>
                <a:lnTo>
                  <a:pt x="197980" y="51866"/>
                </a:lnTo>
                <a:lnTo>
                  <a:pt x="208579" y="51866"/>
                </a:lnTo>
                <a:lnTo>
                  <a:pt x="209288" y="51269"/>
                </a:lnTo>
                <a:lnTo>
                  <a:pt x="215223" y="48365"/>
                </a:lnTo>
                <a:lnTo>
                  <a:pt x="221348" y="47396"/>
                </a:lnTo>
                <a:lnTo>
                  <a:pt x="247222" y="47396"/>
                </a:lnTo>
                <a:lnTo>
                  <a:pt x="246087" y="45504"/>
                </a:lnTo>
                <a:lnTo>
                  <a:pt x="240804" y="38430"/>
                </a:lnTo>
                <a:lnTo>
                  <a:pt x="233578" y="34899"/>
                </a:lnTo>
                <a:close/>
              </a:path>
              <a:path extrusionOk="0" h="147320" w="528319">
                <a:moveTo>
                  <a:pt x="308876" y="34899"/>
                </a:moveTo>
                <a:lnTo>
                  <a:pt x="273327" y="59542"/>
                </a:lnTo>
                <a:lnTo>
                  <a:pt x="270776" y="77089"/>
                </a:lnTo>
                <a:lnTo>
                  <a:pt x="271412" y="86426"/>
                </a:lnTo>
                <a:lnTo>
                  <a:pt x="300464" y="118651"/>
                </a:lnTo>
                <a:lnTo>
                  <a:pt x="308876" y="119354"/>
                </a:lnTo>
                <a:lnTo>
                  <a:pt x="317294" y="118651"/>
                </a:lnTo>
                <a:lnTo>
                  <a:pt x="324756" y="116541"/>
                </a:lnTo>
                <a:lnTo>
                  <a:pt x="331263" y="113021"/>
                </a:lnTo>
                <a:lnTo>
                  <a:pt x="336530" y="108343"/>
                </a:lnTo>
                <a:lnTo>
                  <a:pt x="301828" y="108343"/>
                </a:lnTo>
                <a:lnTo>
                  <a:pt x="296329" y="105600"/>
                </a:lnTo>
                <a:lnTo>
                  <a:pt x="288391" y="94576"/>
                </a:lnTo>
                <a:lnTo>
                  <a:pt x="286410" y="86918"/>
                </a:lnTo>
                <a:lnTo>
                  <a:pt x="286410" y="67322"/>
                </a:lnTo>
                <a:lnTo>
                  <a:pt x="288391" y="59677"/>
                </a:lnTo>
                <a:lnTo>
                  <a:pt x="296329" y="48666"/>
                </a:lnTo>
                <a:lnTo>
                  <a:pt x="301828" y="45910"/>
                </a:lnTo>
                <a:lnTo>
                  <a:pt x="336516" y="45910"/>
                </a:lnTo>
                <a:lnTo>
                  <a:pt x="331263" y="41243"/>
                </a:lnTo>
                <a:lnTo>
                  <a:pt x="324756" y="37719"/>
                </a:lnTo>
                <a:lnTo>
                  <a:pt x="317294" y="35604"/>
                </a:lnTo>
                <a:lnTo>
                  <a:pt x="308876" y="34899"/>
                </a:lnTo>
                <a:close/>
              </a:path>
              <a:path extrusionOk="0" h="147320" w="528319">
                <a:moveTo>
                  <a:pt x="336516" y="45910"/>
                </a:moveTo>
                <a:lnTo>
                  <a:pt x="315925" y="45910"/>
                </a:lnTo>
                <a:lnTo>
                  <a:pt x="321424" y="48666"/>
                </a:lnTo>
                <a:lnTo>
                  <a:pt x="329361" y="59677"/>
                </a:lnTo>
                <a:lnTo>
                  <a:pt x="331355" y="67322"/>
                </a:lnTo>
                <a:lnTo>
                  <a:pt x="331355" y="86918"/>
                </a:lnTo>
                <a:lnTo>
                  <a:pt x="329361" y="94576"/>
                </a:lnTo>
                <a:lnTo>
                  <a:pt x="321424" y="105600"/>
                </a:lnTo>
                <a:lnTo>
                  <a:pt x="315925" y="108343"/>
                </a:lnTo>
                <a:lnTo>
                  <a:pt x="336530" y="108343"/>
                </a:lnTo>
                <a:lnTo>
                  <a:pt x="346976" y="77089"/>
                </a:lnTo>
                <a:lnTo>
                  <a:pt x="346342" y="67792"/>
                </a:lnTo>
                <a:lnTo>
                  <a:pt x="344439" y="59542"/>
                </a:lnTo>
                <a:lnTo>
                  <a:pt x="341265" y="52337"/>
                </a:lnTo>
                <a:lnTo>
                  <a:pt x="336816" y="46177"/>
                </a:lnTo>
                <a:lnTo>
                  <a:pt x="336516" y="45910"/>
                </a:lnTo>
                <a:close/>
              </a:path>
              <a:path extrusionOk="0" h="147320" w="528319">
                <a:moveTo>
                  <a:pt x="391985" y="36690"/>
                </a:moveTo>
                <a:lnTo>
                  <a:pt x="377329" y="36690"/>
                </a:lnTo>
                <a:lnTo>
                  <a:pt x="377329" y="117500"/>
                </a:lnTo>
                <a:lnTo>
                  <a:pt x="391985" y="117500"/>
                </a:lnTo>
                <a:lnTo>
                  <a:pt x="391985" y="64884"/>
                </a:lnTo>
                <a:lnTo>
                  <a:pt x="396595" y="58635"/>
                </a:lnTo>
                <a:lnTo>
                  <a:pt x="401027" y="54216"/>
                </a:lnTo>
                <a:lnTo>
                  <a:pt x="404846" y="51866"/>
                </a:lnTo>
                <a:lnTo>
                  <a:pt x="391985" y="51866"/>
                </a:lnTo>
                <a:lnTo>
                  <a:pt x="391985" y="36690"/>
                </a:lnTo>
                <a:close/>
              </a:path>
              <a:path extrusionOk="0" h="147320" w="528319">
                <a:moveTo>
                  <a:pt x="437006" y="47701"/>
                </a:moveTo>
                <a:lnTo>
                  <a:pt x="421817" y="47701"/>
                </a:lnTo>
                <a:lnTo>
                  <a:pt x="423811" y="47942"/>
                </a:lnTo>
                <a:lnTo>
                  <a:pt x="425996" y="48450"/>
                </a:lnTo>
                <a:lnTo>
                  <a:pt x="425996" y="59677"/>
                </a:lnTo>
                <a:lnTo>
                  <a:pt x="437006" y="59677"/>
                </a:lnTo>
                <a:lnTo>
                  <a:pt x="437006" y="47701"/>
                </a:lnTo>
                <a:close/>
              </a:path>
              <a:path extrusionOk="0" h="147320" w="528319">
                <a:moveTo>
                  <a:pt x="426389" y="34899"/>
                </a:moveTo>
                <a:lnTo>
                  <a:pt x="421970" y="34899"/>
                </a:lnTo>
                <a:lnTo>
                  <a:pt x="413038" y="35959"/>
                </a:lnTo>
                <a:lnTo>
                  <a:pt x="405063" y="39139"/>
                </a:lnTo>
                <a:lnTo>
                  <a:pt x="398045" y="44441"/>
                </a:lnTo>
                <a:lnTo>
                  <a:pt x="391985" y="51866"/>
                </a:lnTo>
                <a:lnTo>
                  <a:pt x="404846" y="51866"/>
                </a:lnTo>
                <a:lnTo>
                  <a:pt x="409511" y="48996"/>
                </a:lnTo>
                <a:lnTo>
                  <a:pt x="414426" y="47701"/>
                </a:lnTo>
                <a:lnTo>
                  <a:pt x="437006" y="47701"/>
                </a:lnTo>
                <a:lnTo>
                  <a:pt x="437006" y="36766"/>
                </a:lnTo>
                <a:lnTo>
                  <a:pt x="431393" y="35521"/>
                </a:lnTo>
                <a:lnTo>
                  <a:pt x="426389" y="34899"/>
                </a:lnTo>
                <a:close/>
              </a:path>
              <a:path extrusionOk="0" h="147320" w="528319">
                <a:moveTo>
                  <a:pt x="490346" y="49555"/>
                </a:moveTo>
                <a:lnTo>
                  <a:pt x="475678" y="49555"/>
                </a:lnTo>
                <a:lnTo>
                  <a:pt x="475678" y="100507"/>
                </a:lnTo>
                <a:lnTo>
                  <a:pt x="477837" y="108635"/>
                </a:lnTo>
                <a:lnTo>
                  <a:pt x="486473" y="117221"/>
                </a:lnTo>
                <a:lnTo>
                  <a:pt x="494614" y="119354"/>
                </a:lnTo>
                <a:lnTo>
                  <a:pt x="513410" y="119354"/>
                </a:lnTo>
                <a:lnTo>
                  <a:pt x="520509" y="118719"/>
                </a:lnTo>
                <a:lnTo>
                  <a:pt x="527850" y="117424"/>
                </a:lnTo>
                <a:lnTo>
                  <a:pt x="527850" y="108343"/>
                </a:lnTo>
                <a:lnTo>
                  <a:pt x="503199" y="108343"/>
                </a:lnTo>
                <a:lnTo>
                  <a:pt x="498271" y="107226"/>
                </a:lnTo>
                <a:lnTo>
                  <a:pt x="490346" y="95542"/>
                </a:lnTo>
                <a:lnTo>
                  <a:pt x="490346" y="49555"/>
                </a:lnTo>
                <a:close/>
              </a:path>
              <a:path extrusionOk="0" h="147320" w="528319">
                <a:moveTo>
                  <a:pt x="527850" y="106260"/>
                </a:moveTo>
                <a:lnTo>
                  <a:pt x="521830" y="107657"/>
                </a:lnTo>
                <a:lnTo>
                  <a:pt x="515772" y="108343"/>
                </a:lnTo>
                <a:lnTo>
                  <a:pt x="527850" y="108343"/>
                </a:lnTo>
                <a:lnTo>
                  <a:pt x="527850" y="106260"/>
                </a:lnTo>
                <a:close/>
              </a:path>
              <a:path extrusionOk="0" h="147320" w="528319">
                <a:moveTo>
                  <a:pt x="526211" y="38544"/>
                </a:moveTo>
                <a:lnTo>
                  <a:pt x="455523" y="38544"/>
                </a:lnTo>
                <a:lnTo>
                  <a:pt x="455523" y="49555"/>
                </a:lnTo>
                <a:lnTo>
                  <a:pt x="526211" y="49555"/>
                </a:lnTo>
                <a:lnTo>
                  <a:pt x="526211" y="38544"/>
                </a:lnTo>
                <a:close/>
              </a:path>
              <a:path extrusionOk="0" h="147320" w="528319">
                <a:moveTo>
                  <a:pt x="490346" y="21132"/>
                </a:moveTo>
                <a:lnTo>
                  <a:pt x="475678" y="21132"/>
                </a:lnTo>
                <a:lnTo>
                  <a:pt x="475678" y="38544"/>
                </a:lnTo>
                <a:lnTo>
                  <a:pt x="490346" y="38544"/>
                </a:lnTo>
                <a:lnTo>
                  <a:pt x="490346" y="2113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75" name="Google Shape;1775;p154"/>
          <p:cNvSpPr/>
          <p:nvPr/>
        </p:nvSpPr>
        <p:spPr>
          <a:xfrm>
            <a:off x="1660613" y="4112255"/>
            <a:ext cx="785495" cy="149225"/>
          </a:xfrm>
          <a:custGeom>
            <a:rect b="b" l="l" r="r" t="t"/>
            <a:pathLst>
              <a:path extrusionOk="0" h="149225" w="785494">
                <a:moveTo>
                  <a:pt x="0" y="132524"/>
                </a:moveTo>
                <a:lnTo>
                  <a:pt x="0" y="144856"/>
                </a:lnTo>
                <a:lnTo>
                  <a:pt x="8089" y="147459"/>
                </a:lnTo>
                <a:lnTo>
                  <a:pt x="15646" y="148755"/>
                </a:lnTo>
                <a:lnTo>
                  <a:pt x="33464" y="148755"/>
                </a:lnTo>
                <a:lnTo>
                  <a:pt x="41313" y="145859"/>
                </a:lnTo>
                <a:lnTo>
                  <a:pt x="46253" y="140081"/>
                </a:lnTo>
                <a:lnTo>
                  <a:pt x="47772" y="137744"/>
                </a:lnTo>
                <a:lnTo>
                  <a:pt x="15201" y="137744"/>
                </a:lnTo>
                <a:lnTo>
                  <a:pt x="7645" y="136004"/>
                </a:lnTo>
                <a:lnTo>
                  <a:pt x="0" y="132524"/>
                </a:lnTo>
                <a:close/>
              </a:path>
              <a:path extrusionOk="0" h="149225" w="785494">
                <a:moveTo>
                  <a:pt x="53657" y="36690"/>
                </a:moveTo>
                <a:lnTo>
                  <a:pt x="5956" y="36690"/>
                </a:lnTo>
                <a:lnTo>
                  <a:pt x="5956" y="47701"/>
                </a:lnTo>
                <a:lnTo>
                  <a:pt x="38989" y="47701"/>
                </a:lnTo>
                <a:lnTo>
                  <a:pt x="38989" y="124028"/>
                </a:lnTo>
                <a:lnTo>
                  <a:pt x="37833" y="129857"/>
                </a:lnTo>
                <a:lnTo>
                  <a:pt x="33223" y="136169"/>
                </a:lnTo>
                <a:lnTo>
                  <a:pt x="28943" y="137744"/>
                </a:lnTo>
                <a:lnTo>
                  <a:pt x="47772" y="137744"/>
                </a:lnTo>
                <a:lnTo>
                  <a:pt x="49489" y="135103"/>
                </a:lnTo>
                <a:lnTo>
                  <a:pt x="51803" y="128858"/>
                </a:lnTo>
                <a:lnTo>
                  <a:pt x="53193" y="121344"/>
                </a:lnTo>
                <a:lnTo>
                  <a:pt x="53657" y="112560"/>
                </a:lnTo>
                <a:lnTo>
                  <a:pt x="53657" y="36690"/>
                </a:lnTo>
                <a:close/>
              </a:path>
              <a:path extrusionOk="0" h="149225" w="785494">
                <a:moveTo>
                  <a:pt x="55511" y="0"/>
                </a:moveTo>
                <a:lnTo>
                  <a:pt x="37134" y="0"/>
                </a:lnTo>
                <a:lnTo>
                  <a:pt x="37134" y="18376"/>
                </a:lnTo>
                <a:lnTo>
                  <a:pt x="55511" y="18376"/>
                </a:lnTo>
                <a:lnTo>
                  <a:pt x="55511" y="0"/>
                </a:lnTo>
                <a:close/>
              </a:path>
              <a:path extrusionOk="0" h="149225" w="785494">
                <a:moveTo>
                  <a:pt x="154571" y="45910"/>
                </a:moveTo>
                <a:lnTo>
                  <a:pt x="131267" y="45910"/>
                </a:lnTo>
                <a:lnTo>
                  <a:pt x="135458" y="47129"/>
                </a:lnTo>
                <a:lnTo>
                  <a:pt x="140512" y="51993"/>
                </a:lnTo>
                <a:lnTo>
                  <a:pt x="141782" y="56057"/>
                </a:lnTo>
                <a:lnTo>
                  <a:pt x="141782" y="68681"/>
                </a:lnTo>
                <a:lnTo>
                  <a:pt x="132702" y="68681"/>
                </a:lnTo>
                <a:lnTo>
                  <a:pt x="123996" y="69160"/>
                </a:lnTo>
                <a:lnTo>
                  <a:pt x="92075" y="88201"/>
                </a:lnTo>
                <a:lnTo>
                  <a:pt x="92075" y="103035"/>
                </a:lnTo>
                <a:lnTo>
                  <a:pt x="94462" y="108369"/>
                </a:lnTo>
                <a:lnTo>
                  <a:pt x="104038" y="116801"/>
                </a:lnTo>
                <a:lnTo>
                  <a:pt x="110134" y="118910"/>
                </a:lnTo>
                <a:lnTo>
                  <a:pt x="117525" y="118910"/>
                </a:lnTo>
                <a:lnTo>
                  <a:pt x="124150" y="118212"/>
                </a:lnTo>
                <a:lnTo>
                  <a:pt x="130784" y="116119"/>
                </a:lnTo>
                <a:lnTo>
                  <a:pt x="137428" y="112630"/>
                </a:lnTo>
                <a:lnTo>
                  <a:pt x="144081" y="107746"/>
                </a:lnTo>
                <a:lnTo>
                  <a:pt x="159325" y="107746"/>
                </a:lnTo>
                <a:lnTo>
                  <a:pt x="159042" y="107619"/>
                </a:lnTo>
                <a:lnTo>
                  <a:pt x="158764" y="107149"/>
                </a:lnTo>
                <a:lnTo>
                  <a:pt x="117119" y="107149"/>
                </a:lnTo>
                <a:lnTo>
                  <a:pt x="113703" y="105968"/>
                </a:lnTo>
                <a:lnTo>
                  <a:pt x="108546" y="101206"/>
                </a:lnTo>
                <a:lnTo>
                  <a:pt x="107319" y="98221"/>
                </a:lnTo>
                <a:lnTo>
                  <a:pt x="107251" y="94132"/>
                </a:lnTo>
                <a:lnTo>
                  <a:pt x="109135" y="87005"/>
                </a:lnTo>
                <a:lnTo>
                  <a:pt x="114785" y="81913"/>
                </a:lnTo>
                <a:lnTo>
                  <a:pt x="124203" y="78857"/>
                </a:lnTo>
                <a:lnTo>
                  <a:pt x="137388" y="77838"/>
                </a:lnTo>
                <a:lnTo>
                  <a:pt x="156438" y="77838"/>
                </a:lnTo>
                <a:lnTo>
                  <a:pt x="156411" y="51993"/>
                </a:lnTo>
                <a:lnTo>
                  <a:pt x="154571" y="45910"/>
                </a:lnTo>
                <a:close/>
              </a:path>
              <a:path extrusionOk="0" h="149225" w="785494">
                <a:moveTo>
                  <a:pt x="159325" y="107746"/>
                </a:moveTo>
                <a:lnTo>
                  <a:pt x="144081" y="107746"/>
                </a:lnTo>
                <a:lnTo>
                  <a:pt x="146608" y="115189"/>
                </a:lnTo>
                <a:lnTo>
                  <a:pt x="151485" y="118910"/>
                </a:lnTo>
                <a:lnTo>
                  <a:pt x="161226" y="118910"/>
                </a:lnTo>
                <a:lnTo>
                  <a:pt x="164934" y="118122"/>
                </a:lnTo>
                <a:lnTo>
                  <a:pt x="169837" y="116535"/>
                </a:lnTo>
                <a:lnTo>
                  <a:pt x="168605" y="108496"/>
                </a:lnTo>
                <a:lnTo>
                  <a:pt x="160997" y="108496"/>
                </a:lnTo>
                <a:lnTo>
                  <a:pt x="159325" y="107746"/>
                </a:lnTo>
                <a:close/>
              </a:path>
              <a:path extrusionOk="0" h="149225" w="785494">
                <a:moveTo>
                  <a:pt x="168490" y="107746"/>
                </a:moveTo>
                <a:lnTo>
                  <a:pt x="166357" y="108242"/>
                </a:lnTo>
                <a:lnTo>
                  <a:pt x="164820" y="108496"/>
                </a:lnTo>
                <a:lnTo>
                  <a:pt x="168605" y="108496"/>
                </a:lnTo>
                <a:lnTo>
                  <a:pt x="168490" y="107746"/>
                </a:lnTo>
                <a:close/>
              </a:path>
              <a:path extrusionOk="0" h="149225" w="785494">
                <a:moveTo>
                  <a:pt x="156438" y="77838"/>
                </a:moveTo>
                <a:lnTo>
                  <a:pt x="141782" y="77838"/>
                </a:lnTo>
                <a:lnTo>
                  <a:pt x="141782" y="98221"/>
                </a:lnTo>
                <a:lnTo>
                  <a:pt x="134581" y="104178"/>
                </a:lnTo>
                <a:lnTo>
                  <a:pt x="127787" y="107149"/>
                </a:lnTo>
                <a:lnTo>
                  <a:pt x="158764" y="107149"/>
                </a:lnTo>
                <a:lnTo>
                  <a:pt x="156959" y="104089"/>
                </a:lnTo>
                <a:lnTo>
                  <a:pt x="156506" y="101206"/>
                </a:lnTo>
                <a:lnTo>
                  <a:pt x="156438" y="77838"/>
                </a:lnTo>
                <a:close/>
              </a:path>
              <a:path extrusionOk="0" h="149225" w="785494">
                <a:moveTo>
                  <a:pt x="138607" y="34899"/>
                </a:moveTo>
                <a:lnTo>
                  <a:pt x="128346" y="34899"/>
                </a:lnTo>
                <a:lnTo>
                  <a:pt x="121387" y="35247"/>
                </a:lnTo>
                <a:lnTo>
                  <a:pt x="114188" y="36291"/>
                </a:lnTo>
                <a:lnTo>
                  <a:pt x="106747" y="38033"/>
                </a:lnTo>
                <a:lnTo>
                  <a:pt x="99060" y="40474"/>
                </a:lnTo>
                <a:lnTo>
                  <a:pt x="99060" y="53060"/>
                </a:lnTo>
                <a:lnTo>
                  <a:pt x="105815" y="49934"/>
                </a:lnTo>
                <a:lnTo>
                  <a:pt x="112460" y="47699"/>
                </a:lnTo>
                <a:lnTo>
                  <a:pt x="118992" y="46357"/>
                </a:lnTo>
                <a:lnTo>
                  <a:pt x="125412" y="45910"/>
                </a:lnTo>
                <a:lnTo>
                  <a:pt x="154571" y="45910"/>
                </a:lnTo>
                <a:lnTo>
                  <a:pt x="154317" y="45072"/>
                </a:lnTo>
                <a:lnTo>
                  <a:pt x="145846" y="36931"/>
                </a:lnTo>
                <a:lnTo>
                  <a:pt x="138607" y="34899"/>
                </a:lnTo>
                <a:close/>
              </a:path>
              <a:path extrusionOk="0" h="149225" w="785494">
                <a:moveTo>
                  <a:pt x="193065" y="36690"/>
                </a:moveTo>
                <a:lnTo>
                  <a:pt x="178003" y="36690"/>
                </a:lnTo>
                <a:lnTo>
                  <a:pt x="211493" y="117500"/>
                </a:lnTo>
                <a:lnTo>
                  <a:pt x="226225" y="117500"/>
                </a:lnTo>
                <a:lnTo>
                  <a:pt x="233065" y="101422"/>
                </a:lnTo>
                <a:lnTo>
                  <a:pt x="219900" y="101422"/>
                </a:lnTo>
                <a:lnTo>
                  <a:pt x="193065" y="36690"/>
                </a:lnTo>
                <a:close/>
              </a:path>
              <a:path extrusionOk="0" h="149225" w="785494">
                <a:moveTo>
                  <a:pt x="260604" y="36690"/>
                </a:moveTo>
                <a:lnTo>
                  <a:pt x="247586" y="36690"/>
                </a:lnTo>
                <a:lnTo>
                  <a:pt x="219900" y="101422"/>
                </a:lnTo>
                <a:lnTo>
                  <a:pt x="233065" y="101422"/>
                </a:lnTo>
                <a:lnTo>
                  <a:pt x="260604" y="36690"/>
                </a:lnTo>
                <a:close/>
              </a:path>
              <a:path extrusionOk="0" h="149225" w="785494">
                <a:moveTo>
                  <a:pt x="338975" y="45910"/>
                </a:moveTo>
                <a:lnTo>
                  <a:pt x="315671" y="45910"/>
                </a:lnTo>
                <a:lnTo>
                  <a:pt x="319862" y="47129"/>
                </a:lnTo>
                <a:lnTo>
                  <a:pt x="324916" y="51993"/>
                </a:lnTo>
                <a:lnTo>
                  <a:pt x="326186" y="56057"/>
                </a:lnTo>
                <a:lnTo>
                  <a:pt x="326186" y="68681"/>
                </a:lnTo>
                <a:lnTo>
                  <a:pt x="317106" y="68681"/>
                </a:lnTo>
                <a:lnTo>
                  <a:pt x="308400" y="69160"/>
                </a:lnTo>
                <a:lnTo>
                  <a:pt x="276479" y="88201"/>
                </a:lnTo>
                <a:lnTo>
                  <a:pt x="276479" y="103035"/>
                </a:lnTo>
                <a:lnTo>
                  <a:pt x="278866" y="108369"/>
                </a:lnTo>
                <a:lnTo>
                  <a:pt x="288442" y="116801"/>
                </a:lnTo>
                <a:lnTo>
                  <a:pt x="294538" y="118910"/>
                </a:lnTo>
                <a:lnTo>
                  <a:pt x="301929" y="118910"/>
                </a:lnTo>
                <a:lnTo>
                  <a:pt x="308554" y="118212"/>
                </a:lnTo>
                <a:lnTo>
                  <a:pt x="315188" y="116119"/>
                </a:lnTo>
                <a:lnTo>
                  <a:pt x="321832" y="112630"/>
                </a:lnTo>
                <a:lnTo>
                  <a:pt x="328485" y="107746"/>
                </a:lnTo>
                <a:lnTo>
                  <a:pt x="343729" y="107746"/>
                </a:lnTo>
                <a:lnTo>
                  <a:pt x="343446" y="107619"/>
                </a:lnTo>
                <a:lnTo>
                  <a:pt x="343168" y="107149"/>
                </a:lnTo>
                <a:lnTo>
                  <a:pt x="301523" y="107149"/>
                </a:lnTo>
                <a:lnTo>
                  <a:pt x="298107" y="105968"/>
                </a:lnTo>
                <a:lnTo>
                  <a:pt x="292950" y="101206"/>
                </a:lnTo>
                <a:lnTo>
                  <a:pt x="291723" y="98221"/>
                </a:lnTo>
                <a:lnTo>
                  <a:pt x="291655" y="94132"/>
                </a:lnTo>
                <a:lnTo>
                  <a:pt x="293539" y="87005"/>
                </a:lnTo>
                <a:lnTo>
                  <a:pt x="299189" y="81913"/>
                </a:lnTo>
                <a:lnTo>
                  <a:pt x="308607" y="78857"/>
                </a:lnTo>
                <a:lnTo>
                  <a:pt x="321792" y="77838"/>
                </a:lnTo>
                <a:lnTo>
                  <a:pt x="340842" y="77838"/>
                </a:lnTo>
                <a:lnTo>
                  <a:pt x="340815" y="51993"/>
                </a:lnTo>
                <a:lnTo>
                  <a:pt x="338975" y="45910"/>
                </a:lnTo>
                <a:close/>
              </a:path>
              <a:path extrusionOk="0" h="149225" w="785494">
                <a:moveTo>
                  <a:pt x="343729" y="107746"/>
                </a:moveTo>
                <a:lnTo>
                  <a:pt x="328485" y="107746"/>
                </a:lnTo>
                <a:lnTo>
                  <a:pt x="331012" y="115189"/>
                </a:lnTo>
                <a:lnTo>
                  <a:pt x="335889" y="118910"/>
                </a:lnTo>
                <a:lnTo>
                  <a:pt x="345630" y="118910"/>
                </a:lnTo>
                <a:lnTo>
                  <a:pt x="349338" y="118122"/>
                </a:lnTo>
                <a:lnTo>
                  <a:pt x="354241" y="116535"/>
                </a:lnTo>
                <a:lnTo>
                  <a:pt x="353009" y="108496"/>
                </a:lnTo>
                <a:lnTo>
                  <a:pt x="345401" y="108496"/>
                </a:lnTo>
                <a:lnTo>
                  <a:pt x="343729" y="107746"/>
                </a:lnTo>
                <a:close/>
              </a:path>
              <a:path extrusionOk="0" h="149225" w="785494">
                <a:moveTo>
                  <a:pt x="352894" y="107746"/>
                </a:moveTo>
                <a:lnTo>
                  <a:pt x="350761" y="108242"/>
                </a:lnTo>
                <a:lnTo>
                  <a:pt x="349224" y="108496"/>
                </a:lnTo>
                <a:lnTo>
                  <a:pt x="353009" y="108496"/>
                </a:lnTo>
                <a:lnTo>
                  <a:pt x="352894" y="107746"/>
                </a:lnTo>
                <a:close/>
              </a:path>
              <a:path extrusionOk="0" h="149225" w="785494">
                <a:moveTo>
                  <a:pt x="340842" y="77838"/>
                </a:moveTo>
                <a:lnTo>
                  <a:pt x="326186" y="77838"/>
                </a:lnTo>
                <a:lnTo>
                  <a:pt x="326186" y="98221"/>
                </a:lnTo>
                <a:lnTo>
                  <a:pt x="318985" y="104178"/>
                </a:lnTo>
                <a:lnTo>
                  <a:pt x="312191" y="107149"/>
                </a:lnTo>
                <a:lnTo>
                  <a:pt x="343168" y="107149"/>
                </a:lnTo>
                <a:lnTo>
                  <a:pt x="341363" y="104089"/>
                </a:lnTo>
                <a:lnTo>
                  <a:pt x="340910" y="101206"/>
                </a:lnTo>
                <a:lnTo>
                  <a:pt x="340842" y="77838"/>
                </a:lnTo>
                <a:close/>
              </a:path>
              <a:path extrusionOk="0" h="149225" w="785494">
                <a:moveTo>
                  <a:pt x="323011" y="34899"/>
                </a:moveTo>
                <a:lnTo>
                  <a:pt x="312750" y="34899"/>
                </a:lnTo>
                <a:lnTo>
                  <a:pt x="305791" y="35247"/>
                </a:lnTo>
                <a:lnTo>
                  <a:pt x="298592" y="36291"/>
                </a:lnTo>
                <a:lnTo>
                  <a:pt x="291151" y="38033"/>
                </a:lnTo>
                <a:lnTo>
                  <a:pt x="283464" y="40474"/>
                </a:lnTo>
                <a:lnTo>
                  <a:pt x="283464" y="53060"/>
                </a:lnTo>
                <a:lnTo>
                  <a:pt x="290219" y="49934"/>
                </a:lnTo>
                <a:lnTo>
                  <a:pt x="296864" y="47699"/>
                </a:lnTo>
                <a:lnTo>
                  <a:pt x="303396" y="46357"/>
                </a:lnTo>
                <a:lnTo>
                  <a:pt x="309816" y="45910"/>
                </a:lnTo>
                <a:lnTo>
                  <a:pt x="338975" y="45910"/>
                </a:lnTo>
                <a:lnTo>
                  <a:pt x="338721" y="45072"/>
                </a:lnTo>
                <a:lnTo>
                  <a:pt x="330250" y="36931"/>
                </a:lnTo>
                <a:lnTo>
                  <a:pt x="323011" y="34899"/>
                </a:lnTo>
                <a:close/>
              </a:path>
              <a:path extrusionOk="0" h="149225" w="785494">
                <a:moveTo>
                  <a:pt x="414718" y="95465"/>
                </a:moveTo>
                <a:lnTo>
                  <a:pt x="392696" y="95465"/>
                </a:lnTo>
                <a:lnTo>
                  <a:pt x="392696" y="117487"/>
                </a:lnTo>
                <a:lnTo>
                  <a:pt x="414718" y="117487"/>
                </a:lnTo>
                <a:lnTo>
                  <a:pt x="414718" y="95465"/>
                </a:lnTo>
                <a:close/>
              </a:path>
              <a:path extrusionOk="0" h="149225" w="785494">
                <a:moveTo>
                  <a:pt x="476986" y="36690"/>
                </a:moveTo>
                <a:lnTo>
                  <a:pt x="462330" y="36690"/>
                </a:lnTo>
                <a:lnTo>
                  <a:pt x="462330" y="91973"/>
                </a:lnTo>
                <a:lnTo>
                  <a:pt x="463764" y="103956"/>
                </a:lnTo>
                <a:lnTo>
                  <a:pt x="468063" y="112512"/>
                </a:lnTo>
                <a:lnTo>
                  <a:pt x="475227" y="117644"/>
                </a:lnTo>
                <a:lnTo>
                  <a:pt x="485254" y="119354"/>
                </a:lnTo>
                <a:lnTo>
                  <a:pt x="493536" y="118290"/>
                </a:lnTo>
                <a:lnTo>
                  <a:pt x="500897" y="115096"/>
                </a:lnTo>
                <a:lnTo>
                  <a:pt x="507339" y="109774"/>
                </a:lnTo>
                <a:lnTo>
                  <a:pt x="510547" y="105448"/>
                </a:lnTo>
                <a:lnTo>
                  <a:pt x="485127" y="105448"/>
                </a:lnTo>
                <a:lnTo>
                  <a:pt x="481825" y="104114"/>
                </a:lnTo>
                <a:lnTo>
                  <a:pt x="477964" y="98806"/>
                </a:lnTo>
                <a:lnTo>
                  <a:pt x="476986" y="94310"/>
                </a:lnTo>
                <a:lnTo>
                  <a:pt x="476986" y="36690"/>
                </a:lnTo>
                <a:close/>
              </a:path>
              <a:path extrusionOk="0" h="149225" w="785494">
                <a:moveTo>
                  <a:pt x="527519" y="102323"/>
                </a:moveTo>
                <a:lnTo>
                  <a:pt x="512864" y="102323"/>
                </a:lnTo>
                <a:lnTo>
                  <a:pt x="512864" y="117500"/>
                </a:lnTo>
                <a:lnTo>
                  <a:pt x="527519" y="117500"/>
                </a:lnTo>
                <a:lnTo>
                  <a:pt x="527519" y="102323"/>
                </a:lnTo>
                <a:close/>
              </a:path>
              <a:path extrusionOk="0" h="149225" w="785494">
                <a:moveTo>
                  <a:pt x="527519" y="36690"/>
                </a:moveTo>
                <a:lnTo>
                  <a:pt x="512864" y="36690"/>
                </a:lnTo>
                <a:lnTo>
                  <a:pt x="512864" y="89522"/>
                </a:lnTo>
                <a:lnTo>
                  <a:pt x="506899" y="96489"/>
                </a:lnTo>
                <a:lnTo>
                  <a:pt x="501064" y="101466"/>
                </a:lnTo>
                <a:lnTo>
                  <a:pt x="495360" y="104452"/>
                </a:lnTo>
                <a:lnTo>
                  <a:pt x="489788" y="105448"/>
                </a:lnTo>
                <a:lnTo>
                  <a:pt x="510547" y="105448"/>
                </a:lnTo>
                <a:lnTo>
                  <a:pt x="512864" y="102323"/>
                </a:lnTo>
                <a:lnTo>
                  <a:pt x="527519" y="102323"/>
                </a:lnTo>
                <a:lnTo>
                  <a:pt x="527519" y="36690"/>
                </a:lnTo>
                <a:close/>
              </a:path>
              <a:path extrusionOk="0" h="149225" w="785494">
                <a:moveTo>
                  <a:pt x="586701" y="49555"/>
                </a:moveTo>
                <a:lnTo>
                  <a:pt x="572033" y="49555"/>
                </a:lnTo>
                <a:lnTo>
                  <a:pt x="572033" y="100507"/>
                </a:lnTo>
                <a:lnTo>
                  <a:pt x="574192" y="108635"/>
                </a:lnTo>
                <a:lnTo>
                  <a:pt x="582828" y="117208"/>
                </a:lnTo>
                <a:lnTo>
                  <a:pt x="590969" y="119354"/>
                </a:lnTo>
                <a:lnTo>
                  <a:pt x="609765" y="119354"/>
                </a:lnTo>
                <a:lnTo>
                  <a:pt x="616864" y="118719"/>
                </a:lnTo>
                <a:lnTo>
                  <a:pt x="624205" y="117424"/>
                </a:lnTo>
                <a:lnTo>
                  <a:pt x="624205" y="108343"/>
                </a:lnTo>
                <a:lnTo>
                  <a:pt x="599541" y="108343"/>
                </a:lnTo>
                <a:lnTo>
                  <a:pt x="594626" y="107226"/>
                </a:lnTo>
                <a:lnTo>
                  <a:pt x="586701" y="95542"/>
                </a:lnTo>
                <a:lnTo>
                  <a:pt x="586701" y="49555"/>
                </a:lnTo>
                <a:close/>
              </a:path>
              <a:path extrusionOk="0" h="149225" w="785494">
                <a:moveTo>
                  <a:pt x="624205" y="106260"/>
                </a:moveTo>
                <a:lnTo>
                  <a:pt x="618185" y="107645"/>
                </a:lnTo>
                <a:lnTo>
                  <a:pt x="612127" y="108343"/>
                </a:lnTo>
                <a:lnTo>
                  <a:pt x="624205" y="108343"/>
                </a:lnTo>
                <a:lnTo>
                  <a:pt x="624205" y="106260"/>
                </a:lnTo>
                <a:close/>
              </a:path>
              <a:path extrusionOk="0" h="149225" w="785494">
                <a:moveTo>
                  <a:pt x="622566" y="38544"/>
                </a:moveTo>
                <a:lnTo>
                  <a:pt x="551878" y="38544"/>
                </a:lnTo>
                <a:lnTo>
                  <a:pt x="551878" y="49555"/>
                </a:lnTo>
                <a:lnTo>
                  <a:pt x="622566" y="49555"/>
                </a:lnTo>
                <a:lnTo>
                  <a:pt x="622566" y="38544"/>
                </a:lnTo>
                <a:close/>
              </a:path>
              <a:path extrusionOk="0" h="149225" w="785494">
                <a:moveTo>
                  <a:pt x="586701" y="21132"/>
                </a:moveTo>
                <a:lnTo>
                  <a:pt x="572033" y="21132"/>
                </a:lnTo>
                <a:lnTo>
                  <a:pt x="572033" y="38544"/>
                </a:lnTo>
                <a:lnTo>
                  <a:pt x="586701" y="38544"/>
                </a:lnTo>
                <a:lnTo>
                  <a:pt x="586701" y="21132"/>
                </a:lnTo>
                <a:close/>
              </a:path>
              <a:path extrusionOk="0" h="149225" w="785494">
                <a:moveTo>
                  <a:pt x="690562" y="36690"/>
                </a:moveTo>
                <a:lnTo>
                  <a:pt x="646506" y="36690"/>
                </a:lnTo>
                <a:lnTo>
                  <a:pt x="646506" y="47701"/>
                </a:lnTo>
                <a:lnTo>
                  <a:pt x="675906" y="47701"/>
                </a:lnTo>
                <a:lnTo>
                  <a:pt x="675906" y="117500"/>
                </a:lnTo>
                <a:lnTo>
                  <a:pt x="690562" y="117500"/>
                </a:lnTo>
                <a:lnTo>
                  <a:pt x="690562" y="36690"/>
                </a:lnTo>
                <a:close/>
              </a:path>
              <a:path extrusionOk="0" h="149225" w="785494">
                <a:moveTo>
                  <a:pt x="692416" y="0"/>
                </a:moveTo>
                <a:lnTo>
                  <a:pt x="674039" y="0"/>
                </a:lnTo>
                <a:lnTo>
                  <a:pt x="674039" y="18376"/>
                </a:lnTo>
                <a:lnTo>
                  <a:pt x="692416" y="18376"/>
                </a:lnTo>
                <a:lnTo>
                  <a:pt x="692416" y="0"/>
                </a:lnTo>
                <a:close/>
              </a:path>
              <a:path extrusionOk="0" h="149225" w="785494">
                <a:moveTo>
                  <a:pt x="785317" y="0"/>
                </a:moveTo>
                <a:lnTo>
                  <a:pt x="739470" y="0"/>
                </a:lnTo>
                <a:lnTo>
                  <a:pt x="739470" y="11010"/>
                </a:lnTo>
                <a:lnTo>
                  <a:pt x="770661" y="11010"/>
                </a:lnTo>
                <a:lnTo>
                  <a:pt x="770661" y="117500"/>
                </a:lnTo>
                <a:lnTo>
                  <a:pt x="785317" y="117500"/>
                </a:lnTo>
                <a:lnTo>
                  <a:pt x="785317"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76" name="Google Shape;1776;p154"/>
          <p:cNvSpPr/>
          <p:nvPr/>
        </p:nvSpPr>
        <p:spPr>
          <a:xfrm>
            <a:off x="2515082" y="4119621"/>
            <a:ext cx="205104" cy="134620"/>
          </a:xfrm>
          <a:custGeom>
            <a:rect b="b" l="l" r="r" t="t"/>
            <a:pathLst>
              <a:path extrusionOk="0" h="134620" w="205105">
                <a:moveTo>
                  <a:pt x="22021" y="88112"/>
                </a:moveTo>
                <a:lnTo>
                  <a:pt x="0" y="88112"/>
                </a:lnTo>
                <a:lnTo>
                  <a:pt x="0" y="110134"/>
                </a:lnTo>
                <a:lnTo>
                  <a:pt x="22021" y="110134"/>
                </a:lnTo>
                <a:lnTo>
                  <a:pt x="22021" y="88112"/>
                </a:lnTo>
                <a:close/>
              </a:path>
              <a:path extrusionOk="0" h="134620" w="205105">
                <a:moveTo>
                  <a:pt x="73291" y="15773"/>
                </a:moveTo>
                <a:lnTo>
                  <a:pt x="68745" y="29768"/>
                </a:lnTo>
                <a:lnTo>
                  <a:pt x="93192" y="34823"/>
                </a:lnTo>
                <a:lnTo>
                  <a:pt x="93201" y="31153"/>
                </a:lnTo>
                <a:lnTo>
                  <a:pt x="94132" y="28600"/>
                </a:lnTo>
                <a:lnTo>
                  <a:pt x="96012" y="26123"/>
                </a:lnTo>
                <a:lnTo>
                  <a:pt x="73291" y="15773"/>
                </a:lnTo>
                <a:close/>
              </a:path>
              <a:path extrusionOk="0" h="134620" w="205105">
                <a:moveTo>
                  <a:pt x="131635" y="15773"/>
                </a:moveTo>
                <a:lnTo>
                  <a:pt x="108889" y="26123"/>
                </a:lnTo>
                <a:lnTo>
                  <a:pt x="110820" y="28600"/>
                </a:lnTo>
                <a:lnTo>
                  <a:pt x="111798" y="31153"/>
                </a:lnTo>
                <a:lnTo>
                  <a:pt x="111798" y="34823"/>
                </a:lnTo>
                <a:lnTo>
                  <a:pt x="136169" y="29768"/>
                </a:lnTo>
                <a:lnTo>
                  <a:pt x="131635" y="15773"/>
                </a:lnTo>
                <a:close/>
              </a:path>
              <a:path extrusionOk="0" h="134620" w="205105">
                <a:moveTo>
                  <a:pt x="109740" y="0"/>
                </a:moveTo>
                <a:lnTo>
                  <a:pt x="95084" y="0"/>
                </a:lnTo>
                <a:lnTo>
                  <a:pt x="97828" y="24777"/>
                </a:lnTo>
                <a:lnTo>
                  <a:pt x="99580" y="24142"/>
                </a:lnTo>
                <a:lnTo>
                  <a:pt x="101142" y="23812"/>
                </a:lnTo>
                <a:lnTo>
                  <a:pt x="107116" y="23812"/>
                </a:lnTo>
                <a:lnTo>
                  <a:pt x="109740" y="0"/>
                </a:lnTo>
                <a:close/>
              </a:path>
              <a:path extrusionOk="0" h="134620" w="205105">
                <a:moveTo>
                  <a:pt x="107116" y="23812"/>
                </a:moveTo>
                <a:lnTo>
                  <a:pt x="103797" y="23812"/>
                </a:lnTo>
                <a:lnTo>
                  <a:pt x="105308" y="24142"/>
                </a:lnTo>
                <a:lnTo>
                  <a:pt x="107010" y="24777"/>
                </a:lnTo>
                <a:lnTo>
                  <a:pt x="107116" y="23812"/>
                </a:lnTo>
                <a:close/>
              </a:path>
              <a:path extrusionOk="0" h="134620" w="205105">
                <a:moveTo>
                  <a:pt x="111048" y="36982"/>
                </a:moveTo>
                <a:lnTo>
                  <a:pt x="109207" y="39712"/>
                </a:lnTo>
                <a:lnTo>
                  <a:pt x="106730" y="41529"/>
                </a:lnTo>
                <a:lnTo>
                  <a:pt x="103606" y="42418"/>
                </a:lnTo>
                <a:lnTo>
                  <a:pt x="115963" y="64071"/>
                </a:lnTo>
                <a:lnTo>
                  <a:pt x="127863" y="55435"/>
                </a:lnTo>
                <a:lnTo>
                  <a:pt x="111048" y="36982"/>
                </a:lnTo>
                <a:close/>
              </a:path>
              <a:path extrusionOk="0" h="134620" w="205105">
                <a:moveTo>
                  <a:pt x="93929" y="36982"/>
                </a:moveTo>
                <a:lnTo>
                  <a:pt x="77114" y="55435"/>
                </a:lnTo>
                <a:lnTo>
                  <a:pt x="89026" y="64071"/>
                </a:lnTo>
                <a:lnTo>
                  <a:pt x="101295" y="42418"/>
                </a:lnTo>
                <a:lnTo>
                  <a:pt x="98221" y="41529"/>
                </a:lnTo>
                <a:lnTo>
                  <a:pt x="95770" y="39712"/>
                </a:lnTo>
                <a:lnTo>
                  <a:pt x="93929" y="36982"/>
                </a:lnTo>
                <a:close/>
              </a:path>
              <a:path extrusionOk="0" h="134620" w="205105">
                <a:moveTo>
                  <a:pt x="204901" y="88112"/>
                </a:moveTo>
                <a:lnTo>
                  <a:pt x="182879" y="88112"/>
                </a:lnTo>
                <a:lnTo>
                  <a:pt x="182879" y="110134"/>
                </a:lnTo>
                <a:lnTo>
                  <a:pt x="192036" y="110134"/>
                </a:lnTo>
                <a:lnTo>
                  <a:pt x="191439" y="120497"/>
                </a:lnTo>
                <a:lnTo>
                  <a:pt x="188391" y="126009"/>
                </a:lnTo>
                <a:lnTo>
                  <a:pt x="182879" y="126657"/>
                </a:lnTo>
                <a:lnTo>
                  <a:pt x="182879" y="134023"/>
                </a:lnTo>
                <a:lnTo>
                  <a:pt x="192514" y="131536"/>
                </a:lnTo>
                <a:lnTo>
                  <a:pt x="199396" y="125275"/>
                </a:lnTo>
                <a:lnTo>
                  <a:pt x="203525" y="115238"/>
                </a:lnTo>
                <a:lnTo>
                  <a:pt x="204901" y="101422"/>
                </a:lnTo>
                <a:lnTo>
                  <a:pt x="204901" y="88112"/>
                </a:lnTo>
                <a:close/>
              </a:path>
              <a:path extrusionOk="0" h="134620" w="205105">
                <a:moveTo>
                  <a:pt x="204901" y="29324"/>
                </a:moveTo>
                <a:lnTo>
                  <a:pt x="182879" y="29324"/>
                </a:lnTo>
                <a:lnTo>
                  <a:pt x="182879" y="51346"/>
                </a:lnTo>
                <a:lnTo>
                  <a:pt x="204901" y="51346"/>
                </a:lnTo>
                <a:lnTo>
                  <a:pt x="204901" y="29324"/>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77" name="Google Shape;1777;p154"/>
          <p:cNvSpPr/>
          <p:nvPr/>
        </p:nvSpPr>
        <p:spPr>
          <a:xfrm>
            <a:off x="1014437" y="4397980"/>
            <a:ext cx="76200" cy="15240"/>
          </a:xfrm>
          <a:custGeom>
            <a:rect b="b" l="l" r="r" t="t"/>
            <a:pathLst>
              <a:path extrusionOk="0" h="15239" w="76200">
                <a:moveTo>
                  <a:pt x="14655" y="0"/>
                </a:moveTo>
                <a:lnTo>
                  <a:pt x="0" y="0"/>
                </a:lnTo>
                <a:lnTo>
                  <a:pt x="0" y="14655"/>
                </a:lnTo>
                <a:lnTo>
                  <a:pt x="14655" y="14655"/>
                </a:lnTo>
                <a:lnTo>
                  <a:pt x="14655" y="0"/>
                </a:lnTo>
                <a:close/>
              </a:path>
              <a:path extrusionOk="0" h="15239" w="76200">
                <a:moveTo>
                  <a:pt x="45237" y="0"/>
                </a:moveTo>
                <a:lnTo>
                  <a:pt x="30581" y="0"/>
                </a:lnTo>
                <a:lnTo>
                  <a:pt x="30581" y="14655"/>
                </a:lnTo>
                <a:lnTo>
                  <a:pt x="45237" y="14655"/>
                </a:lnTo>
                <a:lnTo>
                  <a:pt x="45237" y="0"/>
                </a:lnTo>
                <a:close/>
              </a:path>
              <a:path extrusionOk="0" h="15239" w="76200">
                <a:moveTo>
                  <a:pt x="75818" y="0"/>
                </a:moveTo>
                <a:lnTo>
                  <a:pt x="61163" y="0"/>
                </a:lnTo>
                <a:lnTo>
                  <a:pt x="61163" y="14655"/>
                </a:lnTo>
                <a:lnTo>
                  <a:pt x="75818" y="14655"/>
                </a:lnTo>
                <a:lnTo>
                  <a:pt x="75818"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78" name="Google Shape;1778;p154"/>
          <p:cNvSpPr/>
          <p:nvPr/>
        </p:nvSpPr>
        <p:spPr>
          <a:xfrm>
            <a:off x="1019794" y="4478015"/>
            <a:ext cx="5107866" cy="87290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79" name="Google Shape;1779;p154"/>
          <p:cNvSpPr/>
          <p:nvPr/>
        </p:nvSpPr>
        <p:spPr>
          <a:xfrm>
            <a:off x="1200373" y="5512481"/>
            <a:ext cx="2819590" cy="33162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80" name="Google Shape;1780;p154"/>
          <p:cNvSpPr/>
          <p:nvPr/>
        </p:nvSpPr>
        <p:spPr>
          <a:xfrm>
            <a:off x="1022102" y="5880100"/>
            <a:ext cx="59055" cy="139700"/>
          </a:xfrm>
          <a:custGeom>
            <a:rect b="b" l="l" r="r" t="t"/>
            <a:pathLst>
              <a:path extrusionOk="0" h="139700" w="59055">
                <a:moveTo>
                  <a:pt x="18211" y="0"/>
                </a:moveTo>
                <a:lnTo>
                  <a:pt x="0" y="0"/>
                </a:lnTo>
                <a:lnTo>
                  <a:pt x="0" y="11010"/>
                </a:lnTo>
                <a:lnTo>
                  <a:pt x="13157" y="11010"/>
                </a:lnTo>
                <a:lnTo>
                  <a:pt x="18364" y="11912"/>
                </a:lnTo>
                <a:lnTo>
                  <a:pt x="24447" y="15532"/>
                </a:lnTo>
                <a:lnTo>
                  <a:pt x="25971" y="18668"/>
                </a:lnTo>
                <a:lnTo>
                  <a:pt x="25971" y="24777"/>
                </a:lnTo>
                <a:lnTo>
                  <a:pt x="25717" y="27063"/>
                </a:lnTo>
                <a:lnTo>
                  <a:pt x="23520" y="40322"/>
                </a:lnTo>
                <a:lnTo>
                  <a:pt x="22923" y="43802"/>
                </a:lnTo>
                <a:lnTo>
                  <a:pt x="22618" y="46659"/>
                </a:lnTo>
                <a:lnTo>
                  <a:pt x="22618" y="48882"/>
                </a:lnTo>
                <a:lnTo>
                  <a:pt x="23540" y="56214"/>
                </a:lnTo>
                <a:lnTo>
                  <a:pt x="26303" y="62131"/>
                </a:lnTo>
                <a:lnTo>
                  <a:pt x="30907" y="66634"/>
                </a:lnTo>
                <a:lnTo>
                  <a:pt x="37350" y="69722"/>
                </a:lnTo>
                <a:lnTo>
                  <a:pt x="30907" y="72840"/>
                </a:lnTo>
                <a:lnTo>
                  <a:pt x="26303" y="77352"/>
                </a:lnTo>
                <a:lnTo>
                  <a:pt x="23540" y="83260"/>
                </a:lnTo>
                <a:lnTo>
                  <a:pt x="22618" y="90563"/>
                </a:lnTo>
                <a:lnTo>
                  <a:pt x="22618" y="92836"/>
                </a:lnTo>
                <a:lnTo>
                  <a:pt x="22923" y="95719"/>
                </a:lnTo>
                <a:lnTo>
                  <a:pt x="23520" y="99186"/>
                </a:lnTo>
                <a:lnTo>
                  <a:pt x="25717" y="112433"/>
                </a:lnTo>
                <a:lnTo>
                  <a:pt x="25971" y="114744"/>
                </a:lnTo>
                <a:lnTo>
                  <a:pt x="25971" y="120840"/>
                </a:lnTo>
                <a:lnTo>
                  <a:pt x="24460" y="123977"/>
                </a:lnTo>
                <a:lnTo>
                  <a:pt x="18427" y="127609"/>
                </a:lnTo>
                <a:lnTo>
                  <a:pt x="13208" y="128511"/>
                </a:lnTo>
                <a:lnTo>
                  <a:pt x="0" y="128511"/>
                </a:lnTo>
                <a:lnTo>
                  <a:pt x="0" y="139522"/>
                </a:lnTo>
                <a:lnTo>
                  <a:pt x="8039" y="139522"/>
                </a:lnTo>
                <a:lnTo>
                  <a:pt x="21742" y="138183"/>
                </a:lnTo>
                <a:lnTo>
                  <a:pt x="31534" y="134167"/>
                </a:lnTo>
                <a:lnTo>
                  <a:pt x="37410" y="127472"/>
                </a:lnTo>
                <a:lnTo>
                  <a:pt x="39370" y="118097"/>
                </a:lnTo>
                <a:lnTo>
                  <a:pt x="39336" y="114744"/>
                </a:lnTo>
                <a:lnTo>
                  <a:pt x="39014" y="111721"/>
                </a:lnTo>
                <a:lnTo>
                  <a:pt x="35864" y="94805"/>
                </a:lnTo>
                <a:lnTo>
                  <a:pt x="35471" y="92811"/>
                </a:lnTo>
                <a:lnTo>
                  <a:pt x="35267" y="90855"/>
                </a:lnTo>
                <a:lnTo>
                  <a:pt x="35267" y="79794"/>
                </a:lnTo>
                <a:lnTo>
                  <a:pt x="40855" y="75234"/>
                </a:lnTo>
                <a:lnTo>
                  <a:pt x="58788" y="75234"/>
                </a:lnTo>
                <a:lnTo>
                  <a:pt x="58788" y="64211"/>
                </a:lnTo>
                <a:lnTo>
                  <a:pt x="40855" y="64211"/>
                </a:lnTo>
                <a:lnTo>
                  <a:pt x="35267" y="59677"/>
                </a:lnTo>
                <a:lnTo>
                  <a:pt x="35267" y="48666"/>
                </a:lnTo>
                <a:lnTo>
                  <a:pt x="35478" y="46659"/>
                </a:lnTo>
                <a:lnTo>
                  <a:pt x="35864" y="44716"/>
                </a:lnTo>
                <a:lnTo>
                  <a:pt x="39014" y="27749"/>
                </a:lnTo>
                <a:lnTo>
                  <a:pt x="39330" y="24777"/>
                </a:lnTo>
                <a:lnTo>
                  <a:pt x="39370" y="14477"/>
                </a:lnTo>
                <a:lnTo>
                  <a:pt x="36690" y="9169"/>
                </a:lnTo>
                <a:lnTo>
                  <a:pt x="25971" y="1828"/>
                </a:lnTo>
                <a:lnTo>
                  <a:pt x="1821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81" name="Google Shape;1781;p154"/>
          <p:cNvSpPr/>
          <p:nvPr/>
        </p:nvSpPr>
        <p:spPr>
          <a:xfrm>
            <a:off x="838200" y="3955436"/>
            <a:ext cx="7950834" cy="2057400"/>
          </a:xfrm>
          <a:custGeom>
            <a:rect b="b" l="l" r="r" t="t"/>
            <a:pathLst>
              <a:path extrusionOk="0" h="2057400" w="7950834">
                <a:moveTo>
                  <a:pt x="0" y="0"/>
                </a:moveTo>
                <a:lnTo>
                  <a:pt x="7950708" y="0"/>
                </a:lnTo>
                <a:lnTo>
                  <a:pt x="7950708" y="2057400"/>
                </a:lnTo>
                <a:lnTo>
                  <a:pt x="0" y="2057400"/>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82" name="Google Shape;1782;p154"/>
          <p:cNvSpPr txBox="1"/>
          <p:nvPr/>
        </p:nvSpPr>
        <p:spPr>
          <a:xfrm>
            <a:off x="901700" y="4001156"/>
            <a:ext cx="5197475" cy="1790234"/>
          </a:xfrm>
          <a:prstGeom prst="rect">
            <a:avLst/>
          </a:prstGeom>
          <a:noFill/>
          <a:ln>
            <a:noFill/>
          </a:ln>
        </p:spPr>
        <p:txBody>
          <a:bodyPr anchorCtr="0" anchor="t" bIns="0" lIns="0" spcFirstLastPara="1" rIns="0" wrap="square" tIns="0">
            <a:spAutoFit/>
          </a:bodyPr>
          <a:lstStyle/>
          <a:p>
            <a:pPr indent="0" lvl="0" marL="28575"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import java.util.*;</a:t>
            </a:r>
            <a:endParaRPr b="0" i="0" sz="1200" u="none" cap="none" strike="noStrike">
              <a:solidFill>
                <a:schemeClr val="dk1"/>
              </a:solidFill>
              <a:latin typeface="Oi"/>
              <a:ea typeface="Oi"/>
              <a:cs typeface="Oi"/>
              <a:sym typeface="Oi"/>
            </a:endParaRPr>
          </a:p>
          <a:p>
            <a:pPr indent="0" lvl="0" marL="28575"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400" u="none" cap="none" strike="noStrike">
              <a:solidFill>
                <a:srgbClr val="000000"/>
              </a:solidFill>
              <a:latin typeface="Arial"/>
              <a:ea typeface="Arial"/>
              <a:cs typeface="Arial"/>
              <a:sym typeface="Arial"/>
            </a:endParaRPr>
          </a:p>
          <a:p>
            <a:pPr indent="-182880" lvl="0" marL="211454"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static void demoUsingCollections() {  ArrayList&lt;String&gt; countries = new ArrayList&lt;String&gt;();  countries.add("Norway");</a:t>
            </a:r>
            <a:endParaRPr b="0" i="0" sz="1200" u="none" cap="none" strike="noStrike">
              <a:solidFill>
                <a:schemeClr val="dk1"/>
              </a:solidFill>
              <a:latin typeface="Oi"/>
              <a:ea typeface="Oi"/>
              <a:cs typeface="Oi"/>
              <a:sym typeface="Oi"/>
            </a:endParaRPr>
          </a:p>
          <a:p>
            <a:pPr indent="0" lvl="0" marL="211454" marR="267462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countries.add("Sweden");  countries.add("Denmark");</a:t>
            </a:r>
            <a:endParaRPr b="0" i="0" sz="1200" u="none" cap="none" strike="noStrike">
              <a:solidFill>
                <a:schemeClr val="dk1"/>
              </a:solidFill>
              <a:latin typeface="Oi"/>
              <a:ea typeface="Oi"/>
              <a:cs typeface="Oi"/>
              <a:sym typeface="Oi"/>
            </a:endParaRPr>
          </a:p>
          <a:p>
            <a:pPr indent="-184784" lvl="0" marL="395605" marR="2121535" rtl="0" algn="l">
              <a:lnSpc>
                <a:spcPct val="100000"/>
              </a:lnSpc>
              <a:spcBef>
                <a:spcPts val="96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for (String country: countries)  System.out.println(country);</a:t>
            </a:r>
            <a:endParaRPr b="0" i="0" sz="1200" u="none" cap="none" strike="noStrike">
              <a:solidFill>
                <a:schemeClr val="dk1"/>
              </a:solidFill>
              <a:latin typeface="Oi"/>
              <a:ea typeface="Oi"/>
              <a:cs typeface="Oi"/>
              <a:sym typeface="Oi"/>
            </a:endParaRPr>
          </a:p>
        </p:txBody>
      </p:sp>
      <p:sp>
        <p:nvSpPr>
          <p:cNvPr id="1783" name="Google Shape;1783;p154"/>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Simple Code Examples</a:t>
            </a:r>
            <a:endParaRPr b="0" i="0" sz="1400" u="none" cap="none" strike="noStrike">
              <a:solidFill>
                <a:srgbClr val="000000"/>
              </a:solidFill>
              <a:latin typeface="Arial"/>
              <a:ea typeface="Arial"/>
              <a:cs typeface="Arial"/>
              <a:sym typeface="Arial"/>
            </a:endParaRPr>
          </a:p>
        </p:txBody>
      </p:sp>
      <p:sp>
        <p:nvSpPr>
          <p:cNvPr id="1784" name="Google Shape;1784;p154"/>
          <p:cNvSpPr/>
          <p:nvPr/>
        </p:nvSpPr>
        <p:spPr>
          <a:xfrm>
            <a:off x="6205890" y="5609975"/>
            <a:ext cx="25571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Collectionsvs.Arrays.java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55"/>
          <p:cNvSpPr txBox="1"/>
          <p:nvPr>
            <p:ph idx="1" type="body"/>
          </p:nvPr>
        </p:nvSpPr>
        <p:spPr>
          <a:xfrm>
            <a:off x="304800" y="914400"/>
            <a:ext cx="8458200" cy="6172200"/>
          </a:xfrm>
          <a:prstGeom prst="rect">
            <a:avLst/>
          </a:prstGeom>
          <a:noFill/>
          <a:ln>
            <a:noFill/>
          </a:ln>
        </p:spPr>
        <p:txBody>
          <a:bodyPr anchorCtr="0" anchor="t" bIns="45700" lIns="91425" spcFirstLastPara="1" rIns="91425" wrap="square" tIns="45700">
            <a:noAutofit/>
          </a:bodyPr>
          <a:lstStyle/>
          <a:p>
            <a:pPr indent="0" lvl="0" marL="36576" rtl="0" algn="l">
              <a:lnSpc>
                <a:spcPct val="100000"/>
              </a:lnSpc>
              <a:spcBef>
                <a:spcPts val="0"/>
              </a:spcBef>
              <a:spcAft>
                <a:spcPts val="0"/>
              </a:spcAft>
              <a:buClr>
                <a:schemeClr val="dk1"/>
              </a:buClr>
              <a:buSzPts val="1600"/>
              <a:buNone/>
            </a:pPr>
            <a:r>
              <a:rPr lang="en-US" sz="1600"/>
              <a:t>import java.util.*;</a:t>
            </a:r>
            <a:endParaRPr/>
          </a:p>
          <a:p>
            <a:pPr indent="0" lvl="0" marL="36576" rtl="0" algn="l">
              <a:lnSpc>
                <a:spcPct val="100000"/>
              </a:lnSpc>
              <a:spcBef>
                <a:spcPts val="320"/>
              </a:spcBef>
              <a:spcAft>
                <a:spcPts val="0"/>
              </a:spcAft>
              <a:buClr>
                <a:schemeClr val="dk1"/>
              </a:buClr>
              <a:buSzPts val="1600"/>
              <a:buNone/>
            </a:pPr>
            <a:r>
              <a:rPr lang="en-US" sz="1600"/>
              <a:t>public class DemoCollection</a:t>
            </a:r>
            <a:endParaRPr sz="1600"/>
          </a:p>
          <a:p>
            <a:pPr indent="0" lvl="0" marL="36576" rtl="0" algn="l">
              <a:lnSpc>
                <a:spcPct val="100000"/>
              </a:lnSpc>
              <a:spcBef>
                <a:spcPts val="320"/>
              </a:spcBef>
              <a:spcAft>
                <a:spcPts val="0"/>
              </a:spcAft>
              <a:buClr>
                <a:schemeClr val="dk1"/>
              </a:buClr>
              <a:buSzPts val="1600"/>
              <a:buNone/>
            </a:pPr>
            <a:r>
              <a:rPr lang="en-US" sz="1600"/>
              <a:t>{</a:t>
            </a:r>
            <a:endParaRPr/>
          </a:p>
          <a:p>
            <a:pPr indent="0" lvl="0" marL="36576" rtl="0" algn="l">
              <a:lnSpc>
                <a:spcPct val="100000"/>
              </a:lnSpc>
              <a:spcBef>
                <a:spcPts val="320"/>
              </a:spcBef>
              <a:spcAft>
                <a:spcPts val="0"/>
              </a:spcAft>
              <a:buClr>
                <a:schemeClr val="dk1"/>
              </a:buClr>
              <a:buSzPts val="1600"/>
              <a:buNone/>
            </a:pPr>
            <a:r>
              <a:rPr lang="en-US" sz="1600"/>
              <a:t>	public static void main(String a[])</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ArrayList&lt;String&gt; names=new ArrayList&lt;String&gt;();</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names.add("Navin");</a:t>
            </a:r>
            <a:endParaRPr/>
          </a:p>
          <a:p>
            <a:pPr indent="0" lvl="0" marL="36576" rtl="0" algn="l">
              <a:lnSpc>
                <a:spcPct val="100000"/>
              </a:lnSpc>
              <a:spcBef>
                <a:spcPts val="320"/>
              </a:spcBef>
              <a:spcAft>
                <a:spcPts val="0"/>
              </a:spcAft>
              <a:buClr>
                <a:schemeClr val="dk1"/>
              </a:buClr>
              <a:buSzPts val="1600"/>
              <a:buNone/>
            </a:pPr>
            <a:r>
              <a:rPr lang="en-US" sz="1600"/>
              <a:t>			names.add("Rizwan");</a:t>
            </a:r>
            <a:endParaRPr/>
          </a:p>
          <a:p>
            <a:pPr indent="0" lvl="0" marL="36576" rtl="0" algn="l">
              <a:lnSpc>
                <a:spcPct val="100000"/>
              </a:lnSpc>
              <a:spcBef>
                <a:spcPts val="320"/>
              </a:spcBef>
              <a:spcAft>
                <a:spcPts val="0"/>
              </a:spcAft>
              <a:buClr>
                <a:schemeClr val="dk1"/>
              </a:buClr>
              <a:buSzPts val="1600"/>
              <a:buNone/>
            </a:pPr>
            <a:r>
              <a:rPr lang="en-US" sz="1600"/>
              <a:t>			names.add("Nikita");</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for(String s : names)</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System.out.println(s);</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	}</a:t>
            </a:r>
            <a:endParaRPr/>
          </a:p>
          <a:p>
            <a:pPr indent="0" lvl="0" marL="36576" rtl="0" algn="l">
              <a:lnSpc>
                <a:spcPct val="100000"/>
              </a:lnSpc>
              <a:spcBef>
                <a:spcPts val="320"/>
              </a:spcBef>
              <a:spcAft>
                <a:spcPts val="0"/>
              </a:spcAft>
              <a:buClr>
                <a:schemeClr val="dk1"/>
              </a:buClr>
              <a:buSzPts val="1600"/>
              <a:buNone/>
            </a:pPr>
            <a:r>
              <a:rPr lang="en-US" sz="1600"/>
              <a:t>}</a:t>
            </a:r>
            <a:endParaRPr/>
          </a:p>
        </p:txBody>
      </p:sp>
      <p:sp>
        <p:nvSpPr>
          <p:cNvPr id="1791" name="Google Shape;1791;p15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List Interface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156"/>
          <p:cNvSpPr/>
          <p:nvPr/>
        </p:nvSpPr>
        <p:spPr>
          <a:xfrm>
            <a:off x="3227388" y="27130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98" name="Google Shape;1798;p156"/>
          <p:cNvSpPr/>
          <p:nvPr/>
        </p:nvSpPr>
        <p:spPr>
          <a:xfrm>
            <a:off x="3371850" y="21986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799" name="Google Shape;1799;p156"/>
          <p:cNvSpPr/>
          <p:nvPr/>
        </p:nvSpPr>
        <p:spPr>
          <a:xfrm>
            <a:off x="3627438" y="24844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00" name="Google Shape;1800;p156"/>
          <p:cNvSpPr/>
          <p:nvPr/>
        </p:nvSpPr>
        <p:spPr>
          <a:xfrm>
            <a:off x="2941638" y="1257300"/>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01" name="Google Shape;1801;p156"/>
          <p:cNvSpPr/>
          <p:nvPr/>
        </p:nvSpPr>
        <p:spPr>
          <a:xfrm>
            <a:off x="3028950" y="1257300"/>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02" name="Google Shape;1802;p156"/>
          <p:cNvSpPr txBox="1"/>
          <p:nvPr/>
        </p:nvSpPr>
        <p:spPr>
          <a:xfrm>
            <a:off x="304800" y="1007745"/>
            <a:ext cx="845820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The Collections class contains various static methods for operating on collections and maps, for creating synchronized collection classes, and for creating read-only collection classes.</a:t>
            </a:r>
            <a:endParaRPr b="0" i="0" sz="1800" u="none" cap="none" strike="noStrike">
              <a:solidFill>
                <a:schemeClr val="dk1"/>
              </a:solidFill>
              <a:latin typeface="Cambria"/>
              <a:ea typeface="Cambria"/>
              <a:cs typeface="Cambria"/>
              <a:sym typeface="Cambria"/>
            </a:endParaRPr>
          </a:p>
        </p:txBody>
      </p:sp>
      <p:sp>
        <p:nvSpPr>
          <p:cNvPr id="1803" name="Google Shape;1803;p15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Collections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57"/>
          <p:cNvSpPr txBox="1"/>
          <p:nvPr>
            <p:ph idx="1" type="body"/>
          </p:nvPr>
        </p:nvSpPr>
        <p:spPr>
          <a:xfrm>
            <a:off x="228600" y="914400"/>
            <a:ext cx="8534400" cy="16764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The Map interface maps keys to the elements. The keys are like indexes.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In List, the indexes are integer. In Map, the keys can be any objects. </a:t>
            </a:r>
            <a:endParaRPr/>
          </a:p>
        </p:txBody>
      </p:sp>
      <p:sp>
        <p:nvSpPr>
          <p:cNvPr id="1810" name="Google Shape;1810;p157"/>
          <p:cNvSpPr/>
          <p:nvPr/>
        </p:nvSpPr>
        <p:spPr>
          <a:xfrm>
            <a:off x="1741488" y="20843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11" name="Google Shape;1811;p157"/>
          <p:cNvSpPr/>
          <p:nvPr/>
        </p:nvSpPr>
        <p:spPr>
          <a:xfrm>
            <a:off x="3227388" y="27130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12" name="Google Shape;1812;p157"/>
          <p:cNvSpPr/>
          <p:nvPr/>
        </p:nvSpPr>
        <p:spPr>
          <a:xfrm>
            <a:off x="3371850" y="21986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13" name="Google Shape;1813;p157"/>
          <p:cNvSpPr/>
          <p:nvPr/>
        </p:nvSpPr>
        <p:spPr>
          <a:xfrm>
            <a:off x="3627438" y="24844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14" name="Google Shape;1814;p157"/>
          <p:cNvSpPr/>
          <p:nvPr/>
        </p:nvSpPr>
        <p:spPr>
          <a:xfrm>
            <a:off x="3314700" y="2400300"/>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15" name="Google Shape;1815;p157"/>
          <p:cNvSpPr/>
          <p:nvPr/>
        </p:nvSpPr>
        <p:spPr>
          <a:xfrm>
            <a:off x="0" y="2425184"/>
            <a:ext cx="184731"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graphicFrame>
        <p:nvGraphicFramePr>
          <p:cNvPr id="1816" name="Google Shape;1816;p157"/>
          <p:cNvGraphicFramePr/>
          <p:nvPr/>
        </p:nvGraphicFramePr>
        <p:xfrm>
          <a:off x="1730375" y="2362200"/>
          <a:ext cx="5661025" cy="3992994"/>
        </p:xfrm>
        <a:graphic>
          <a:graphicData uri="http://schemas.openxmlformats.org/presentationml/2006/ole">
            <mc:AlternateContent>
              <mc:Choice Requires="v">
                <p:oleObj r:id="rId4" imgH="3992994" imgW="5661025" progId="Word.Picture.8" spid="_x0000_s1">
                  <p:embed/>
                </p:oleObj>
              </mc:Choice>
              <mc:Fallback>
                <p:oleObj r:id="rId5" imgH="3992994" imgW="5661025" progId="Word.Picture.8">
                  <p:embed/>
                  <p:pic>
                    <p:nvPicPr>
                      <p:cNvPr id="1816" name="Google Shape;1816;p157"/>
                      <p:cNvPicPr preferRelativeResize="0"/>
                      <p:nvPr/>
                    </p:nvPicPr>
                    <p:blipFill rotWithShape="1">
                      <a:blip r:embed="rId6">
                        <a:alphaModFix/>
                      </a:blip>
                      <a:srcRect b="0" l="0" r="0" t="0"/>
                      <a:stretch/>
                    </p:blipFill>
                    <p:spPr>
                      <a:xfrm>
                        <a:off x="1730375" y="2362200"/>
                        <a:ext cx="5661025" cy="3992994"/>
                      </a:xfrm>
                      <a:prstGeom prst="rect">
                        <a:avLst/>
                      </a:prstGeom>
                      <a:solidFill>
                        <a:schemeClr val="lt1"/>
                      </a:solidFill>
                      <a:ln>
                        <a:noFill/>
                      </a:ln>
                    </p:spPr>
                  </p:pic>
                </p:oleObj>
              </mc:Fallback>
            </mc:AlternateContent>
          </a:graphicData>
        </a:graphic>
      </p:graphicFrame>
      <p:sp>
        <p:nvSpPr>
          <p:cNvPr id="1817" name="Google Shape;1817;p15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Map Interface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58"/>
          <p:cNvSpPr txBox="1"/>
          <p:nvPr>
            <p:ph idx="1" type="body"/>
          </p:nvPr>
        </p:nvSpPr>
        <p:spPr>
          <a:xfrm>
            <a:off x="228600" y="914400"/>
            <a:ext cx="8610600" cy="45720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The HashMap and TreeMap classes are two concrete implementations of the Map interface.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HashMap class is efficient for locating a value, inserting a mapping, and deleting a mapping.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TreeMap class, implementing SortedMap, is efficient for traversing the keys in a sorted order. </a:t>
            </a:r>
            <a:endParaRPr/>
          </a:p>
        </p:txBody>
      </p:sp>
      <p:sp>
        <p:nvSpPr>
          <p:cNvPr id="1824" name="Google Shape;1824;p158"/>
          <p:cNvSpPr/>
          <p:nvPr/>
        </p:nvSpPr>
        <p:spPr>
          <a:xfrm>
            <a:off x="1741488" y="20843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25" name="Google Shape;1825;p158"/>
          <p:cNvSpPr/>
          <p:nvPr/>
        </p:nvSpPr>
        <p:spPr>
          <a:xfrm>
            <a:off x="3227388" y="27130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26" name="Google Shape;1826;p158"/>
          <p:cNvSpPr/>
          <p:nvPr/>
        </p:nvSpPr>
        <p:spPr>
          <a:xfrm>
            <a:off x="3371850" y="21986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27" name="Google Shape;1827;p158"/>
          <p:cNvSpPr/>
          <p:nvPr/>
        </p:nvSpPr>
        <p:spPr>
          <a:xfrm>
            <a:off x="3627438" y="248443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28" name="Google Shape;1828;p158"/>
          <p:cNvSpPr/>
          <p:nvPr/>
        </p:nvSpPr>
        <p:spPr>
          <a:xfrm>
            <a:off x="3314700" y="2400300"/>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29" name="Google Shape;1829;p15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HashMap and TreeMap</a:t>
            </a:r>
            <a:endParaRPr b="1" i="0" sz="2400" u="none" cap="none" strike="noStrike">
              <a:solidFill>
                <a:schemeClr val="dk1"/>
              </a:solidFill>
              <a:latin typeface="Cambria"/>
              <a:ea typeface="Cambria"/>
              <a:cs typeface="Cambria"/>
              <a:sym typeface="Cambria"/>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pic>
        <p:nvPicPr>
          <p:cNvPr id="1835" name="Google Shape;1835;p159"/>
          <p:cNvPicPr preferRelativeResize="0"/>
          <p:nvPr/>
        </p:nvPicPr>
        <p:blipFill rotWithShape="1">
          <a:blip r:embed="rId3">
            <a:alphaModFix/>
          </a:blip>
          <a:srcRect b="4182" l="0" r="0" t="0"/>
          <a:stretch/>
        </p:blipFill>
        <p:spPr>
          <a:xfrm>
            <a:off x="228600" y="1676400"/>
            <a:ext cx="7937500" cy="5181600"/>
          </a:xfrm>
          <a:prstGeom prst="rect">
            <a:avLst/>
          </a:prstGeom>
          <a:noFill/>
          <a:ln>
            <a:noFill/>
          </a:ln>
        </p:spPr>
      </p:pic>
      <p:sp>
        <p:nvSpPr>
          <p:cNvPr id="1836" name="Google Shape;1836;p159"/>
          <p:cNvSpPr txBox="1"/>
          <p:nvPr/>
        </p:nvSpPr>
        <p:spPr>
          <a:xfrm>
            <a:off x="1955643" y="3428999"/>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Comparators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6"/>
          <p:cNvSpPr txBox="1"/>
          <p:nvPr>
            <p:ph idx="1" type="body"/>
          </p:nvPr>
        </p:nvSpPr>
        <p:spPr>
          <a:xfrm>
            <a:off x="404812" y="1036638"/>
            <a:ext cx="7596188" cy="483076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US" sz="1800"/>
              <a:t>Type BitDepth Value Range</a:t>
            </a:r>
            <a:endParaRPr/>
          </a:p>
          <a:p>
            <a:pPr indent="0" lvl="0" marL="0" rtl="0" algn="l">
              <a:lnSpc>
                <a:spcPct val="100000"/>
              </a:lnSpc>
              <a:spcBef>
                <a:spcPts val="360"/>
              </a:spcBef>
              <a:spcAft>
                <a:spcPts val="0"/>
              </a:spcAft>
              <a:buClr>
                <a:schemeClr val="dk1"/>
              </a:buClr>
              <a:buSzPts val="1800"/>
              <a:buNone/>
            </a:pPr>
            <a:r>
              <a:rPr lang="en-US" sz="1800"/>
              <a:t>boolean and char</a:t>
            </a:r>
            <a:endParaRPr/>
          </a:p>
          <a:p>
            <a:pPr indent="0" lvl="0" marL="0" rtl="0" algn="l">
              <a:lnSpc>
                <a:spcPct val="100000"/>
              </a:lnSpc>
              <a:spcBef>
                <a:spcPts val="360"/>
              </a:spcBef>
              <a:spcAft>
                <a:spcPts val="0"/>
              </a:spcAft>
              <a:buClr>
                <a:schemeClr val="dk1"/>
              </a:buClr>
              <a:buSzPts val="1800"/>
              <a:buNone/>
            </a:pPr>
            <a:r>
              <a:rPr lang="en-US" sz="1800"/>
              <a:t>boolean (JVM specific) </a:t>
            </a:r>
            <a:r>
              <a:rPr i="1" lang="en-US" sz="1800"/>
              <a:t>true </a:t>
            </a:r>
            <a:r>
              <a:rPr lang="en-US" sz="1800"/>
              <a:t>or </a:t>
            </a:r>
            <a:r>
              <a:rPr i="1" lang="en-US" sz="1800"/>
              <a:t>false</a:t>
            </a:r>
            <a:endParaRPr/>
          </a:p>
          <a:p>
            <a:pPr indent="0" lvl="0" marL="0" rtl="0" algn="l">
              <a:lnSpc>
                <a:spcPct val="100000"/>
              </a:lnSpc>
              <a:spcBef>
                <a:spcPts val="360"/>
              </a:spcBef>
              <a:spcAft>
                <a:spcPts val="0"/>
              </a:spcAft>
              <a:buClr>
                <a:schemeClr val="dk1"/>
              </a:buClr>
              <a:buSzPts val="1800"/>
              <a:buNone/>
            </a:pPr>
            <a:r>
              <a:rPr lang="en-US" sz="1800"/>
              <a:t>char 16 bits 0 to </a:t>
            </a:r>
            <a:r>
              <a:rPr i="1" lang="en-US" sz="1800"/>
              <a:t>65535</a:t>
            </a:r>
            <a:endParaRPr/>
          </a:p>
          <a:p>
            <a:pPr indent="0" lvl="0" marL="0" rtl="0" algn="l">
              <a:lnSpc>
                <a:spcPct val="100000"/>
              </a:lnSpc>
              <a:spcBef>
                <a:spcPts val="360"/>
              </a:spcBef>
              <a:spcAft>
                <a:spcPts val="0"/>
              </a:spcAft>
              <a:buClr>
                <a:schemeClr val="dk1"/>
              </a:buClr>
              <a:buSzPts val="1800"/>
              <a:buNone/>
            </a:pPr>
            <a:r>
              <a:rPr lang="en-US" sz="1800"/>
              <a:t>Numeric (all are signed)</a:t>
            </a:r>
            <a:endParaRPr/>
          </a:p>
          <a:p>
            <a:pPr indent="0" lvl="0" marL="0" rtl="0" algn="l">
              <a:lnSpc>
                <a:spcPct val="100000"/>
              </a:lnSpc>
              <a:spcBef>
                <a:spcPts val="360"/>
              </a:spcBef>
              <a:spcAft>
                <a:spcPts val="0"/>
              </a:spcAft>
              <a:buClr>
                <a:schemeClr val="dk1"/>
              </a:buClr>
              <a:buSzPts val="1800"/>
              <a:buNone/>
            </a:pPr>
            <a:r>
              <a:rPr i="1" lang="en-US" sz="1800"/>
              <a:t>Integer</a:t>
            </a:r>
            <a:endParaRPr/>
          </a:p>
          <a:p>
            <a:pPr indent="0" lvl="0" marL="0" rtl="0" algn="l">
              <a:lnSpc>
                <a:spcPct val="100000"/>
              </a:lnSpc>
              <a:spcBef>
                <a:spcPts val="360"/>
              </a:spcBef>
              <a:spcAft>
                <a:spcPts val="0"/>
              </a:spcAft>
              <a:buClr>
                <a:schemeClr val="dk1"/>
              </a:buClr>
              <a:buSzPts val="1800"/>
              <a:buNone/>
            </a:pPr>
            <a:r>
              <a:rPr lang="en-US" sz="1800"/>
              <a:t>byte   8 bits -128 to 127</a:t>
            </a:r>
            <a:endParaRPr/>
          </a:p>
          <a:p>
            <a:pPr indent="0" lvl="0" marL="0" rtl="0" algn="l">
              <a:lnSpc>
                <a:spcPct val="100000"/>
              </a:lnSpc>
              <a:spcBef>
                <a:spcPts val="360"/>
              </a:spcBef>
              <a:spcAft>
                <a:spcPts val="0"/>
              </a:spcAft>
              <a:buClr>
                <a:schemeClr val="dk1"/>
              </a:buClr>
              <a:buSzPts val="1800"/>
              <a:buNone/>
            </a:pPr>
            <a:r>
              <a:rPr lang="en-US" sz="1800"/>
              <a:t>short  16 bits -32768 to 32767</a:t>
            </a:r>
            <a:endParaRPr/>
          </a:p>
          <a:p>
            <a:pPr indent="0" lvl="0" marL="0" rtl="0" algn="l">
              <a:lnSpc>
                <a:spcPct val="100000"/>
              </a:lnSpc>
              <a:spcBef>
                <a:spcPts val="360"/>
              </a:spcBef>
              <a:spcAft>
                <a:spcPts val="0"/>
              </a:spcAft>
              <a:buClr>
                <a:schemeClr val="dk1"/>
              </a:buClr>
              <a:buSzPts val="1800"/>
              <a:buNone/>
            </a:pPr>
            <a:r>
              <a:rPr lang="en-US" sz="1800"/>
              <a:t>int      32 bits -2147483648 to 2147483647</a:t>
            </a:r>
            <a:endParaRPr/>
          </a:p>
          <a:p>
            <a:pPr indent="0" lvl="0" marL="0" rtl="0" algn="l">
              <a:lnSpc>
                <a:spcPct val="100000"/>
              </a:lnSpc>
              <a:spcBef>
                <a:spcPts val="360"/>
              </a:spcBef>
              <a:spcAft>
                <a:spcPts val="0"/>
              </a:spcAft>
              <a:buClr>
                <a:schemeClr val="dk1"/>
              </a:buClr>
              <a:buSzPts val="1800"/>
              <a:buNone/>
            </a:pPr>
            <a:r>
              <a:rPr lang="en-US" sz="1800"/>
              <a:t>                         </a:t>
            </a:r>
            <a:endParaRPr sz="1800"/>
          </a:p>
          <a:p>
            <a:pPr indent="0" lvl="0" marL="0" rtl="0" algn="l">
              <a:lnSpc>
                <a:spcPct val="100000"/>
              </a:lnSpc>
              <a:spcBef>
                <a:spcPts val="320"/>
              </a:spcBef>
              <a:spcAft>
                <a:spcPts val="0"/>
              </a:spcAft>
              <a:buClr>
                <a:schemeClr val="dk1"/>
              </a:buClr>
              <a:buSzPts val="1600"/>
              <a:buNone/>
            </a:pPr>
            <a:r>
              <a:t/>
            </a:r>
            <a:endParaRPr sz="1600"/>
          </a:p>
        </p:txBody>
      </p:sp>
      <p:sp>
        <p:nvSpPr>
          <p:cNvPr id="481" name="Google Shape;481;p1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Primitive Types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60"/>
          <p:cNvSpPr txBox="1"/>
          <p:nvPr>
            <p:ph idx="1" type="body"/>
          </p:nvPr>
        </p:nvSpPr>
        <p:spPr>
          <a:xfrm>
            <a:off x="228600" y="838200"/>
            <a:ext cx="8915400" cy="60960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Both TreeSet and TreeMap store elements in sorted order. However, it is the comparator that defines precisely what “sorted order” means.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By default, these classes store their elements by using what Java refers to as “natural ordering,” which is usually the ordering that you would expect.</a:t>
            </a:r>
            <a:endParaRPr/>
          </a:p>
          <a:p>
            <a:pPr indent="0" lvl="0" marL="0"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If you want to order elements a different way, then specify a Comparator object when you construct the set or map.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Doing so gives you the ability to govern precisely how elements are stored within sorted collections and maps.</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Comparator interface defines two methods: compare( ) and equals(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compare( ) method, shown here, compares two elements for order: int compare(Object </a:t>
            </a:r>
            <a:r>
              <a:rPr i="1" lang="en-US" sz="1800"/>
              <a:t>obj1</a:t>
            </a:r>
            <a:r>
              <a:rPr lang="en-US" sz="1800"/>
              <a:t>, Object </a:t>
            </a:r>
            <a:r>
              <a:rPr i="1" lang="en-US" sz="1800"/>
              <a:t>obj2</a:t>
            </a:r>
            <a:r>
              <a:rPr lang="en-US" sz="1800"/>
              <a:t>)</a:t>
            </a:r>
            <a:endParaRPr/>
          </a:p>
        </p:txBody>
      </p:sp>
      <p:sp>
        <p:nvSpPr>
          <p:cNvPr id="1843" name="Google Shape;1843;p16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Comparators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61"/>
          <p:cNvSpPr txBox="1"/>
          <p:nvPr/>
        </p:nvSpPr>
        <p:spPr>
          <a:xfrm>
            <a:off x="400475" y="1263523"/>
            <a:ext cx="8183880" cy="1846659"/>
          </a:xfrm>
          <a:prstGeom prst="rect">
            <a:avLst/>
          </a:prstGeom>
          <a:noFill/>
          <a:ln>
            <a:noFill/>
          </a:ln>
        </p:spPr>
        <p:txBody>
          <a:bodyPr anchorCtr="0" anchor="t" bIns="0" lIns="0" spcFirstLastPara="1" rIns="0" wrap="square" tIns="0">
            <a:spAutoFit/>
          </a:bodyPr>
          <a:lstStyle/>
          <a:p>
            <a:pPr indent="-342900" lvl="0" marL="355600" marR="33591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Suppose you want something different from the natural  ordering</a:t>
            </a:r>
            <a:endParaRPr b="0" i="0" sz="2000" u="none" cap="none" strike="noStrike">
              <a:solidFill>
                <a:srgbClr val="0C0C0C"/>
              </a:solidFill>
              <a:latin typeface="Cambria"/>
              <a:ea typeface="Cambria"/>
              <a:cs typeface="Cambria"/>
              <a:sym typeface="Cambria"/>
            </a:endParaRPr>
          </a:p>
          <a:p>
            <a:pPr indent="-342900" lvl="1" marL="812800" marR="33591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For example, you might want to sort employees by name</a:t>
            </a:r>
            <a:endParaRPr b="0" i="0" sz="2000" u="none" cap="none" strike="noStrike">
              <a:solidFill>
                <a:srgbClr val="0C0C0C"/>
              </a:solidFill>
              <a:latin typeface="Cambria"/>
              <a:ea typeface="Cambria"/>
              <a:cs typeface="Cambria"/>
              <a:sym typeface="Cambria"/>
            </a:endParaRPr>
          </a:p>
          <a:p>
            <a:pPr indent="-342900" lvl="1" marL="812800" marR="33591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But the natural ordering is fixed</a:t>
            </a:r>
            <a:endParaRPr b="0" i="0" sz="2000" u="none" cap="none" strike="noStrike">
              <a:solidFill>
                <a:srgbClr val="0C0C0C"/>
              </a:solidFill>
              <a:latin typeface="Cambria"/>
              <a:ea typeface="Cambria"/>
              <a:cs typeface="Cambria"/>
              <a:sym typeface="Cambria"/>
            </a:endParaRPr>
          </a:p>
          <a:p>
            <a:pPr indent="-342900" lvl="1" marL="355600" marR="33591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Java provides another way to order objects: a </a:t>
            </a:r>
            <a:r>
              <a:rPr b="0" i="1" lang="en-US" sz="2000" u="none" cap="none" strike="noStrike">
                <a:solidFill>
                  <a:srgbClr val="0C0C0C"/>
                </a:solidFill>
                <a:latin typeface="Cambria"/>
                <a:ea typeface="Cambria"/>
                <a:cs typeface="Cambria"/>
                <a:sym typeface="Cambria"/>
              </a:rPr>
              <a:t>comparator</a:t>
            </a:r>
            <a:endParaRPr b="0" i="1" sz="2000" u="none" cap="none" strike="noStrike">
              <a:solidFill>
                <a:srgbClr val="0C0C0C"/>
              </a:solidFill>
              <a:latin typeface="Cambria"/>
              <a:ea typeface="Cambria"/>
              <a:cs typeface="Cambria"/>
              <a:sym typeface="Cambria"/>
            </a:endParaRPr>
          </a:p>
          <a:p>
            <a:pPr indent="-342900" lvl="2" marL="812800" marR="33591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A comparator is something that compares two values by  implementing the interface java.util.Comparator:</a:t>
            </a:r>
            <a:endParaRPr b="0" i="0" sz="2000" u="none" cap="none" strike="noStrike">
              <a:solidFill>
                <a:srgbClr val="0C0C0C"/>
              </a:solidFill>
              <a:latin typeface="Cambria"/>
              <a:ea typeface="Cambria"/>
              <a:cs typeface="Cambria"/>
              <a:sym typeface="Cambria"/>
            </a:endParaRPr>
          </a:p>
        </p:txBody>
      </p:sp>
      <p:sp>
        <p:nvSpPr>
          <p:cNvPr id="1849" name="Google Shape;1849;p161"/>
          <p:cNvSpPr txBox="1"/>
          <p:nvPr/>
        </p:nvSpPr>
        <p:spPr>
          <a:xfrm>
            <a:off x="400475" y="4284599"/>
            <a:ext cx="7337425" cy="1231106"/>
          </a:xfrm>
          <a:prstGeom prst="rect">
            <a:avLst/>
          </a:prstGeom>
          <a:noFill/>
          <a:ln>
            <a:noFill/>
          </a:ln>
        </p:spPr>
        <p:txBody>
          <a:bodyPr anchorCtr="0" anchor="t" bIns="0" lIns="0" spcFirstLastPara="1" rIns="0" wrap="square" tIns="0">
            <a:spAutoFit/>
          </a:bodyPr>
          <a:lstStyle/>
          <a:p>
            <a:pPr indent="-342900" lvl="0" marL="355600" marR="33591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The definition of compare is very like compare To:</a:t>
            </a:r>
            <a:endParaRPr b="0" i="0" sz="2000" u="none" cap="none" strike="noStrike">
              <a:solidFill>
                <a:srgbClr val="0C0C0C"/>
              </a:solidFill>
              <a:latin typeface="Cambria"/>
              <a:ea typeface="Cambria"/>
              <a:cs typeface="Cambria"/>
              <a:sym typeface="Cambria"/>
            </a:endParaRPr>
          </a:p>
          <a:p>
            <a:pPr indent="-342900" lvl="1" marL="812800" marR="33591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If a is less than b, compare returns a negative number</a:t>
            </a:r>
            <a:endParaRPr b="0" i="0" sz="2000" u="none" cap="none" strike="noStrike">
              <a:solidFill>
                <a:srgbClr val="0C0C0C"/>
              </a:solidFill>
              <a:latin typeface="Cambria"/>
              <a:ea typeface="Cambria"/>
              <a:cs typeface="Cambria"/>
              <a:sym typeface="Cambria"/>
            </a:endParaRPr>
          </a:p>
          <a:p>
            <a:pPr indent="-342900" lvl="1" marL="812800" marR="33591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If a is equal to b, compare returns zero</a:t>
            </a:r>
            <a:endParaRPr b="0" i="0" sz="2000" u="none" cap="none" strike="noStrike">
              <a:solidFill>
                <a:srgbClr val="0C0C0C"/>
              </a:solidFill>
              <a:latin typeface="Cambria"/>
              <a:ea typeface="Cambria"/>
              <a:cs typeface="Cambria"/>
              <a:sym typeface="Cambria"/>
            </a:endParaRPr>
          </a:p>
          <a:p>
            <a:pPr indent="-342900" lvl="1" marL="812800" marR="33591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If a is greater than b, compare returns a positive number</a:t>
            </a:r>
            <a:endParaRPr b="0" i="0" sz="2000" u="none" cap="none" strike="noStrike">
              <a:solidFill>
                <a:srgbClr val="0C0C0C"/>
              </a:solidFill>
              <a:latin typeface="Cambria"/>
              <a:ea typeface="Cambria"/>
              <a:cs typeface="Cambria"/>
              <a:sym typeface="Cambria"/>
            </a:endParaRPr>
          </a:p>
        </p:txBody>
      </p:sp>
      <p:sp>
        <p:nvSpPr>
          <p:cNvPr id="1850" name="Google Shape;1850;p161"/>
          <p:cNvSpPr txBox="1"/>
          <p:nvPr/>
        </p:nvSpPr>
        <p:spPr>
          <a:xfrm>
            <a:off x="647700" y="3314700"/>
            <a:ext cx="7950834" cy="832485"/>
          </a:xfrm>
          <a:prstGeom prst="rect">
            <a:avLst/>
          </a:prstGeom>
          <a:solidFill>
            <a:srgbClr val="FDE9D8"/>
          </a:solidFill>
          <a:ln>
            <a:noFill/>
          </a:ln>
        </p:spPr>
        <p:txBody>
          <a:bodyPr anchorCtr="0" anchor="t" bIns="0" lIns="0" spcFirstLastPara="1" rIns="0" wrap="square" tIns="34925">
            <a:spAutoFit/>
          </a:bodyPr>
          <a:lstStyle/>
          <a:p>
            <a:pPr indent="-487680" lvl="0" marL="1036955" marR="3362325"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Oi"/>
                <a:ea typeface="Oi"/>
                <a:cs typeface="Oi"/>
                <a:sym typeface="Oi"/>
              </a:rPr>
              <a:t>public interface Comparator&lt;T&gt; {  public int compare(T a, T b);</a:t>
            </a:r>
            <a:endParaRPr b="0" i="0" sz="1600" u="none" cap="none" strike="noStrike">
              <a:solidFill>
                <a:schemeClr val="dk1"/>
              </a:solidFill>
              <a:latin typeface="Oi"/>
              <a:ea typeface="Oi"/>
              <a:cs typeface="Oi"/>
              <a:sym typeface="Oi"/>
            </a:endParaRPr>
          </a:p>
          <a:p>
            <a:pPr indent="0" lvl="0" marL="549275"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Oi"/>
                <a:ea typeface="Oi"/>
                <a:cs typeface="Oi"/>
                <a:sym typeface="Oi"/>
              </a:rPr>
              <a:t>}</a:t>
            </a:r>
            <a:endParaRPr b="0" i="0" sz="1600" u="none" cap="none" strike="noStrike">
              <a:solidFill>
                <a:schemeClr val="dk1"/>
              </a:solidFill>
              <a:latin typeface="Oi"/>
              <a:ea typeface="Oi"/>
              <a:cs typeface="Oi"/>
              <a:sym typeface="Oi"/>
            </a:endParaRPr>
          </a:p>
        </p:txBody>
      </p:sp>
      <p:sp>
        <p:nvSpPr>
          <p:cNvPr id="1851" name="Google Shape;1851;p161"/>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Comparator (1 of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162"/>
          <p:cNvSpPr txBox="1"/>
          <p:nvPr/>
        </p:nvSpPr>
        <p:spPr>
          <a:xfrm>
            <a:off x="400475" y="1241171"/>
            <a:ext cx="6654800" cy="307777"/>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Here’s how we could sort employees by name:</a:t>
            </a:r>
            <a:endParaRPr b="0" i="0" sz="1400" u="none" cap="none" strike="noStrike">
              <a:solidFill>
                <a:srgbClr val="000000"/>
              </a:solidFill>
              <a:latin typeface="Arial"/>
              <a:ea typeface="Arial"/>
              <a:cs typeface="Arial"/>
              <a:sym typeface="Arial"/>
            </a:endParaRPr>
          </a:p>
        </p:txBody>
      </p:sp>
      <p:sp>
        <p:nvSpPr>
          <p:cNvPr id="1857" name="Google Shape;1857;p162"/>
          <p:cNvSpPr txBox="1"/>
          <p:nvPr/>
        </p:nvSpPr>
        <p:spPr>
          <a:xfrm>
            <a:off x="857675" y="4648200"/>
            <a:ext cx="3046730" cy="310515"/>
          </a:xfrm>
          <a:prstGeom prst="rect">
            <a:avLst/>
          </a:prstGeom>
          <a:noFill/>
          <a:ln>
            <a:noFill/>
          </a:ln>
        </p:spPr>
        <p:txBody>
          <a:bodyPr anchorCtr="0" anchor="t" bIns="0" lIns="0" spcFirstLastPara="1" rIns="0" wrap="square" tIns="0">
            <a:spAutoFit/>
          </a:bodyPr>
          <a:lstStyle/>
          <a:p>
            <a:pPr indent="-286385" lvl="0" marL="299085" marR="0" rtl="0" algn="l">
              <a:lnSpc>
                <a:spcPct val="100000"/>
              </a:lnSpc>
              <a:spcBef>
                <a:spcPts val="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We could call it like this:</a:t>
            </a:r>
            <a:endParaRPr b="0" i="0" sz="1400" u="none" cap="none" strike="noStrike">
              <a:solidFill>
                <a:srgbClr val="000000"/>
              </a:solidFill>
              <a:latin typeface="Arial"/>
              <a:ea typeface="Arial"/>
              <a:cs typeface="Arial"/>
              <a:sym typeface="Arial"/>
            </a:endParaRPr>
          </a:p>
        </p:txBody>
      </p:sp>
      <p:sp>
        <p:nvSpPr>
          <p:cNvPr id="1858" name="Google Shape;1858;p162"/>
          <p:cNvSpPr txBox="1"/>
          <p:nvPr/>
        </p:nvSpPr>
        <p:spPr>
          <a:xfrm>
            <a:off x="400475" y="5309616"/>
            <a:ext cx="8319134" cy="923330"/>
          </a:xfrm>
          <a:prstGeom prst="rect">
            <a:avLst/>
          </a:prstGeom>
          <a:noFill/>
          <a:ln>
            <a:noFill/>
          </a:ln>
        </p:spPr>
        <p:txBody>
          <a:bodyPr anchorCtr="0" anchor="t" bIns="0" lIns="0" spcFirstLastPara="1" rIns="0" wrap="square" tIns="0">
            <a:spAutoFit/>
          </a:bodyPr>
          <a:lstStyle/>
          <a:p>
            <a:pPr indent="-342900" lvl="0" marL="355600" marR="508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Every library method for comparing values (sorting, finding  max/min, etc) has two overloads, one that uses natural ordering and one that accepts a comparator</a:t>
            </a:r>
            <a:endParaRPr b="0" i="0" sz="2000" u="none" cap="none" strike="noStrike">
              <a:solidFill>
                <a:srgbClr val="0C0C0C"/>
              </a:solidFill>
              <a:latin typeface="Cambria"/>
              <a:ea typeface="Cambria"/>
              <a:cs typeface="Cambria"/>
              <a:sym typeface="Cambria"/>
            </a:endParaRPr>
          </a:p>
        </p:txBody>
      </p:sp>
      <p:sp>
        <p:nvSpPr>
          <p:cNvPr id="1859" name="Google Shape;1859;p162"/>
          <p:cNvSpPr/>
          <p:nvPr/>
        </p:nvSpPr>
        <p:spPr>
          <a:xfrm>
            <a:off x="312420" y="1680972"/>
            <a:ext cx="8601710" cy="2124710"/>
          </a:xfrm>
          <a:custGeom>
            <a:rect b="b" l="l" r="r" t="t"/>
            <a:pathLst>
              <a:path extrusionOk="0" h="2124710" w="8601710">
                <a:moveTo>
                  <a:pt x="0" y="0"/>
                </a:moveTo>
                <a:lnTo>
                  <a:pt x="8601456" y="0"/>
                </a:lnTo>
                <a:lnTo>
                  <a:pt x="8601456" y="2124456"/>
                </a:lnTo>
                <a:lnTo>
                  <a:pt x="0" y="212445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60" name="Google Shape;1860;p162"/>
          <p:cNvSpPr txBox="1"/>
          <p:nvPr/>
        </p:nvSpPr>
        <p:spPr>
          <a:xfrm>
            <a:off x="404272" y="1719859"/>
            <a:ext cx="5711190" cy="9163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class Employee implements Comparable&lt;Employee&gt; {</a:t>
            </a:r>
            <a:endParaRPr b="0" i="0" sz="1200" u="none" cap="none" strike="noStrike">
              <a:solidFill>
                <a:schemeClr val="dk1"/>
              </a:solidFill>
              <a:latin typeface="Oi"/>
              <a:ea typeface="Oi"/>
              <a:cs typeface="Oi"/>
              <a:sym typeface="Oi"/>
            </a:endParaRPr>
          </a:p>
          <a:p>
            <a:pPr indent="0" lvl="0" marL="36703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class EmployeeNameComparator implements Comparator&lt;Employee&gt; {</a:t>
            </a:r>
            <a:endParaRPr b="0" i="0" sz="1200" u="none" cap="none" strike="noStrike">
              <a:solidFill>
                <a:schemeClr val="dk1"/>
              </a:solidFill>
              <a:latin typeface="Oi"/>
              <a:ea typeface="Oi"/>
              <a:cs typeface="Oi"/>
              <a:sym typeface="Oi"/>
            </a:endParaRPr>
          </a:p>
        </p:txBody>
      </p:sp>
      <p:sp>
        <p:nvSpPr>
          <p:cNvPr id="1861" name="Google Shape;1861;p162"/>
          <p:cNvSpPr txBox="1"/>
          <p:nvPr/>
        </p:nvSpPr>
        <p:spPr>
          <a:xfrm>
            <a:off x="1786534" y="2634259"/>
            <a:ext cx="3590925" cy="55054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compare(Employee emp1, Employee emp2) {  name1 = emp1.getName();</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name2 = emp2.getName();</a:t>
            </a:r>
            <a:endParaRPr b="0" i="0" sz="1200" u="none" cap="none" strike="noStrike">
              <a:solidFill>
                <a:schemeClr val="dk1"/>
              </a:solidFill>
              <a:latin typeface="Oi"/>
              <a:ea typeface="Oi"/>
              <a:cs typeface="Oi"/>
              <a:sym typeface="Oi"/>
            </a:endParaRPr>
          </a:p>
        </p:txBody>
      </p:sp>
      <p:sp>
        <p:nvSpPr>
          <p:cNvPr id="1862" name="Google Shape;1862;p162"/>
          <p:cNvSpPr txBox="1"/>
          <p:nvPr/>
        </p:nvSpPr>
        <p:spPr>
          <a:xfrm>
            <a:off x="1786540" y="3182899"/>
            <a:ext cx="2117725" cy="1847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name1.compareTo(name2);</a:t>
            </a:r>
            <a:endParaRPr b="0" i="0" sz="1200" u="none" cap="none" strike="noStrike">
              <a:solidFill>
                <a:schemeClr val="dk1"/>
              </a:solidFill>
              <a:latin typeface="Oi"/>
              <a:ea typeface="Oi"/>
              <a:cs typeface="Oi"/>
              <a:sym typeface="Oi"/>
            </a:endParaRPr>
          </a:p>
        </p:txBody>
      </p:sp>
      <p:sp>
        <p:nvSpPr>
          <p:cNvPr id="1863" name="Google Shape;1863;p162"/>
          <p:cNvSpPr txBox="1"/>
          <p:nvPr/>
        </p:nvSpPr>
        <p:spPr>
          <a:xfrm>
            <a:off x="773080" y="2634259"/>
            <a:ext cx="921385" cy="9163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public int</a:t>
            </a:r>
            <a:endParaRPr b="0" i="0" sz="1200" u="none" cap="none" strike="noStrike">
              <a:solidFill>
                <a:schemeClr val="dk1"/>
              </a:solidFill>
              <a:latin typeface="Oi"/>
              <a:ea typeface="Oi"/>
              <a:cs typeface="Oi"/>
              <a:sym typeface="Oi"/>
            </a:endParaRPr>
          </a:p>
          <a:p>
            <a:pPr indent="0" lvl="0" marL="368300" marR="0" rtl="0" algn="just">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String  String  return</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1864" name="Google Shape;1864;p162"/>
          <p:cNvSpPr txBox="1"/>
          <p:nvPr/>
        </p:nvSpPr>
        <p:spPr>
          <a:xfrm>
            <a:off x="4273708" y="3182899"/>
            <a:ext cx="2486025" cy="3676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 use the natural ordering</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 on String</a:t>
            </a:r>
            <a:endParaRPr b="0" i="0" sz="1200" u="none" cap="none" strike="noStrike">
              <a:solidFill>
                <a:schemeClr val="dk1"/>
              </a:solidFill>
              <a:latin typeface="Oi"/>
              <a:ea typeface="Oi"/>
              <a:cs typeface="Oi"/>
              <a:sym typeface="Oi"/>
            </a:endParaRPr>
          </a:p>
        </p:txBody>
      </p:sp>
      <p:sp>
        <p:nvSpPr>
          <p:cNvPr id="1865" name="Google Shape;1865;p162"/>
          <p:cNvSpPr txBox="1"/>
          <p:nvPr/>
        </p:nvSpPr>
        <p:spPr>
          <a:xfrm>
            <a:off x="400475" y="3548659"/>
            <a:ext cx="6322695" cy="661720"/>
          </a:xfrm>
          <a:prstGeom prst="rect">
            <a:avLst/>
          </a:prstGeom>
          <a:noFill/>
          <a:ln>
            <a:noFill/>
          </a:ln>
        </p:spPr>
        <p:txBody>
          <a:bodyPr anchorCtr="0" anchor="t" bIns="0" lIns="0" spcFirstLastPara="1" rIns="0" wrap="square" tIns="0">
            <a:spAutoFit/>
          </a:bodyPr>
          <a:lstStyle/>
          <a:p>
            <a:pPr indent="0" lvl="0" marL="3175"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a:p>
            <a:pPr indent="0" lvl="0" marL="0" marR="0" rtl="0" algn="l">
              <a:lnSpc>
                <a:spcPct val="100000"/>
              </a:lnSpc>
              <a:spcBef>
                <a:spcPts val="3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An overload of min accepts a Comparator:</a:t>
            </a:r>
            <a:endParaRPr b="0" i="0" sz="1400" u="none" cap="none" strike="noStrike">
              <a:solidFill>
                <a:srgbClr val="000000"/>
              </a:solidFill>
              <a:latin typeface="Arial"/>
              <a:ea typeface="Arial"/>
              <a:cs typeface="Arial"/>
              <a:sym typeface="Arial"/>
            </a:endParaRPr>
          </a:p>
        </p:txBody>
      </p:sp>
      <p:sp>
        <p:nvSpPr>
          <p:cNvPr id="1866" name="Google Shape;1866;p162"/>
          <p:cNvSpPr txBox="1"/>
          <p:nvPr/>
        </p:nvSpPr>
        <p:spPr>
          <a:xfrm>
            <a:off x="312420" y="4335779"/>
            <a:ext cx="8601710" cy="277495"/>
          </a:xfrm>
          <a:prstGeom prst="rect">
            <a:avLst/>
          </a:prstGeom>
          <a:solidFill>
            <a:srgbClr val="FDE9D8"/>
          </a:solidFill>
          <a:ln>
            <a:noFill/>
          </a:ln>
        </p:spPr>
        <p:txBody>
          <a:bodyPr anchorCtr="0" anchor="t" bIns="0" lIns="0" spcFirstLastPara="1" rIns="0" wrap="square" tIns="38100">
            <a:spAutoFit/>
          </a:bodyPr>
          <a:lstStyle/>
          <a:p>
            <a:pPr indent="0" lvl="0" marL="9144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static &lt;T&gt; T min(List&lt;T&gt; list, Comparator&lt;T&gt; compr)</a:t>
            </a:r>
            <a:endParaRPr b="0" i="0" sz="1200" u="none" cap="none" strike="noStrike">
              <a:solidFill>
                <a:schemeClr val="dk1"/>
              </a:solidFill>
              <a:latin typeface="Oi"/>
              <a:ea typeface="Oi"/>
              <a:cs typeface="Oi"/>
              <a:sym typeface="Oi"/>
            </a:endParaRPr>
          </a:p>
        </p:txBody>
      </p:sp>
      <p:sp>
        <p:nvSpPr>
          <p:cNvPr id="1867" name="Google Shape;1867;p162"/>
          <p:cNvSpPr txBox="1"/>
          <p:nvPr/>
        </p:nvSpPr>
        <p:spPr>
          <a:xfrm>
            <a:off x="312420" y="4991100"/>
            <a:ext cx="8601710" cy="277495"/>
          </a:xfrm>
          <a:prstGeom prst="rect">
            <a:avLst/>
          </a:prstGeom>
          <a:solidFill>
            <a:srgbClr val="FDE9D8"/>
          </a:solidFill>
          <a:ln>
            <a:noFill/>
          </a:ln>
        </p:spPr>
        <p:txBody>
          <a:bodyPr anchorCtr="0" anchor="t" bIns="0" lIns="0" spcFirstLastPara="1" rIns="0" wrap="square" tIns="37450">
            <a:spAutoFit/>
          </a:bodyPr>
          <a:lstStyle/>
          <a:p>
            <a:pPr indent="0" lvl="0" marL="9144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Employee firstEmployeeByName = min(employeeList, </a:t>
            </a:r>
            <a:r>
              <a:rPr b="1" i="0" lang="en-US" sz="1200" u="none" cap="none" strike="noStrike">
                <a:solidFill>
                  <a:schemeClr val="dk1"/>
                </a:solidFill>
                <a:latin typeface="Oi"/>
                <a:ea typeface="Oi"/>
                <a:cs typeface="Oi"/>
                <a:sym typeface="Oi"/>
              </a:rPr>
              <a:t>new EmployeeNameComparator()</a:t>
            </a: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1868" name="Google Shape;1868;p162"/>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Comparator (2 of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163"/>
          <p:cNvSpPr txBox="1"/>
          <p:nvPr/>
        </p:nvSpPr>
        <p:spPr>
          <a:xfrm>
            <a:off x="400475" y="1241171"/>
            <a:ext cx="8507730" cy="2308324"/>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Until Java 8, interfaces had only abstract methods</a:t>
            </a:r>
            <a:endParaRPr b="0" i="0" sz="1400" u="none" cap="none" strike="noStrike">
              <a:solidFill>
                <a:srgbClr val="000000"/>
              </a:solidFill>
              <a:latin typeface="Arial"/>
              <a:ea typeface="Arial"/>
              <a:cs typeface="Arial"/>
              <a:sym typeface="Arial"/>
            </a:endParaRPr>
          </a:p>
          <a:p>
            <a:pPr indent="-342900" lvl="0" marL="355600" marR="508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From Java 8, interfaces can also have default (i.e. instance )  methods, and static methods</a:t>
            </a:r>
            <a:endParaRPr b="0" i="0" sz="1400" u="none" cap="none" strike="noStrike">
              <a:solidFill>
                <a:srgbClr val="000000"/>
              </a:solidFill>
              <a:latin typeface="Arial"/>
              <a:ea typeface="Arial"/>
              <a:cs typeface="Arial"/>
              <a:sym typeface="Arial"/>
            </a:endParaRPr>
          </a:p>
          <a:p>
            <a:pPr indent="-342900" lvl="0" marL="355600" marR="663575"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For example, new methods were added to the interface  Comparator in Java 8, including</a:t>
            </a:r>
            <a:endParaRPr b="0" i="0" sz="2000" u="none" cap="none" strike="noStrike">
              <a:solidFill>
                <a:srgbClr val="0C0C0C"/>
              </a:solidFill>
              <a:latin typeface="Cambria"/>
              <a:ea typeface="Cambria"/>
              <a:cs typeface="Cambria"/>
              <a:sym typeface="Cambria"/>
            </a:endParaRPr>
          </a:p>
          <a:p>
            <a:pPr indent="-342900" lvl="1" marL="812800" marR="663575"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Default methods, e.g. </a:t>
            </a:r>
            <a:r>
              <a:rPr b="0" i="0" lang="en-US" sz="2000" u="none" cap="none" strike="noStrike">
                <a:solidFill>
                  <a:srgbClr val="0C0C0C"/>
                </a:solidFill>
                <a:latin typeface="Oi"/>
                <a:ea typeface="Oi"/>
                <a:cs typeface="Oi"/>
                <a:sym typeface="Oi"/>
              </a:rPr>
              <a:t>reversed()</a:t>
            </a:r>
            <a:endParaRPr b="0" i="0" sz="2000" u="none" cap="none" strike="noStrike">
              <a:solidFill>
                <a:srgbClr val="0C0C0C"/>
              </a:solidFill>
              <a:latin typeface="Oi"/>
              <a:ea typeface="Oi"/>
              <a:cs typeface="Oi"/>
              <a:sym typeface="Oi"/>
            </a:endParaRPr>
          </a:p>
        </p:txBody>
      </p:sp>
      <p:sp>
        <p:nvSpPr>
          <p:cNvPr id="1874" name="Google Shape;1874;p163"/>
          <p:cNvSpPr txBox="1"/>
          <p:nvPr/>
        </p:nvSpPr>
        <p:spPr>
          <a:xfrm>
            <a:off x="857675" y="4730115"/>
            <a:ext cx="4957445" cy="307777"/>
          </a:xfrm>
          <a:prstGeom prst="rect">
            <a:avLst/>
          </a:prstGeom>
          <a:noFill/>
          <a:ln>
            <a:noFill/>
          </a:ln>
        </p:spPr>
        <p:txBody>
          <a:bodyPr anchorCtr="0" anchor="t" bIns="0" lIns="0" spcFirstLastPara="1" rIns="0" wrap="square" tIns="0">
            <a:spAutoFit/>
          </a:bodyPr>
          <a:lstStyle/>
          <a:p>
            <a:pPr indent="-286385" lvl="0" marL="299085" marR="0" rtl="0" algn="l">
              <a:lnSpc>
                <a:spcPct val="100000"/>
              </a:lnSpc>
              <a:spcBef>
                <a:spcPts val="0"/>
              </a:spcBef>
              <a:spcAft>
                <a:spcPts val="0"/>
              </a:spcAft>
              <a:buClr>
                <a:srgbClr val="0C0C0C"/>
              </a:buClr>
              <a:buSzPts val="1600"/>
              <a:buFont typeface="Cambria"/>
              <a:buChar char="•"/>
            </a:pPr>
            <a:r>
              <a:rPr b="0" i="0" lang="en-US" sz="2000" u="none" cap="none" strike="noStrike">
                <a:solidFill>
                  <a:srgbClr val="0C0C0C"/>
                </a:solidFill>
                <a:latin typeface="Cambria"/>
                <a:ea typeface="Cambria"/>
                <a:cs typeface="Cambria"/>
                <a:sym typeface="Cambria"/>
              </a:rPr>
              <a:t>And static methods, e.g. </a:t>
            </a:r>
            <a:r>
              <a:rPr b="0" i="0" lang="en-US" sz="2000" u="none" cap="none" strike="noStrike">
                <a:solidFill>
                  <a:srgbClr val="0C0C0C"/>
                </a:solidFill>
                <a:latin typeface="Oi"/>
                <a:ea typeface="Oi"/>
                <a:cs typeface="Oi"/>
                <a:sym typeface="Oi"/>
              </a:rPr>
              <a:t>nullsFirst()</a:t>
            </a:r>
            <a:endParaRPr b="0" i="0" sz="2000" u="none" cap="none" strike="noStrike">
              <a:solidFill>
                <a:srgbClr val="0C0C0C"/>
              </a:solidFill>
              <a:latin typeface="Oi"/>
              <a:ea typeface="Oi"/>
              <a:cs typeface="Oi"/>
              <a:sym typeface="Oi"/>
            </a:endParaRPr>
          </a:p>
        </p:txBody>
      </p:sp>
      <p:sp>
        <p:nvSpPr>
          <p:cNvPr id="1875" name="Google Shape;1875;p163"/>
          <p:cNvSpPr txBox="1"/>
          <p:nvPr/>
        </p:nvSpPr>
        <p:spPr>
          <a:xfrm>
            <a:off x="542544" y="3840479"/>
            <a:ext cx="7912734" cy="830580"/>
          </a:xfrm>
          <a:prstGeom prst="rect">
            <a:avLst/>
          </a:prstGeom>
          <a:solidFill>
            <a:srgbClr val="FDE9D8"/>
          </a:solidFill>
          <a:ln>
            <a:noFill/>
          </a:ln>
        </p:spPr>
        <p:txBody>
          <a:bodyPr anchorCtr="0" anchor="t" bIns="0" lIns="0" spcFirstLastPara="1" rIns="0" wrap="square" tIns="37450">
            <a:spAutoFit/>
          </a:bodyPr>
          <a:lstStyle/>
          <a:p>
            <a:pPr indent="0" lvl="0" marL="9144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reversed returns a comparator that imposes the reverse ordering</a:t>
            </a:r>
            <a:endParaRPr b="0" i="0" sz="1200" u="none" cap="none" strike="noStrike">
              <a:solidFill>
                <a:schemeClr val="dk1"/>
              </a:solidFill>
              <a:latin typeface="Oi"/>
              <a:ea typeface="Oi"/>
              <a:cs typeface="Oi"/>
              <a:sym typeface="Oi"/>
            </a:endParaRPr>
          </a:p>
          <a:p>
            <a:pPr indent="0" lvl="0" marL="9144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to this comparator</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9144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public default Comparator&lt;T&gt; reversed() {...}</a:t>
            </a:r>
            <a:endParaRPr b="0" i="0" sz="1200" u="none" cap="none" strike="noStrike">
              <a:solidFill>
                <a:schemeClr val="dk1"/>
              </a:solidFill>
              <a:latin typeface="Oi"/>
              <a:ea typeface="Oi"/>
              <a:cs typeface="Oi"/>
              <a:sym typeface="Oi"/>
            </a:endParaRPr>
          </a:p>
        </p:txBody>
      </p:sp>
      <p:sp>
        <p:nvSpPr>
          <p:cNvPr id="1876" name="Google Shape;1876;p163"/>
          <p:cNvSpPr txBox="1"/>
          <p:nvPr/>
        </p:nvSpPr>
        <p:spPr>
          <a:xfrm>
            <a:off x="542544" y="5154167"/>
            <a:ext cx="7912734" cy="830580"/>
          </a:xfrm>
          <a:prstGeom prst="rect">
            <a:avLst/>
          </a:prstGeom>
          <a:solidFill>
            <a:srgbClr val="FDE9D8"/>
          </a:solidFill>
          <a:ln>
            <a:noFill/>
          </a:ln>
        </p:spPr>
        <p:txBody>
          <a:bodyPr anchorCtr="0" anchor="t" bIns="0" lIns="0" spcFirstLastPara="1" rIns="0" wrap="square" tIns="37450">
            <a:spAutoFit/>
          </a:bodyPr>
          <a:lstStyle/>
          <a:p>
            <a:pPr indent="0" lvl="0" marL="9144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takes a comparator and creates a new one with the same ordering, except that the</a:t>
            </a:r>
            <a:endParaRPr b="0" i="0" sz="1200" u="none" cap="none" strike="noStrike">
              <a:solidFill>
                <a:schemeClr val="dk1"/>
              </a:solidFill>
              <a:latin typeface="Oi"/>
              <a:ea typeface="Oi"/>
              <a:cs typeface="Oi"/>
              <a:sym typeface="Oi"/>
            </a:endParaRPr>
          </a:p>
          <a:p>
            <a:pPr indent="0" lvl="0" marL="9144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new one accepts null values, considering them to be less than all non-null 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9144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static Comparator&lt;T&gt; nullsFirst(Comparator&lt;T&gt; comp) { ... }</a:t>
            </a:r>
            <a:endParaRPr b="0" i="0" sz="1400" u="none" cap="none" strike="noStrike">
              <a:solidFill>
                <a:srgbClr val="000000"/>
              </a:solidFill>
              <a:latin typeface="Arial"/>
              <a:ea typeface="Arial"/>
              <a:cs typeface="Arial"/>
              <a:sym typeface="Arial"/>
            </a:endParaRPr>
          </a:p>
        </p:txBody>
      </p:sp>
      <p:sp>
        <p:nvSpPr>
          <p:cNvPr id="1877" name="Google Shape;1877;p163"/>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Oi"/>
                <a:ea typeface="Oi"/>
                <a:cs typeface="Oi"/>
                <a:sym typeface="Oi"/>
              </a:rPr>
              <a:t>Comparator</a:t>
            </a:r>
            <a:r>
              <a:rPr b="1" i="0" lang="en-US" sz="2400" u="none" cap="none" strike="noStrike">
                <a:solidFill>
                  <a:schemeClr val="dk1"/>
                </a:solidFill>
                <a:latin typeface="Cambria"/>
                <a:ea typeface="Cambria"/>
                <a:cs typeface="Cambria"/>
                <a:sym typeface="Cambria"/>
              </a:rPr>
              <a:t> in Java 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6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mbria"/>
              <a:ea typeface="Cambria"/>
              <a:cs typeface="Cambria"/>
              <a:sym typeface="Cambria"/>
            </a:endParaRPr>
          </a:p>
        </p:txBody>
      </p:sp>
      <p:pic>
        <p:nvPicPr>
          <p:cNvPr id="1884" name="Google Shape;1884;p164"/>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885" name="Google Shape;1885;p164"/>
          <p:cNvSpPr txBox="1"/>
          <p:nvPr/>
        </p:nvSpPr>
        <p:spPr>
          <a:xfrm>
            <a:off x="1828800" y="3276600"/>
            <a:ext cx="5524500" cy="1200329"/>
          </a:xfrm>
          <a:prstGeom prst="rect">
            <a:avLst/>
          </a:prstGeom>
          <a:noFill/>
          <a:ln>
            <a:noFill/>
          </a:ln>
        </p:spPr>
        <p:txBody>
          <a:bodyPr anchorCtr="0" anchor="t" bIns="45700" lIns="91425" spcFirstLastPara="1" rIns="91425" wrap="square" tIns="45700">
            <a:spAutoFit/>
          </a:bodyPr>
          <a:lstStyle/>
          <a:p>
            <a:pPr indent="0" lvl="0" marL="11723"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Accessing Databases using JDBC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65"/>
          <p:cNvSpPr txBox="1"/>
          <p:nvPr/>
        </p:nvSpPr>
        <p:spPr>
          <a:xfrm>
            <a:off x="485140" y="1241171"/>
            <a:ext cx="4096385" cy="2616101"/>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1208"/>
              <a:buFont typeface="Arial"/>
              <a:buChar char="•"/>
            </a:pPr>
            <a:r>
              <a:rPr b="0" i="0" lang="en-US" sz="2000" u="none" cap="none" strike="noStrike">
                <a:solidFill>
                  <a:srgbClr val="0C0C0C"/>
                </a:solidFill>
                <a:latin typeface="Cambria"/>
                <a:ea typeface="Cambria"/>
                <a:cs typeface="Cambria"/>
                <a:sym typeface="Cambria"/>
              </a:rPr>
              <a:t>What is JDBC?</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1167"/>
              <a:buFont typeface="Arial"/>
              <a:buChar char="•"/>
            </a:pPr>
            <a:r>
              <a:rPr b="0" i="0" lang="en-US" sz="2000" u="none" cap="none" strike="noStrike">
                <a:solidFill>
                  <a:srgbClr val="0C0C0C"/>
                </a:solidFill>
                <a:latin typeface="Cambria"/>
                <a:ea typeface="Cambria"/>
                <a:cs typeface="Cambria"/>
                <a:sym typeface="Cambria"/>
              </a:rPr>
              <a:t>JDBC Classes and Interfaces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1167"/>
              <a:buFont typeface="Arial"/>
              <a:buChar char="•"/>
            </a:pPr>
            <a:r>
              <a:rPr b="0" i="0" lang="en-US" sz="2000" u="none" cap="none" strike="noStrike">
                <a:solidFill>
                  <a:srgbClr val="0C0C0C"/>
                </a:solidFill>
                <a:latin typeface="Cambria"/>
                <a:ea typeface="Cambria"/>
                <a:cs typeface="Cambria"/>
                <a:sym typeface="Cambria"/>
              </a:rPr>
              <a:t>JDBC Architecture</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1208"/>
              <a:buFont typeface="Arial"/>
              <a:buChar char="•"/>
            </a:pPr>
            <a:r>
              <a:rPr b="0" i="0" lang="en-US" sz="2000" u="none" cap="none" strike="noStrike">
                <a:solidFill>
                  <a:srgbClr val="0C0C0C"/>
                </a:solidFill>
                <a:latin typeface="Cambria"/>
                <a:ea typeface="Cambria"/>
                <a:cs typeface="Cambria"/>
                <a:sym typeface="Cambria"/>
              </a:rPr>
              <a:t>Using the Derby Database</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1208"/>
              <a:buFont typeface="Arial"/>
              <a:buChar char="•"/>
            </a:pPr>
            <a:r>
              <a:rPr b="0" i="0" lang="en-US" sz="2000" u="none" cap="none" strike="noStrike">
                <a:solidFill>
                  <a:srgbClr val="0C0C0C"/>
                </a:solidFill>
                <a:latin typeface="Cambria"/>
                <a:ea typeface="Cambria"/>
                <a:cs typeface="Cambria"/>
                <a:sym typeface="Cambria"/>
              </a:rPr>
              <a:t>Loading JDBC Drivers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1208"/>
              <a:buFont typeface="Arial"/>
              <a:buChar char="•"/>
            </a:pPr>
            <a:r>
              <a:rPr b="0" i="0" lang="en-US" sz="2000" u="none" cap="none" strike="noStrike">
                <a:solidFill>
                  <a:srgbClr val="0C0C0C"/>
                </a:solidFill>
                <a:latin typeface="Cambria"/>
                <a:ea typeface="Cambria"/>
                <a:cs typeface="Cambria"/>
                <a:sym typeface="Cambria"/>
              </a:rPr>
              <a:t>Connecting to a Database</a:t>
            </a:r>
            <a:endParaRPr b="0" i="0" sz="2000" u="none" cap="none" strike="noStrike">
              <a:solidFill>
                <a:srgbClr val="0C0C0C"/>
              </a:solidFill>
              <a:latin typeface="Cambria"/>
              <a:ea typeface="Cambria"/>
              <a:cs typeface="Cambria"/>
              <a:sym typeface="Cambria"/>
            </a:endParaRPr>
          </a:p>
        </p:txBody>
      </p:sp>
      <p:sp>
        <p:nvSpPr>
          <p:cNvPr id="1891" name="Google Shape;1891;p165"/>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JDBC Drivers and Connections</a:t>
            </a:r>
            <a:endParaRPr b="0" i="0" sz="1400" u="none" cap="none" strike="noStrike">
              <a:solidFill>
                <a:srgbClr val="000000"/>
              </a:solidFill>
              <a:latin typeface="Arial"/>
              <a:ea typeface="Arial"/>
              <a:cs typeface="Arial"/>
              <a:sym typeface="Arial"/>
            </a:endParaRPr>
          </a:p>
        </p:txBody>
      </p:sp>
      <p:pic>
        <p:nvPicPr>
          <p:cNvPr descr="http://blog.commlabindia.com/wp-content/uploads/2014/11/interesting-blogs-on-how-to-create-learning-objectives-2.png" id="1892" name="Google Shape;1892;p165"/>
          <p:cNvPicPr preferRelativeResize="0"/>
          <p:nvPr/>
        </p:nvPicPr>
        <p:blipFill rotWithShape="1">
          <a:blip r:embed="rId3">
            <a:alphaModFix/>
          </a:blip>
          <a:srcRect b="0" l="0" r="0" t="0"/>
          <a:stretch/>
        </p:blipFill>
        <p:spPr>
          <a:xfrm>
            <a:off x="5857010" y="3925932"/>
            <a:ext cx="3267940" cy="205413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66"/>
          <p:cNvSpPr txBox="1"/>
          <p:nvPr/>
        </p:nvSpPr>
        <p:spPr>
          <a:xfrm>
            <a:off x="942787" y="2180463"/>
            <a:ext cx="4676140" cy="1042035"/>
          </a:xfrm>
          <a:prstGeom prst="rect">
            <a:avLst/>
          </a:prstGeom>
          <a:noFill/>
          <a:ln>
            <a:noFill/>
          </a:ln>
        </p:spPr>
        <p:txBody>
          <a:bodyPr anchorCtr="0" anchor="t" bIns="0" lIns="0" spcFirstLastPara="1" rIns="0" wrap="square" tIns="0">
            <a:spAutoFit/>
          </a:bodyPr>
          <a:lstStyle/>
          <a:p>
            <a:pPr indent="-286385" lvl="0" marL="299085" marR="0" rtl="0" algn="l">
              <a:lnSpc>
                <a:spcPct val="100000"/>
              </a:lnSpc>
              <a:spcBef>
                <a:spcPts val="0"/>
              </a:spcBef>
              <a:spcAft>
                <a:spcPts val="0"/>
              </a:spcAft>
              <a:buClr>
                <a:srgbClr val="0C0C0C"/>
              </a:buClr>
              <a:buSzPts val="2000"/>
              <a:buFont typeface="Cambria"/>
              <a:buChar char="•"/>
            </a:pPr>
            <a:r>
              <a:rPr b="0" i="0" lang="en-US" sz="2000" u="none" cap="none" strike="noStrike">
                <a:solidFill>
                  <a:srgbClr val="0C0C0C"/>
                </a:solidFill>
                <a:latin typeface="Cambria"/>
                <a:ea typeface="Cambria"/>
                <a:cs typeface="Cambria"/>
                <a:sym typeface="Cambria"/>
              </a:rPr>
              <a:t>Scalability, security, and access control</a:t>
            </a:r>
            <a:endParaRPr b="0" i="0" sz="1400" u="none" cap="none" strike="noStrike">
              <a:solidFill>
                <a:srgbClr val="000000"/>
              </a:solidFill>
              <a:latin typeface="Arial"/>
              <a:ea typeface="Arial"/>
              <a:cs typeface="Arial"/>
              <a:sym typeface="Arial"/>
            </a:endParaRPr>
          </a:p>
          <a:p>
            <a:pPr indent="-286385" lvl="0" marL="299085" marR="0" rtl="0" algn="l">
              <a:lnSpc>
                <a:spcPct val="100000"/>
              </a:lnSpc>
              <a:spcBef>
                <a:spcPts val="480"/>
              </a:spcBef>
              <a:spcAft>
                <a:spcPts val="0"/>
              </a:spcAft>
              <a:buClr>
                <a:srgbClr val="0C0C0C"/>
              </a:buClr>
              <a:buSzPts val="2000"/>
              <a:buFont typeface="Cambria"/>
              <a:buChar char="•"/>
            </a:pPr>
            <a:r>
              <a:rPr b="0" i="0" lang="en-US" sz="2000" u="none" cap="none" strike="noStrike">
                <a:solidFill>
                  <a:srgbClr val="0C0C0C"/>
                </a:solidFill>
                <a:latin typeface="Cambria"/>
                <a:ea typeface="Cambria"/>
                <a:cs typeface="Cambria"/>
                <a:sym typeface="Cambria"/>
              </a:rPr>
              <a:t>Ease of maintenance and deployment</a:t>
            </a:r>
            <a:endParaRPr b="0" i="0" sz="2000" u="none" cap="none" strike="noStrike">
              <a:solidFill>
                <a:srgbClr val="0C0C0C"/>
              </a:solidFill>
              <a:latin typeface="Cambria"/>
              <a:ea typeface="Cambria"/>
              <a:cs typeface="Cambria"/>
              <a:sym typeface="Cambria"/>
            </a:endParaRPr>
          </a:p>
          <a:p>
            <a:pPr indent="-286385" lvl="0" marL="299085" marR="0" rtl="0" algn="l">
              <a:lnSpc>
                <a:spcPct val="100000"/>
              </a:lnSpc>
              <a:spcBef>
                <a:spcPts val="480"/>
              </a:spcBef>
              <a:spcAft>
                <a:spcPts val="0"/>
              </a:spcAft>
              <a:buClr>
                <a:srgbClr val="0C0C0C"/>
              </a:buClr>
              <a:buSzPts val="2000"/>
              <a:buFont typeface="Cambria"/>
              <a:buChar char="•"/>
            </a:pPr>
            <a:r>
              <a:rPr b="0" i="0" lang="en-US" sz="2000" u="none" cap="none" strike="noStrike">
                <a:solidFill>
                  <a:srgbClr val="0C0C0C"/>
                </a:solidFill>
                <a:latin typeface="Cambria"/>
                <a:ea typeface="Cambria"/>
                <a:cs typeface="Cambria"/>
                <a:sym typeface="Cambria"/>
              </a:rPr>
              <a:t>Centralized business rules</a:t>
            </a:r>
            <a:endParaRPr b="0" i="0" sz="2000" u="none" cap="none" strike="noStrike">
              <a:solidFill>
                <a:srgbClr val="0C0C0C"/>
              </a:solidFill>
              <a:latin typeface="Cambria"/>
              <a:ea typeface="Cambria"/>
              <a:cs typeface="Cambria"/>
              <a:sym typeface="Cambria"/>
            </a:endParaRPr>
          </a:p>
        </p:txBody>
      </p:sp>
      <p:sp>
        <p:nvSpPr>
          <p:cNvPr id="1898" name="Google Shape;1898;p166"/>
          <p:cNvSpPr/>
          <p:nvPr/>
        </p:nvSpPr>
        <p:spPr>
          <a:xfrm>
            <a:off x="152395" y="4565603"/>
            <a:ext cx="2180891" cy="133615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899" name="Google Shape;1899;p166"/>
          <p:cNvSpPr/>
          <p:nvPr/>
        </p:nvSpPr>
        <p:spPr>
          <a:xfrm>
            <a:off x="4983962" y="3308498"/>
            <a:ext cx="1189355" cy="2733040"/>
          </a:xfrm>
          <a:custGeom>
            <a:rect b="b" l="l" r="r" t="t"/>
            <a:pathLst>
              <a:path extrusionOk="0" h="2733040" w="1189354">
                <a:moveTo>
                  <a:pt x="764163" y="2659522"/>
                </a:moveTo>
                <a:lnTo>
                  <a:pt x="623281" y="2659522"/>
                </a:lnTo>
                <a:lnTo>
                  <a:pt x="626659" y="0"/>
                </a:lnTo>
                <a:lnTo>
                  <a:pt x="1189131" y="500059"/>
                </a:lnTo>
                <a:lnTo>
                  <a:pt x="1162950" y="2481639"/>
                </a:lnTo>
                <a:lnTo>
                  <a:pt x="764163" y="2659522"/>
                </a:lnTo>
                <a:close/>
              </a:path>
              <a:path extrusionOk="0" h="2733040" w="1189354">
                <a:moveTo>
                  <a:pt x="599633" y="2732913"/>
                </a:moveTo>
                <a:lnTo>
                  <a:pt x="0" y="2556275"/>
                </a:lnTo>
                <a:lnTo>
                  <a:pt x="623281" y="2659522"/>
                </a:lnTo>
                <a:lnTo>
                  <a:pt x="764163" y="2659522"/>
                </a:lnTo>
                <a:lnTo>
                  <a:pt x="599633" y="2732913"/>
                </a:lnTo>
                <a:close/>
              </a:path>
            </a:pathLst>
          </a:custGeom>
          <a:solidFill>
            <a:srgbClr val="A3949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0" name="Google Shape;1900;p166"/>
          <p:cNvSpPr/>
          <p:nvPr/>
        </p:nvSpPr>
        <p:spPr>
          <a:xfrm>
            <a:off x="4977212" y="3235109"/>
            <a:ext cx="633730" cy="2748280"/>
          </a:xfrm>
          <a:custGeom>
            <a:rect b="b" l="l" r="r" t="t"/>
            <a:pathLst>
              <a:path extrusionOk="0" h="2748279" w="633729">
                <a:moveTo>
                  <a:pt x="616524" y="2747838"/>
                </a:moveTo>
                <a:lnTo>
                  <a:pt x="9290" y="2624691"/>
                </a:lnTo>
                <a:lnTo>
                  <a:pt x="0" y="222663"/>
                </a:lnTo>
                <a:lnTo>
                  <a:pt x="596254" y="0"/>
                </a:lnTo>
                <a:lnTo>
                  <a:pt x="599634" y="1127000"/>
                </a:lnTo>
                <a:lnTo>
                  <a:pt x="482241" y="1141927"/>
                </a:lnTo>
                <a:lnTo>
                  <a:pt x="482241" y="1195416"/>
                </a:lnTo>
                <a:lnTo>
                  <a:pt x="626658" y="1195416"/>
                </a:lnTo>
                <a:lnTo>
                  <a:pt x="626658" y="1240197"/>
                </a:lnTo>
                <a:lnTo>
                  <a:pt x="485618" y="1250149"/>
                </a:lnTo>
                <a:lnTo>
                  <a:pt x="482241" y="1294930"/>
                </a:lnTo>
                <a:lnTo>
                  <a:pt x="633416" y="1294930"/>
                </a:lnTo>
                <a:lnTo>
                  <a:pt x="633416" y="1329760"/>
                </a:lnTo>
                <a:lnTo>
                  <a:pt x="485618" y="1339712"/>
                </a:lnTo>
                <a:lnTo>
                  <a:pt x="485618" y="1384491"/>
                </a:lnTo>
                <a:lnTo>
                  <a:pt x="606389" y="1388222"/>
                </a:lnTo>
                <a:lnTo>
                  <a:pt x="616524" y="2747838"/>
                </a:lnTo>
                <a:close/>
              </a:path>
              <a:path extrusionOk="0" h="2748279" w="633729">
                <a:moveTo>
                  <a:pt x="626658" y="1195416"/>
                </a:moveTo>
                <a:lnTo>
                  <a:pt x="482241" y="1195416"/>
                </a:lnTo>
                <a:lnTo>
                  <a:pt x="626658" y="1191684"/>
                </a:lnTo>
                <a:lnTo>
                  <a:pt x="626658" y="1195416"/>
                </a:lnTo>
                <a:close/>
              </a:path>
            </a:pathLst>
          </a:custGeom>
          <a:solidFill>
            <a:srgbClr val="E8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1" name="Google Shape;1901;p166"/>
          <p:cNvSpPr/>
          <p:nvPr/>
        </p:nvSpPr>
        <p:spPr>
          <a:xfrm>
            <a:off x="5020284" y="4423060"/>
            <a:ext cx="75565" cy="1357630"/>
          </a:xfrm>
          <a:custGeom>
            <a:rect b="b" l="l" r="r" t="t"/>
            <a:pathLst>
              <a:path extrusionOk="0" h="1357629" w="75564">
                <a:moveTo>
                  <a:pt x="75165" y="1357127"/>
                </a:moveTo>
                <a:lnTo>
                  <a:pt x="13512" y="1349663"/>
                </a:lnTo>
                <a:lnTo>
                  <a:pt x="0" y="27366"/>
                </a:lnTo>
                <a:lnTo>
                  <a:pt x="73475" y="0"/>
                </a:lnTo>
                <a:lnTo>
                  <a:pt x="75165" y="1357127"/>
                </a:lnTo>
                <a:close/>
              </a:path>
            </a:pathLst>
          </a:custGeom>
          <a:solidFill>
            <a:srgbClr val="D1BDB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2" name="Google Shape;1902;p166"/>
          <p:cNvSpPr/>
          <p:nvPr/>
        </p:nvSpPr>
        <p:spPr>
          <a:xfrm>
            <a:off x="5064201" y="4507646"/>
            <a:ext cx="107314" cy="1304925"/>
          </a:xfrm>
          <a:custGeom>
            <a:rect b="b" l="l" r="r" t="t"/>
            <a:pathLst>
              <a:path extrusionOk="0" h="1304925" w="107314">
                <a:moveTo>
                  <a:pt x="0" y="289835"/>
                </a:moveTo>
                <a:lnTo>
                  <a:pt x="21114" y="202760"/>
                </a:lnTo>
                <a:lnTo>
                  <a:pt x="51518" y="200273"/>
                </a:lnTo>
                <a:lnTo>
                  <a:pt x="51518" y="133101"/>
                </a:lnTo>
                <a:lnTo>
                  <a:pt x="10134" y="130612"/>
                </a:lnTo>
                <a:lnTo>
                  <a:pt x="25336" y="44781"/>
                </a:lnTo>
                <a:lnTo>
                  <a:pt x="93745" y="0"/>
                </a:lnTo>
                <a:lnTo>
                  <a:pt x="96592" y="274908"/>
                </a:lnTo>
                <a:lnTo>
                  <a:pt x="53206" y="274908"/>
                </a:lnTo>
                <a:lnTo>
                  <a:pt x="0" y="289835"/>
                </a:lnTo>
                <a:close/>
              </a:path>
              <a:path extrusionOk="0" h="1304925" w="107314">
                <a:moveTo>
                  <a:pt x="3379" y="437864"/>
                </a:moveTo>
                <a:lnTo>
                  <a:pt x="20269" y="368203"/>
                </a:lnTo>
                <a:lnTo>
                  <a:pt x="53206" y="355765"/>
                </a:lnTo>
                <a:lnTo>
                  <a:pt x="53206" y="274908"/>
                </a:lnTo>
                <a:lnTo>
                  <a:pt x="96592" y="274908"/>
                </a:lnTo>
                <a:lnTo>
                  <a:pt x="98228" y="432887"/>
                </a:lnTo>
                <a:lnTo>
                  <a:pt x="51518" y="432887"/>
                </a:lnTo>
                <a:lnTo>
                  <a:pt x="3379" y="437864"/>
                </a:lnTo>
                <a:close/>
              </a:path>
              <a:path extrusionOk="0" h="1304925" w="107314">
                <a:moveTo>
                  <a:pt x="3379" y="615746"/>
                </a:moveTo>
                <a:lnTo>
                  <a:pt x="20269" y="538621"/>
                </a:lnTo>
                <a:lnTo>
                  <a:pt x="53206" y="528671"/>
                </a:lnTo>
                <a:lnTo>
                  <a:pt x="51518" y="432887"/>
                </a:lnTo>
                <a:lnTo>
                  <a:pt x="98228" y="432887"/>
                </a:lnTo>
                <a:lnTo>
                  <a:pt x="100018" y="605793"/>
                </a:lnTo>
                <a:lnTo>
                  <a:pt x="53206" y="605793"/>
                </a:lnTo>
                <a:lnTo>
                  <a:pt x="3379" y="615746"/>
                </a:lnTo>
                <a:close/>
              </a:path>
              <a:path extrusionOk="0" h="1304925" w="107314">
                <a:moveTo>
                  <a:pt x="0" y="786164"/>
                </a:moveTo>
                <a:lnTo>
                  <a:pt x="16047" y="709039"/>
                </a:lnTo>
                <a:lnTo>
                  <a:pt x="53206" y="704064"/>
                </a:lnTo>
                <a:lnTo>
                  <a:pt x="53206" y="605793"/>
                </a:lnTo>
                <a:lnTo>
                  <a:pt x="100018" y="605793"/>
                </a:lnTo>
                <a:lnTo>
                  <a:pt x="101835" y="781188"/>
                </a:lnTo>
                <a:lnTo>
                  <a:pt x="53206" y="781188"/>
                </a:lnTo>
                <a:lnTo>
                  <a:pt x="0" y="786164"/>
                </a:lnTo>
                <a:close/>
              </a:path>
              <a:path extrusionOk="0" h="1304925" w="107314">
                <a:moveTo>
                  <a:pt x="102891" y="883191"/>
                </a:moveTo>
                <a:lnTo>
                  <a:pt x="59119" y="883191"/>
                </a:lnTo>
                <a:lnTo>
                  <a:pt x="53206" y="781188"/>
                </a:lnTo>
                <a:lnTo>
                  <a:pt x="101835" y="781188"/>
                </a:lnTo>
                <a:lnTo>
                  <a:pt x="102891" y="883191"/>
                </a:lnTo>
                <a:close/>
              </a:path>
              <a:path extrusionOk="0" h="1304925" w="107314">
                <a:moveTo>
                  <a:pt x="104669" y="1054852"/>
                </a:moveTo>
                <a:lnTo>
                  <a:pt x="56585" y="1054852"/>
                </a:lnTo>
                <a:lnTo>
                  <a:pt x="61653" y="961557"/>
                </a:lnTo>
                <a:lnTo>
                  <a:pt x="1689" y="954093"/>
                </a:lnTo>
                <a:lnTo>
                  <a:pt x="22802" y="879459"/>
                </a:lnTo>
                <a:lnTo>
                  <a:pt x="59119" y="883191"/>
                </a:lnTo>
                <a:lnTo>
                  <a:pt x="102891" y="883191"/>
                </a:lnTo>
                <a:lnTo>
                  <a:pt x="104669" y="1054852"/>
                </a:lnTo>
                <a:close/>
              </a:path>
              <a:path extrusionOk="0" h="1304925" w="107314">
                <a:moveTo>
                  <a:pt x="106536" y="1235224"/>
                </a:moveTo>
                <a:lnTo>
                  <a:pt x="59963" y="1235224"/>
                </a:lnTo>
                <a:lnTo>
                  <a:pt x="59963" y="1134463"/>
                </a:lnTo>
                <a:lnTo>
                  <a:pt x="3379" y="1122026"/>
                </a:lnTo>
                <a:lnTo>
                  <a:pt x="27870" y="1051120"/>
                </a:lnTo>
                <a:lnTo>
                  <a:pt x="56585" y="1054852"/>
                </a:lnTo>
                <a:lnTo>
                  <a:pt x="104669" y="1054852"/>
                </a:lnTo>
                <a:lnTo>
                  <a:pt x="106536" y="1235224"/>
                </a:lnTo>
                <a:close/>
              </a:path>
              <a:path extrusionOk="0" h="1304925" w="107314">
                <a:moveTo>
                  <a:pt x="107258" y="1304883"/>
                </a:moveTo>
                <a:lnTo>
                  <a:pt x="6756" y="1277515"/>
                </a:lnTo>
                <a:lnTo>
                  <a:pt x="27870" y="1225270"/>
                </a:lnTo>
                <a:lnTo>
                  <a:pt x="59963" y="1235224"/>
                </a:lnTo>
                <a:lnTo>
                  <a:pt x="106536" y="1235224"/>
                </a:lnTo>
                <a:lnTo>
                  <a:pt x="107258" y="13048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3" name="Google Shape;1903;p166"/>
          <p:cNvSpPr/>
          <p:nvPr/>
        </p:nvSpPr>
        <p:spPr>
          <a:xfrm>
            <a:off x="5012683" y="4391962"/>
            <a:ext cx="165100" cy="1383665"/>
          </a:xfrm>
          <a:custGeom>
            <a:rect b="b" l="l" r="r" t="t"/>
            <a:pathLst>
              <a:path extrusionOk="0" h="1383664" w="165100">
                <a:moveTo>
                  <a:pt x="41383" y="1383249"/>
                </a:moveTo>
                <a:lnTo>
                  <a:pt x="12668" y="1375785"/>
                </a:lnTo>
                <a:lnTo>
                  <a:pt x="0" y="18658"/>
                </a:lnTo>
                <a:lnTo>
                  <a:pt x="164687" y="0"/>
                </a:lnTo>
                <a:lnTo>
                  <a:pt x="78543" y="58464"/>
                </a:lnTo>
                <a:lnTo>
                  <a:pt x="24491" y="153003"/>
                </a:lnTo>
                <a:lnTo>
                  <a:pt x="41383" y="13832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4" name="Google Shape;1904;p166"/>
          <p:cNvSpPr/>
          <p:nvPr/>
        </p:nvSpPr>
        <p:spPr>
          <a:xfrm>
            <a:off x="4995786" y="3405529"/>
            <a:ext cx="524510" cy="878205"/>
          </a:xfrm>
          <a:custGeom>
            <a:rect b="b" l="l" r="r" t="t"/>
            <a:pathLst>
              <a:path extrusionOk="0" h="878204" w="524510">
                <a:moveTo>
                  <a:pt x="11823" y="878214"/>
                </a:moveTo>
                <a:lnTo>
                  <a:pt x="0" y="162954"/>
                </a:lnTo>
                <a:lnTo>
                  <a:pt x="130905" y="103246"/>
                </a:lnTo>
                <a:lnTo>
                  <a:pt x="368225" y="32343"/>
                </a:lnTo>
                <a:lnTo>
                  <a:pt x="519400" y="0"/>
                </a:lnTo>
                <a:lnTo>
                  <a:pt x="516866" y="55976"/>
                </a:lnTo>
                <a:lnTo>
                  <a:pt x="345422" y="145540"/>
                </a:lnTo>
                <a:lnTo>
                  <a:pt x="345422" y="195295"/>
                </a:lnTo>
                <a:lnTo>
                  <a:pt x="25336" y="195295"/>
                </a:lnTo>
                <a:lnTo>
                  <a:pt x="29559" y="369447"/>
                </a:lnTo>
                <a:lnTo>
                  <a:pt x="275929" y="369447"/>
                </a:lnTo>
                <a:lnTo>
                  <a:pt x="29559" y="405522"/>
                </a:lnTo>
                <a:lnTo>
                  <a:pt x="33781" y="575940"/>
                </a:lnTo>
                <a:lnTo>
                  <a:pt x="298877" y="575940"/>
                </a:lnTo>
                <a:lnTo>
                  <a:pt x="32093" y="608281"/>
                </a:lnTo>
                <a:lnTo>
                  <a:pt x="36314" y="842140"/>
                </a:lnTo>
                <a:lnTo>
                  <a:pt x="524280" y="842140"/>
                </a:lnTo>
                <a:lnTo>
                  <a:pt x="524467" y="854580"/>
                </a:lnTo>
                <a:lnTo>
                  <a:pt x="11823" y="878214"/>
                </a:lnTo>
                <a:close/>
              </a:path>
              <a:path extrusionOk="0" h="878204" w="524510">
                <a:moveTo>
                  <a:pt x="117392" y="266202"/>
                </a:moveTo>
                <a:lnTo>
                  <a:pt x="115703" y="208980"/>
                </a:lnTo>
                <a:lnTo>
                  <a:pt x="25336" y="195295"/>
                </a:lnTo>
                <a:lnTo>
                  <a:pt x="345422" y="195295"/>
                </a:lnTo>
                <a:lnTo>
                  <a:pt x="345422" y="218931"/>
                </a:lnTo>
                <a:lnTo>
                  <a:pt x="117392" y="266202"/>
                </a:lnTo>
                <a:close/>
              </a:path>
              <a:path extrusionOk="0" h="878204" w="524510">
                <a:moveTo>
                  <a:pt x="524280" y="842140"/>
                </a:moveTo>
                <a:lnTo>
                  <a:pt x="36314" y="842140"/>
                </a:lnTo>
                <a:lnTo>
                  <a:pt x="481395" y="801090"/>
                </a:lnTo>
                <a:lnTo>
                  <a:pt x="515176" y="236347"/>
                </a:lnTo>
                <a:lnTo>
                  <a:pt x="524280" y="842140"/>
                </a:lnTo>
                <a:close/>
              </a:path>
              <a:path extrusionOk="0" h="878204" w="524510">
                <a:moveTo>
                  <a:pt x="275929" y="369447"/>
                </a:moveTo>
                <a:lnTo>
                  <a:pt x="29559" y="369447"/>
                </a:lnTo>
                <a:lnTo>
                  <a:pt x="476328" y="292324"/>
                </a:lnTo>
                <a:lnTo>
                  <a:pt x="462815" y="342081"/>
                </a:lnTo>
                <a:lnTo>
                  <a:pt x="275929" y="369447"/>
                </a:lnTo>
                <a:close/>
              </a:path>
              <a:path extrusionOk="0" h="878204" w="524510">
                <a:moveTo>
                  <a:pt x="298877" y="575940"/>
                </a:moveTo>
                <a:lnTo>
                  <a:pt x="33781" y="575940"/>
                </a:lnTo>
                <a:lnTo>
                  <a:pt x="465349" y="518719"/>
                </a:lnTo>
                <a:lnTo>
                  <a:pt x="442546" y="558524"/>
                </a:lnTo>
                <a:lnTo>
                  <a:pt x="298877" y="57594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5" name="Google Shape;1905;p166"/>
          <p:cNvSpPr/>
          <p:nvPr/>
        </p:nvSpPr>
        <p:spPr>
          <a:xfrm>
            <a:off x="5370779" y="3564746"/>
            <a:ext cx="106680" cy="117475"/>
          </a:xfrm>
          <a:custGeom>
            <a:rect b="b" l="l" r="r" t="t"/>
            <a:pathLst>
              <a:path extrusionOk="0" h="117475" w="106679">
                <a:moveTo>
                  <a:pt x="38004" y="116929"/>
                </a:moveTo>
                <a:lnTo>
                  <a:pt x="0" y="63440"/>
                </a:lnTo>
                <a:lnTo>
                  <a:pt x="67565" y="53490"/>
                </a:lnTo>
                <a:lnTo>
                  <a:pt x="65031" y="0"/>
                </a:lnTo>
                <a:lnTo>
                  <a:pt x="97123" y="49758"/>
                </a:lnTo>
                <a:lnTo>
                  <a:pt x="106414" y="106979"/>
                </a:lnTo>
                <a:lnTo>
                  <a:pt x="38004" y="1169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6" name="Google Shape;1906;p166"/>
          <p:cNvSpPr/>
          <p:nvPr/>
        </p:nvSpPr>
        <p:spPr>
          <a:xfrm>
            <a:off x="5056600" y="4013810"/>
            <a:ext cx="387350" cy="170815"/>
          </a:xfrm>
          <a:custGeom>
            <a:rect b="b" l="l" r="r" t="t"/>
            <a:pathLst>
              <a:path extrusionOk="0" h="170814" w="387350">
                <a:moveTo>
                  <a:pt x="22802" y="170418"/>
                </a:moveTo>
                <a:lnTo>
                  <a:pt x="2533" y="166686"/>
                </a:lnTo>
                <a:lnTo>
                  <a:pt x="0" y="47268"/>
                </a:lnTo>
                <a:lnTo>
                  <a:pt x="379204" y="0"/>
                </a:lnTo>
                <a:lnTo>
                  <a:pt x="380586" y="27366"/>
                </a:lnTo>
                <a:lnTo>
                  <a:pt x="377514" y="27366"/>
                </a:lnTo>
                <a:lnTo>
                  <a:pt x="22802" y="70902"/>
                </a:lnTo>
                <a:lnTo>
                  <a:pt x="22802" y="170418"/>
                </a:lnTo>
                <a:close/>
              </a:path>
              <a:path extrusionOk="0" h="170814" w="387350">
                <a:moveTo>
                  <a:pt x="92901" y="166686"/>
                </a:moveTo>
                <a:lnTo>
                  <a:pt x="374981" y="116929"/>
                </a:lnTo>
                <a:lnTo>
                  <a:pt x="377514" y="27366"/>
                </a:lnTo>
                <a:lnTo>
                  <a:pt x="380586" y="27366"/>
                </a:lnTo>
                <a:lnTo>
                  <a:pt x="386805" y="150514"/>
                </a:lnTo>
                <a:lnTo>
                  <a:pt x="92901" y="16668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7" name="Google Shape;1907;p166"/>
          <p:cNvSpPr/>
          <p:nvPr/>
        </p:nvSpPr>
        <p:spPr>
          <a:xfrm>
            <a:off x="5113185" y="3801090"/>
            <a:ext cx="250825" cy="133350"/>
          </a:xfrm>
          <a:custGeom>
            <a:rect b="b" l="l" r="r" t="t"/>
            <a:pathLst>
              <a:path extrusionOk="0" h="133350" w="250825">
                <a:moveTo>
                  <a:pt x="2533" y="133101"/>
                </a:moveTo>
                <a:lnTo>
                  <a:pt x="0" y="36075"/>
                </a:lnTo>
                <a:lnTo>
                  <a:pt x="250832" y="0"/>
                </a:lnTo>
                <a:lnTo>
                  <a:pt x="248298" y="29854"/>
                </a:lnTo>
                <a:lnTo>
                  <a:pt x="25336" y="67173"/>
                </a:lnTo>
                <a:lnTo>
                  <a:pt x="27024" y="126882"/>
                </a:lnTo>
                <a:lnTo>
                  <a:pt x="2533" y="13310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8" name="Google Shape;1908;p166"/>
          <p:cNvSpPr/>
          <p:nvPr/>
        </p:nvSpPr>
        <p:spPr>
          <a:xfrm>
            <a:off x="4908802" y="3223911"/>
            <a:ext cx="622935" cy="2704465"/>
          </a:xfrm>
          <a:custGeom>
            <a:rect b="b" l="l" r="r" t="t"/>
            <a:pathLst>
              <a:path extrusionOk="0" h="2704465" w="622935">
                <a:moveTo>
                  <a:pt x="258429" y="2704302"/>
                </a:moveTo>
                <a:lnTo>
                  <a:pt x="51512" y="2640862"/>
                </a:lnTo>
                <a:lnTo>
                  <a:pt x="0" y="234008"/>
                </a:lnTo>
                <a:lnTo>
                  <a:pt x="0" y="233846"/>
                </a:lnTo>
                <a:lnTo>
                  <a:pt x="27021" y="175394"/>
                </a:lnTo>
                <a:lnTo>
                  <a:pt x="622432" y="0"/>
                </a:lnTo>
                <a:lnTo>
                  <a:pt x="37156" y="228883"/>
                </a:lnTo>
                <a:lnTo>
                  <a:pt x="75160" y="2625935"/>
                </a:lnTo>
                <a:lnTo>
                  <a:pt x="258429" y="27043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09" name="Google Shape;1909;p166"/>
          <p:cNvSpPr/>
          <p:nvPr/>
        </p:nvSpPr>
        <p:spPr>
          <a:xfrm>
            <a:off x="5457766" y="3223909"/>
            <a:ext cx="738505" cy="2689860"/>
          </a:xfrm>
          <a:custGeom>
            <a:rect b="b" l="l" r="r" t="t"/>
            <a:pathLst>
              <a:path extrusionOk="0" h="2689860" w="738504">
                <a:moveTo>
                  <a:pt x="190161" y="1237709"/>
                </a:moveTo>
                <a:lnTo>
                  <a:pt x="132594" y="1237709"/>
                </a:lnTo>
                <a:lnTo>
                  <a:pt x="129217" y="1179246"/>
                </a:lnTo>
                <a:lnTo>
                  <a:pt x="0" y="1179246"/>
                </a:lnTo>
                <a:lnTo>
                  <a:pt x="0" y="1140684"/>
                </a:lnTo>
                <a:lnTo>
                  <a:pt x="129217" y="1125757"/>
                </a:lnTo>
                <a:lnTo>
                  <a:pt x="149486" y="83343"/>
                </a:lnTo>
                <a:lnTo>
                  <a:pt x="184958" y="58464"/>
                </a:lnTo>
                <a:lnTo>
                  <a:pt x="155398" y="0"/>
                </a:lnTo>
                <a:lnTo>
                  <a:pt x="332599" y="185345"/>
                </a:lnTo>
                <a:lnTo>
                  <a:pt x="215362" y="185345"/>
                </a:lnTo>
                <a:lnTo>
                  <a:pt x="190161" y="1237709"/>
                </a:lnTo>
                <a:close/>
              </a:path>
              <a:path extrusionOk="0" h="2689860" w="738504">
                <a:moveTo>
                  <a:pt x="696757" y="2353514"/>
                </a:moveTo>
                <a:lnTo>
                  <a:pt x="635104" y="898117"/>
                </a:lnTo>
                <a:lnTo>
                  <a:pt x="475484" y="502547"/>
                </a:lnTo>
                <a:lnTo>
                  <a:pt x="215362" y="185345"/>
                </a:lnTo>
                <a:lnTo>
                  <a:pt x="332599" y="185345"/>
                </a:lnTo>
                <a:lnTo>
                  <a:pt x="738140" y="609526"/>
                </a:lnTo>
                <a:lnTo>
                  <a:pt x="696757" y="2353514"/>
                </a:lnTo>
                <a:close/>
              </a:path>
              <a:path extrusionOk="0" h="2689860" w="738504">
                <a:moveTo>
                  <a:pt x="155398" y="2689375"/>
                </a:moveTo>
                <a:lnTo>
                  <a:pt x="139352" y="1369566"/>
                </a:lnTo>
                <a:lnTo>
                  <a:pt x="3379" y="1369566"/>
                </a:lnTo>
                <a:lnTo>
                  <a:pt x="3379" y="1326030"/>
                </a:lnTo>
                <a:lnTo>
                  <a:pt x="135974" y="1326030"/>
                </a:lnTo>
                <a:lnTo>
                  <a:pt x="129217" y="1286223"/>
                </a:lnTo>
                <a:lnTo>
                  <a:pt x="3379" y="1281248"/>
                </a:lnTo>
                <a:lnTo>
                  <a:pt x="3379" y="1232735"/>
                </a:lnTo>
                <a:lnTo>
                  <a:pt x="132594" y="1237709"/>
                </a:lnTo>
                <a:lnTo>
                  <a:pt x="190161" y="1237709"/>
                </a:lnTo>
                <a:lnTo>
                  <a:pt x="155398" y="268937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0" name="Google Shape;1910;p166"/>
          <p:cNvSpPr/>
          <p:nvPr/>
        </p:nvSpPr>
        <p:spPr>
          <a:xfrm>
            <a:off x="5289702" y="5620964"/>
            <a:ext cx="1283970" cy="421005"/>
          </a:xfrm>
          <a:custGeom>
            <a:rect b="b" l="l" r="r" t="t"/>
            <a:pathLst>
              <a:path extrusionOk="0" h="421004" w="1283970">
                <a:moveTo>
                  <a:pt x="780768" y="380642"/>
                </a:moveTo>
                <a:lnTo>
                  <a:pt x="297282" y="380642"/>
                </a:lnTo>
                <a:lnTo>
                  <a:pt x="855532" y="121906"/>
                </a:lnTo>
                <a:lnTo>
                  <a:pt x="858911" y="0"/>
                </a:lnTo>
                <a:lnTo>
                  <a:pt x="1283721" y="78367"/>
                </a:lnTo>
                <a:lnTo>
                  <a:pt x="1092852" y="353275"/>
                </a:lnTo>
                <a:lnTo>
                  <a:pt x="780768" y="380642"/>
                </a:lnTo>
                <a:close/>
              </a:path>
              <a:path extrusionOk="0" h="421004" w="1283970">
                <a:moveTo>
                  <a:pt x="326841" y="420446"/>
                </a:moveTo>
                <a:lnTo>
                  <a:pt x="0" y="325908"/>
                </a:lnTo>
                <a:lnTo>
                  <a:pt x="297282" y="380642"/>
                </a:lnTo>
                <a:lnTo>
                  <a:pt x="780768" y="380642"/>
                </a:lnTo>
                <a:lnTo>
                  <a:pt x="326841" y="42044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1" name="Google Shape;1911;p166"/>
          <p:cNvSpPr/>
          <p:nvPr/>
        </p:nvSpPr>
        <p:spPr>
          <a:xfrm>
            <a:off x="5958585" y="4362112"/>
            <a:ext cx="165100" cy="88900"/>
          </a:xfrm>
          <a:custGeom>
            <a:rect b="b" l="l" r="r" t="t"/>
            <a:pathLst>
              <a:path extrusionOk="0" h="88900" w="165100">
                <a:moveTo>
                  <a:pt x="164687" y="88317"/>
                </a:moveTo>
                <a:lnTo>
                  <a:pt x="0" y="54731"/>
                </a:lnTo>
                <a:lnTo>
                  <a:pt x="0" y="0"/>
                </a:lnTo>
                <a:lnTo>
                  <a:pt x="164687" y="39804"/>
                </a:lnTo>
                <a:lnTo>
                  <a:pt x="164687" y="8831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2" name="Google Shape;1912;p166"/>
          <p:cNvSpPr/>
          <p:nvPr/>
        </p:nvSpPr>
        <p:spPr>
          <a:xfrm>
            <a:off x="5958585" y="4484017"/>
            <a:ext cx="162560" cy="81280"/>
          </a:xfrm>
          <a:custGeom>
            <a:rect b="b" l="l" r="r" t="t"/>
            <a:pathLst>
              <a:path extrusionOk="0" h="81279" w="162560">
                <a:moveTo>
                  <a:pt x="162153" y="80856"/>
                </a:moveTo>
                <a:lnTo>
                  <a:pt x="0" y="54734"/>
                </a:lnTo>
                <a:lnTo>
                  <a:pt x="0" y="0"/>
                </a:lnTo>
                <a:lnTo>
                  <a:pt x="162153" y="32343"/>
                </a:lnTo>
                <a:lnTo>
                  <a:pt x="162153" y="8085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3" name="Google Shape;1913;p166"/>
          <p:cNvSpPr/>
          <p:nvPr/>
        </p:nvSpPr>
        <p:spPr>
          <a:xfrm>
            <a:off x="5958585" y="4605913"/>
            <a:ext cx="160020" cy="73660"/>
          </a:xfrm>
          <a:custGeom>
            <a:rect b="b" l="l" r="r" t="t"/>
            <a:pathLst>
              <a:path extrusionOk="0" h="73660" w="160020">
                <a:moveTo>
                  <a:pt x="159619" y="73393"/>
                </a:moveTo>
                <a:lnTo>
                  <a:pt x="0" y="55976"/>
                </a:lnTo>
                <a:lnTo>
                  <a:pt x="0" y="0"/>
                </a:lnTo>
                <a:lnTo>
                  <a:pt x="159619" y="24878"/>
                </a:lnTo>
                <a:lnTo>
                  <a:pt x="159619" y="7339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4" name="Google Shape;1914;p166"/>
          <p:cNvSpPr/>
          <p:nvPr/>
        </p:nvSpPr>
        <p:spPr>
          <a:xfrm>
            <a:off x="5958585" y="4729063"/>
            <a:ext cx="157480" cy="66040"/>
          </a:xfrm>
          <a:custGeom>
            <a:rect b="b" l="l" r="r" t="t"/>
            <a:pathLst>
              <a:path extrusionOk="0" h="66039" w="157479">
                <a:moveTo>
                  <a:pt x="157086" y="65929"/>
                </a:moveTo>
                <a:lnTo>
                  <a:pt x="0" y="54734"/>
                </a:lnTo>
                <a:lnTo>
                  <a:pt x="0" y="0"/>
                </a:lnTo>
                <a:lnTo>
                  <a:pt x="157086" y="16172"/>
                </a:lnTo>
                <a:lnTo>
                  <a:pt x="157086" y="659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5" name="Google Shape;1915;p166"/>
          <p:cNvSpPr/>
          <p:nvPr/>
        </p:nvSpPr>
        <p:spPr>
          <a:xfrm>
            <a:off x="5958585" y="4850972"/>
            <a:ext cx="154940" cy="59055"/>
          </a:xfrm>
          <a:custGeom>
            <a:rect b="b" l="l" r="r" t="t"/>
            <a:pathLst>
              <a:path extrusionOk="0" h="59054" w="154939">
                <a:moveTo>
                  <a:pt x="154552" y="58465"/>
                </a:moveTo>
                <a:lnTo>
                  <a:pt x="0" y="55976"/>
                </a:lnTo>
                <a:lnTo>
                  <a:pt x="0" y="0"/>
                </a:lnTo>
                <a:lnTo>
                  <a:pt x="154552" y="8708"/>
                </a:lnTo>
                <a:lnTo>
                  <a:pt x="154552" y="5846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6" name="Google Shape;1916;p166"/>
          <p:cNvSpPr/>
          <p:nvPr/>
        </p:nvSpPr>
        <p:spPr>
          <a:xfrm>
            <a:off x="5958585" y="4972875"/>
            <a:ext cx="152400" cy="57785"/>
          </a:xfrm>
          <a:custGeom>
            <a:rect b="b" l="l" r="r" t="t"/>
            <a:pathLst>
              <a:path extrusionOk="0" h="57785" w="152400">
                <a:moveTo>
                  <a:pt x="0" y="57220"/>
                </a:moveTo>
                <a:lnTo>
                  <a:pt x="0" y="0"/>
                </a:lnTo>
                <a:lnTo>
                  <a:pt x="152018" y="1242"/>
                </a:lnTo>
                <a:lnTo>
                  <a:pt x="152018" y="50999"/>
                </a:lnTo>
                <a:lnTo>
                  <a:pt x="0" y="5722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7" name="Google Shape;1917;p166"/>
          <p:cNvSpPr/>
          <p:nvPr/>
        </p:nvSpPr>
        <p:spPr>
          <a:xfrm>
            <a:off x="5958585" y="5088564"/>
            <a:ext cx="149860" cy="63500"/>
          </a:xfrm>
          <a:custGeom>
            <a:rect b="b" l="l" r="r" t="t"/>
            <a:pathLst>
              <a:path extrusionOk="0" h="63500" w="149860">
                <a:moveTo>
                  <a:pt x="0" y="63439"/>
                </a:moveTo>
                <a:lnTo>
                  <a:pt x="0" y="6218"/>
                </a:lnTo>
                <a:lnTo>
                  <a:pt x="149485" y="0"/>
                </a:lnTo>
                <a:lnTo>
                  <a:pt x="149485" y="49757"/>
                </a:lnTo>
                <a:lnTo>
                  <a:pt x="0" y="6343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8" name="Google Shape;1918;p166"/>
          <p:cNvSpPr/>
          <p:nvPr/>
        </p:nvSpPr>
        <p:spPr>
          <a:xfrm>
            <a:off x="5958585" y="5203007"/>
            <a:ext cx="147955" cy="72390"/>
          </a:xfrm>
          <a:custGeom>
            <a:rect b="b" l="l" r="r" t="t"/>
            <a:pathLst>
              <a:path extrusionOk="0" h="72389" w="147954">
                <a:moveTo>
                  <a:pt x="0" y="72147"/>
                </a:moveTo>
                <a:lnTo>
                  <a:pt x="0" y="14927"/>
                </a:lnTo>
                <a:lnTo>
                  <a:pt x="147796" y="0"/>
                </a:lnTo>
                <a:lnTo>
                  <a:pt x="147796" y="49754"/>
                </a:lnTo>
                <a:lnTo>
                  <a:pt x="0" y="7214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19" name="Google Shape;1919;p166"/>
          <p:cNvSpPr/>
          <p:nvPr/>
        </p:nvSpPr>
        <p:spPr>
          <a:xfrm>
            <a:off x="5958585" y="5318683"/>
            <a:ext cx="145415" cy="78740"/>
          </a:xfrm>
          <a:custGeom>
            <a:rect b="b" l="l" r="r" t="t"/>
            <a:pathLst>
              <a:path extrusionOk="0" h="78739" w="145414">
                <a:moveTo>
                  <a:pt x="0" y="78366"/>
                </a:moveTo>
                <a:lnTo>
                  <a:pt x="0" y="21145"/>
                </a:lnTo>
                <a:lnTo>
                  <a:pt x="145262" y="0"/>
                </a:lnTo>
                <a:lnTo>
                  <a:pt x="145262" y="48512"/>
                </a:lnTo>
                <a:lnTo>
                  <a:pt x="0" y="7836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0" name="Google Shape;1920;p166"/>
          <p:cNvSpPr/>
          <p:nvPr/>
        </p:nvSpPr>
        <p:spPr>
          <a:xfrm>
            <a:off x="5958585" y="5433127"/>
            <a:ext cx="142875" cy="87630"/>
          </a:xfrm>
          <a:custGeom>
            <a:rect b="b" l="l" r="r" t="t"/>
            <a:pathLst>
              <a:path extrusionOk="0" h="87629" w="142875">
                <a:moveTo>
                  <a:pt x="0" y="87075"/>
                </a:moveTo>
                <a:lnTo>
                  <a:pt x="0" y="28609"/>
                </a:lnTo>
                <a:lnTo>
                  <a:pt x="142728" y="0"/>
                </a:lnTo>
                <a:lnTo>
                  <a:pt x="142728" y="48513"/>
                </a:lnTo>
                <a:lnTo>
                  <a:pt x="0" y="8707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1" name="Google Shape;1921;p166"/>
          <p:cNvSpPr/>
          <p:nvPr/>
        </p:nvSpPr>
        <p:spPr>
          <a:xfrm>
            <a:off x="5958585" y="5547570"/>
            <a:ext cx="140335" cy="95885"/>
          </a:xfrm>
          <a:custGeom>
            <a:rect b="b" l="l" r="r" t="t"/>
            <a:pathLst>
              <a:path extrusionOk="0" h="95885" w="140335">
                <a:moveTo>
                  <a:pt x="0" y="95783"/>
                </a:moveTo>
                <a:lnTo>
                  <a:pt x="0" y="37317"/>
                </a:lnTo>
                <a:lnTo>
                  <a:pt x="140195" y="0"/>
                </a:lnTo>
                <a:lnTo>
                  <a:pt x="140195" y="48513"/>
                </a:lnTo>
                <a:lnTo>
                  <a:pt x="0" y="957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2" name="Google Shape;1922;p166"/>
          <p:cNvSpPr/>
          <p:nvPr/>
        </p:nvSpPr>
        <p:spPr>
          <a:xfrm>
            <a:off x="5958585" y="5662012"/>
            <a:ext cx="137795" cy="104775"/>
          </a:xfrm>
          <a:custGeom>
            <a:rect b="b" l="l" r="r" t="t"/>
            <a:pathLst>
              <a:path extrusionOk="0" h="104775" w="137795">
                <a:moveTo>
                  <a:pt x="0" y="104490"/>
                </a:moveTo>
                <a:lnTo>
                  <a:pt x="0" y="44781"/>
                </a:lnTo>
                <a:lnTo>
                  <a:pt x="137662" y="0"/>
                </a:lnTo>
                <a:lnTo>
                  <a:pt x="137662" y="49758"/>
                </a:lnTo>
                <a:lnTo>
                  <a:pt x="0" y="10449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3" name="Google Shape;1923;p166"/>
          <p:cNvSpPr/>
          <p:nvPr/>
        </p:nvSpPr>
        <p:spPr>
          <a:xfrm>
            <a:off x="3899915" y="4245102"/>
            <a:ext cx="550545" cy="0"/>
          </a:xfrm>
          <a:custGeom>
            <a:rect b="b" l="l" r="r" t="t"/>
            <a:pathLst>
              <a:path extrusionOk="0" h="120000" w="550545">
                <a:moveTo>
                  <a:pt x="0" y="0"/>
                </a:moveTo>
                <a:lnTo>
                  <a:pt x="550164" y="0"/>
                </a:lnTo>
              </a:path>
            </a:pathLst>
          </a:custGeom>
          <a:noFill/>
          <a:ln cap="flat" cmpd="sng" w="28950">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4" name="Google Shape;1924;p166"/>
          <p:cNvSpPr/>
          <p:nvPr/>
        </p:nvSpPr>
        <p:spPr>
          <a:xfrm>
            <a:off x="2679191" y="4245102"/>
            <a:ext cx="1163320" cy="0"/>
          </a:xfrm>
          <a:custGeom>
            <a:rect b="b" l="l" r="r" t="t"/>
            <a:pathLst>
              <a:path extrusionOk="0" h="120000" w="1163320">
                <a:moveTo>
                  <a:pt x="0" y="0"/>
                </a:moveTo>
                <a:lnTo>
                  <a:pt x="1162812" y="0"/>
                </a:lnTo>
              </a:path>
            </a:pathLst>
          </a:custGeom>
          <a:noFill/>
          <a:ln cap="flat" cmpd="sng" w="28950">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5" name="Google Shape;1925;p166"/>
          <p:cNvSpPr/>
          <p:nvPr/>
        </p:nvSpPr>
        <p:spPr>
          <a:xfrm>
            <a:off x="4435589" y="4172711"/>
            <a:ext cx="144780" cy="144780"/>
          </a:xfrm>
          <a:custGeom>
            <a:rect b="b" l="l" r="r" t="t"/>
            <a:pathLst>
              <a:path extrusionOk="0" h="144779" w="144779">
                <a:moveTo>
                  <a:pt x="12" y="0"/>
                </a:moveTo>
                <a:lnTo>
                  <a:pt x="0" y="144780"/>
                </a:lnTo>
                <a:lnTo>
                  <a:pt x="144792" y="72402"/>
                </a:lnTo>
                <a:lnTo>
                  <a:pt x="12"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6" name="Google Shape;1926;p166"/>
          <p:cNvSpPr/>
          <p:nvPr/>
        </p:nvSpPr>
        <p:spPr>
          <a:xfrm>
            <a:off x="2548889" y="4172711"/>
            <a:ext cx="144780" cy="144780"/>
          </a:xfrm>
          <a:custGeom>
            <a:rect b="b" l="l" r="r" t="t"/>
            <a:pathLst>
              <a:path extrusionOk="0" h="144779" w="144780">
                <a:moveTo>
                  <a:pt x="144767" y="0"/>
                </a:moveTo>
                <a:lnTo>
                  <a:pt x="0" y="72402"/>
                </a:lnTo>
                <a:lnTo>
                  <a:pt x="144780" y="144780"/>
                </a:lnTo>
                <a:lnTo>
                  <a:pt x="144767"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7" name="Google Shape;1927;p166"/>
          <p:cNvSpPr/>
          <p:nvPr/>
        </p:nvSpPr>
        <p:spPr>
          <a:xfrm>
            <a:off x="440436" y="3712464"/>
            <a:ext cx="2103120" cy="996950"/>
          </a:xfrm>
          <a:custGeom>
            <a:rect b="b" l="l" r="r" t="t"/>
            <a:pathLst>
              <a:path extrusionOk="0" h="996950" w="2103120">
                <a:moveTo>
                  <a:pt x="1051560" y="0"/>
                </a:moveTo>
                <a:lnTo>
                  <a:pt x="987502" y="909"/>
                </a:lnTo>
                <a:lnTo>
                  <a:pt x="924459" y="3603"/>
                </a:lnTo>
                <a:lnTo>
                  <a:pt x="862541" y="8028"/>
                </a:lnTo>
                <a:lnTo>
                  <a:pt x="801858" y="14134"/>
                </a:lnTo>
                <a:lnTo>
                  <a:pt x="742520" y="21868"/>
                </a:lnTo>
                <a:lnTo>
                  <a:pt x="684637" y="31177"/>
                </a:lnTo>
                <a:lnTo>
                  <a:pt x="628319" y="42010"/>
                </a:lnTo>
                <a:lnTo>
                  <a:pt x="573676" y="54314"/>
                </a:lnTo>
                <a:lnTo>
                  <a:pt x="520818" y="68038"/>
                </a:lnTo>
                <a:lnTo>
                  <a:pt x="469855" y="83128"/>
                </a:lnTo>
                <a:lnTo>
                  <a:pt x="420897" y="99534"/>
                </a:lnTo>
                <a:lnTo>
                  <a:pt x="374054" y="117203"/>
                </a:lnTo>
                <a:lnTo>
                  <a:pt x="329436" y="136083"/>
                </a:lnTo>
                <a:lnTo>
                  <a:pt x="287152" y="156121"/>
                </a:lnTo>
                <a:lnTo>
                  <a:pt x="247314" y="177266"/>
                </a:lnTo>
                <a:lnTo>
                  <a:pt x="210031" y="199466"/>
                </a:lnTo>
                <a:lnTo>
                  <a:pt x="175412" y="222668"/>
                </a:lnTo>
                <a:lnTo>
                  <a:pt x="143569" y="246820"/>
                </a:lnTo>
                <a:lnTo>
                  <a:pt x="114610" y="271870"/>
                </a:lnTo>
                <a:lnTo>
                  <a:pt x="65788" y="324456"/>
                </a:lnTo>
                <a:lnTo>
                  <a:pt x="29825" y="380009"/>
                </a:lnTo>
                <a:lnTo>
                  <a:pt x="7603" y="438112"/>
                </a:lnTo>
                <a:lnTo>
                  <a:pt x="0" y="498348"/>
                </a:lnTo>
                <a:lnTo>
                  <a:pt x="1919" y="528706"/>
                </a:lnTo>
                <a:lnTo>
                  <a:pt x="16942" y="587927"/>
                </a:lnTo>
                <a:lnTo>
                  <a:pt x="46144" y="644807"/>
                </a:lnTo>
                <a:lnTo>
                  <a:pt x="88647" y="698929"/>
                </a:lnTo>
                <a:lnTo>
                  <a:pt x="143569" y="749875"/>
                </a:lnTo>
                <a:lnTo>
                  <a:pt x="175412" y="774027"/>
                </a:lnTo>
                <a:lnTo>
                  <a:pt x="210031" y="797229"/>
                </a:lnTo>
                <a:lnTo>
                  <a:pt x="247314" y="819429"/>
                </a:lnTo>
                <a:lnTo>
                  <a:pt x="287152" y="840574"/>
                </a:lnTo>
                <a:lnTo>
                  <a:pt x="329436" y="860612"/>
                </a:lnTo>
                <a:lnTo>
                  <a:pt x="374054" y="879492"/>
                </a:lnTo>
                <a:lnTo>
                  <a:pt x="420897" y="897161"/>
                </a:lnTo>
                <a:lnTo>
                  <a:pt x="469855" y="913567"/>
                </a:lnTo>
                <a:lnTo>
                  <a:pt x="520818" y="928657"/>
                </a:lnTo>
                <a:lnTo>
                  <a:pt x="573676" y="942381"/>
                </a:lnTo>
                <a:lnTo>
                  <a:pt x="628319" y="954685"/>
                </a:lnTo>
                <a:lnTo>
                  <a:pt x="684637" y="965518"/>
                </a:lnTo>
                <a:lnTo>
                  <a:pt x="742520" y="974827"/>
                </a:lnTo>
                <a:lnTo>
                  <a:pt x="801858" y="982561"/>
                </a:lnTo>
                <a:lnTo>
                  <a:pt x="862541" y="988667"/>
                </a:lnTo>
                <a:lnTo>
                  <a:pt x="924459" y="993092"/>
                </a:lnTo>
                <a:lnTo>
                  <a:pt x="987502" y="995786"/>
                </a:lnTo>
                <a:lnTo>
                  <a:pt x="1051560" y="996696"/>
                </a:lnTo>
                <a:lnTo>
                  <a:pt x="1115617" y="995786"/>
                </a:lnTo>
                <a:lnTo>
                  <a:pt x="1178660" y="993092"/>
                </a:lnTo>
                <a:lnTo>
                  <a:pt x="1240578" y="988667"/>
                </a:lnTo>
                <a:lnTo>
                  <a:pt x="1301261" y="982561"/>
                </a:lnTo>
                <a:lnTo>
                  <a:pt x="1360599" y="974827"/>
                </a:lnTo>
                <a:lnTo>
                  <a:pt x="1418482" y="965518"/>
                </a:lnTo>
                <a:lnTo>
                  <a:pt x="1474800" y="954685"/>
                </a:lnTo>
                <a:lnTo>
                  <a:pt x="1529443" y="942381"/>
                </a:lnTo>
                <a:lnTo>
                  <a:pt x="1582301" y="928657"/>
                </a:lnTo>
                <a:lnTo>
                  <a:pt x="1633264" y="913567"/>
                </a:lnTo>
                <a:lnTo>
                  <a:pt x="1682222" y="897161"/>
                </a:lnTo>
                <a:lnTo>
                  <a:pt x="1729065" y="879492"/>
                </a:lnTo>
                <a:lnTo>
                  <a:pt x="1773683" y="860612"/>
                </a:lnTo>
                <a:lnTo>
                  <a:pt x="1815967" y="840574"/>
                </a:lnTo>
                <a:lnTo>
                  <a:pt x="1855805" y="819429"/>
                </a:lnTo>
                <a:lnTo>
                  <a:pt x="1893088" y="797229"/>
                </a:lnTo>
                <a:lnTo>
                  <a:pt x="1927707" y="774027"/>
                </a:lnTo>
                <a:lnTo>
                  <a:pt x="1959550" y="749875"/>
                </a:lnTo>
                <a:lnTo>
                  <a:pt x="1988509" y="724825"/>
                </a:lnTo>
                <a:lnTo>
                  <a:pt x="2037331" y="672239"/>
                </a:lnTo>
                <a:lnTo>
                  <a:pt x="2073294" y="616686"/>
                </a:lnTo>
                <a:lnTo>
                  <a:pt x="2095516" y="558583"/>
                </a:lnTo>
                <a:lnTo>
                  <a:pt x="2103120" y="498348"/>
                </a:lnTo>
                <a:lnTo>
                  <a:pt x="2101200" y="467989"/>
                </a:lnTo>
                <a:lnTo>
                  <a:pt x="2086177" y="408768"/>
                </a:lnTo>
                <a:lnTo>
                  <a:pt x="2056975" y="351888"/>
                </a:lnTo>
                <a:lnTo>
                  <a:pt x="2014472" y="297766"/>
                </a:lnTo>
                <a:lnTo>
                  <a:pt x="1959550" y="246820"/>
                </a:lnTo>
                <a:lnTo>
                  <a:pt x="1927707" y="222668"/>
                </a:lnTo>
                <a:lnTo>
                  <a:pt x="1893088" y="199466"/>
                </a:lnTo>
                <a:lnTo>
                  <a:pt x="1855805" y="177266"/>
                </a:lnTo>
                <a:lnTo>
                  <a:pt x="1815967" y="156121"/>
                </a:lnTo>
                <a:lnTo>
                  <a:pt x="1773683" y="136083"/>
                </a:lnTo>
                <a:lnTo>
                  <a:pt x="1729065" y="117203"/>
                </a:lnTo>
                <a:lnTo>
                  <a:pt x="1682222" y="99534"/>
                </a:lnTo>
                <a:lnTo>
                  <a:pt x="1633264" y="83128"/>
                </a:lnTo>
                <a:lnTo>
                  <a:pt x="1582301" y="68038"/>
                </a:lnTo>
                <a:lnTo>
                  <a:pt x="1529443" y="54314"/>
                </a:lnTo>
                <a:lnTo>
                  <a:pt x="1474800" y="42010"/>
                </a:lnTo>
                <a:lnTo>
                  <a:pt x="1418482" y="31177"/>
                </a:lnTo>
                <a:lnTo>
                  <a:pt x="1360599" y="21868"/>
                </a:lnTo>
                <a:lnTo>
                  <a:pt x="1301261" y="14134"/>
                </a:lnTo>
                <a:lnTo>
                  <a:pt x="1240578" y="8028"/>
                </a:lnTo>
                <a:lnTo>
                  <a:pt x="1178660" y="3603"/>
                </a:lnTo>
                <a:lnTo>
                  <a:pt x="1115617" y="909"/>
                </a:lnTo>
                <a:lnTo>
                  <a:pt x="105156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8" name="Google Shape;1928;p166"/>
          <p:cNvSpPr/>
          <p:nvPr/>
        </p:nvSpPr>
        <p:spPr>
          <a:xfrm>
            <a:off x="440436" y="3712464"/>
            <a:ext cx="2103120" cy="996950"/>
          </a:xfrm>
          <a:custGeom>
            <a:rect b="b" l="l" r="r" t="t"/>
            <a:pathLst>
              <a:path extrusionOk="0" h="996950" w="2103120">
                <a:moveTo>
                  <a:pt x="0" y="498348"/>
                </a:moveTo>
                <a:lnTo>
                  <a:pt x="7603" y="438112"/>
                </a:lnTo>
                <a:lnTo>
                  <a:pt x="29825" y="380009"/>
                </a:lnTo>
                <a:lnTo>
                  <a:pt x="65788" y="324456"/>
                </a:lnTo>
                <a:lnTo>
                  <a:pt x="114610" y="271870"/>
                </a:lnTo>
                <a:lnTo>
                  <a:pt x="143569" y="246820"/>
                </a:lnTo>
                <a:lnTo>
                  <a:pt x="175412" y="222668"/>
                </a:lnTo>
                <a:lnTo>
                  <a:pt x="210031" y="199466"/>
                </a:lnTo>
                <a:lnTo>
                  <a:pt x="247314" y="177266"/>
                </a:lnTo>
                <a:lnTo>
                  <a:pt x="287152" y="156121"/>
                </a:lnTo>
                <a:lnTo>
                  <a:pt x="329436" y="136083"/>
                </a:lnTo>
                <a:lnTo>
                  <a:pt x="374054" y="117203"/>
                </a:lnTo>
                <a:lnTo>
                  <a:pt x="420897" y="99534"/>
                </a:lnTo>
                <a:lnTo>
                  <a:pt x="469855" y="83128"/>
                </a:lnTo>
                <a:lnTo>
                  <a:pt x="520818" y="68038"/>
                </a:lnTo>
                <a:lnTo>
                  <a:pt x="573676" y="54314"/>
                </a:lnTo>
                <a:lnTo>
                  <a:pt x="628319" y="42010"/>
                </a:lnTo>
                <a:lnTo>
                  <a:pt x="684637" y="31177"/>
                </a:lnTo>
                <a:lnTo>
                  <a:pt x="742520" y="21868"/>
                </a:lnTo>
                <a:lnTo>
                  <a:pt x="801858" y="14134"/>
                </a:lnTo>
                <a:lnTo>
                  <a:pt x="862541" y="8028"/>
                </a:lnTo>
                <a:lnTo>
                  <a:pt x="924459" y="3603"/>
                </a:lnTo>
                <a:lnTo>
                  <a:pt x="987502" y="909"/>
                </a:lnTo>
                <a:lnTo>
                  <a:pt x="1051560" y="0"/>
                </a:lnTo>
                <a:lnTo>
                  <a:pt x="1115617" y="909"/>
                </a:lnTo>
                <a:lnTo>
                  <a:pt x="1178660" y="3603"/>
                </a:lnTo>
                <a:lnTo>
                  <a:pt x="1240578" y="8028"/>
                </a:lnTo>
                <a:lnTo>
                  <a:pt x="1301261" y="14134"/>
                </a:lnTo>
                <a:lnTo>
                  <a:pt x="1360599" y="21868"/>
                </a:lnTo>
                <a:lnTo>
                  <a:pt x="1418482" y="31177"/>
                </a:lnTo>
                <a:lnTo>
                  <a:pt x="1474800" y="42010"/>
                </a:lnTo>
                <a:lnTo>
                  <a:pt x="1529443" y="54314"/>
                </a:lnTo>
                <a:lnTo>
                  <a:pt x="1582301" y="68038"/>
                </a:lnTo>
                <a:lnTo>
                  <a:pt x="1633264" y="83128"/>
                </a:lnTo>
                <a:lnTo>
                  <a:pt x="1682222" y="99534"/>
                </a:lnTo>
                <a:lnTo>
                  <a:pt x="1729065" y="117203"/>
                </a:lnTo>
                <a:lnTo>
                  <a:pt x="1773683" y="136083"/>
                </a:lnTo>
                <a:lnTo>
                  <a:pt x="1815967" y="156121"/>
                </a:lnTo>
                <a:lnTo>
                  <a:pt x="1855805" y="177266"/>
                </a:lnTo>
                <a:lnTo>
                  <a:pt x="1893088" y="199466"/>
                </a:lnTo>
                <a:lnTo>
                  <a:pt x="1927707" y="222668"/>
                </a:lnTo>
                <a:lnTo>
                  <a:pt x="1959550" y="246820"/>
                </a:lnTo>
                <a:lnTo>
                  <a:pt x="1988509" y="271870"/>
                </a:lnTo>
                <a:lnTo>
                  <a:pt x="2037331" y="324456"/>
                </a:lnTo>
                <a:lnTo>
                  <a:pt x="2073294" y="380009"/>
                </a:lnTo>
                <a:lnTo>
                  <a:pt x="2095516" y="438112"/>
                </a:lnTo>
                <a:lnTo>
                  <a:pt x="2103120" y="498348"/>
                </a:lnTo>
                <a:lnTo>
                  <a:pt x="2101200" y="528706"/>
                </a:lnTo>
                <a:lnTo>
                  <a:pt x="2086177" y="587927"/>
                </a:lnTo>
                <a:lnTo>
                  <a:pt x="2056975" y="644807"/>
                </a:lnTo>
                <a:lnTo>
                  <a:pt x="2014472" y="698929"/>
                </a:lnTo>
                <a:lnTo>
                  <a:pt x="1959550" y="749875"/>
                </a:lnTo>
                <a:lnTo>
                  <a:pt x="1927707" y="774027"/>
                </a:lnTo>
                <a:lnTo>
                  <a:pt x="1893088" y="797229"/>
                </a:lnTo>
                <a:lnTo>
                  <a:pt x="1855805" y="819429"/>
                </a:lnTo>
                <a:lnTo>
                  <a:pt x="1815967" y="840574"/>
                </a:lnTo>
                <a:lnTo>
                  <a:pt x="1773683" y="860612"/>
                </a:lnTo>
                <a:lnTo>
                  <a:pt x="1729065" y="879492"/>
                </a:lnTo>
                <a:lnTo>
                  <a:pt x="1682222" y="897161"/>
                </a:lnTo>
                <a:lnTo>
                  <a:pt x="1633264" y="913567"/>
                </a:lnTo>
                <a:lnTo>
                  <a:pt x="1582301" y="928657"/>
                </a:lnTo>
                <a:lnTo>
                  <a:pt x="1529443" y="942381"/>
                </a:lnTo>
                <a:lnTo>
                  <a:pt x="1474800" y="954685"/>
                </a:lnTo>
                <a:lnTo>
                  <a:pt x="1418482" y="965518"/>
                </a:lnTo>
                <a:lnTo>
                  <a:pt x="1360599" y="974827"/>
                </a:lnTo>
                <a:lnTo>
                  <a:pt x="1301261" y="982561"/>
                </a:lnTo>
                <a:lnTo>
                  <a:pt x="1240578" y="988667"/>
                </a:lnTo>
                <a:lnTo>
                  <a:pt x="1178660" y="993092"/>
                </a:lnTo>
                <a:lnTo>
                  <a:pt x="1115617" y="995786"/>
                </a:lnTo>
                <a:lnTo>
                  <a:pt x="1051560" y="996696"/>
                </a:lnTo>
                <a:lnTo>
                  <a:pt x="987502" y="995786"/>
                </a:lnTo>
                <a:lnTo>
                  <a:pt x="924459" y="993092"/>
                </a:lnTo>
                <a:lnTo>
                  <a:pt x="862541" y="988667"/>
                </a:lnTo>
                <a:lnTo>
                  <a:pt x="801858" y="982561"/>
                </a:lnTo>
                <a:lnTo>
                  <a:pt x="742520" y="974827"/>
                </a:lnTo>
                <a:lnTo>
                  <a:pt x="684637" y="965518"/>
                </a:lnTo>
                <a:lnTo>
                  <a:pt x="628319" y="954685"/>
                </a:lnTo>
                <a:lnTo>
                  <a:pt x="573676" y="942381"/>
                </a:lnTo>
                <a:lnTo>
                  <a:pt x="520818" y="928657"/>
                </a:lnTo>
                <a:lnTo>
                  <a:pt x="469855" y="913567"/>
                </a:lnTo>
                <a:lnTo>
                  <a:pt x="420897" y="897161"/>
                </a:lnTo>
                <a:lnTo>
                  <a:pt x="374054" y="879492"/>
                </a:lnTo>
                <a:lnTo>
                  <a:pt x="329436" y="860612"/>
                </a:lnTo>
                <a:lnTo>
                  <a:pt x="287152" y="840574"/>
                </a:lnTo>
                <a:lnTo>
                  <a:pt x="247314" y="819429"/>
                </a:lnTo>
                <a:lnTo>
                  <a:pt x="210031" y="797229"/>
                </a:lnTo>
                <a:lnTo>
                  <a:pt x="175412" y="774027"/>
                </a:lnTo>
                <a:lnTo>
                  <a:pt x="143569" y="749875"/>
                </a:lnTo>
                <a:lnTo>
                  <a:pt x="114610" y="724825"/>
                </a:lnTo>
                <a:lnTo>
                  <a:pt x="65788" y="672239"/>
                </a:lnTo>
                <a:lnTo>
                  <a:pt x="29825" y="616686"/>
                </a:lnTo>
                <a:lnTo>
                  <a:pt x="7603" y="558583"/>
                </a:lnTo>
                <a:lnTo>
                  <a:pt x="0" y="498348"/>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29" name="Google Shape;1929;p166"/>
          <p:cNvSpPr txBox="1"/>
          <p:nvPr/>
        </p:nvSpPr>
        <p:spPr>
          <a:xfrm>
            <a:off x="668559" y="3987330"/>
            <a:ext cx="1645285" cy="441959"/>
          </a:xfrm>
          <a:prstGeom prst="rect">
            <a:avLst/>
          </a:prstGeom>
          <a:noFill/>
          <a:ln>
            <a:noFill/>
          </a:ln>
        </p:spPr>
        <p:txBody>
          <a:bodyPr anchorCtr="0" anchor="t" bIns="0" lIns="0" spcFirstLastPara="1" rIns="0" wrap="square" tIns="0">
            <a:spAutoFit/>
          </a:bodyPr>
          <a:lstStyle/>
          <a:p>
            <a:pPr indent="-161925" lvl="0" marL="173990" marR="508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Java client app  or HTML form</a:t>
            </a:r>
            <a:endParaRPr b="0" i="0" sz="1400" u="none" cap="none" strike="noStrike">
              <a:solidFill>
                <a:schemeClr val="dk1"/>
              </a:solidFill>
              <a:latin typeface="Oi"/>
              <a:ea typeface="Oi"/>
              <a:cs typeface="Oi"/>
              <a:sym typeface="Oi"/>
            </a:endParaRPr>
          </a:p>
        </p:txBody>
      </p:sp>
      <p:sp>
        <p:nvSpPr>
          <p:cNvPr id="1930" name="Google Shape;1930;p166"/>
          <p:cNvSpPr txBox="1"/>
          <p:nvPr/>
        </p:nvSpPr>
        <p:spPr>
          <a:xfrm>
            <a:off x="2561589" y="4308729"/>
            <a:ext cx="1192530" cy="2216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Cambria"/>
                <a:ea typeface="Cambria"/>
                <a:cs typeface="Cambria"/>
                <a:sym typeface="Cambria"/>
              </a:rPr>
              <a:t>RMI, CORBA,</a:t>
            </a:r>
            <a:endParaRPr b="0" i="0" sz="1400" u="none" cap="none" strike="noStrike">
              <a:solidFill>
                <a:schemeClr val="dk1"/>
              </a:solidFill>
              <a:latin typeface="Cambria"/>
              <a:ea typeface="Cambria"/>
              <a:cs typeface="Cambria"/>
              <a:sym typeface="Cambria"/>
            </a:endParaRPr>
          </a:p>
        </p:txBody>
      </p:sp>
      <p:sp>
        <p:nvSpPr>
          <p:cNvPr id="1931" name="Google Shape;1931;p166"/>
          <p:cNvSpPr/>
          <p:nvPr/>
        </p:nvSpPr>
        <p:spPr>
          <a:xfrm>
            <a:off x="4570476" y="3712464"/>
            <a:ext cx="2103120" cy="996950"/>
          </a:xfrm>
          <a:custGeom>
            <a:rect b="b" l="l" r="r" t="t"/>
            <a:pathLst>
              <a:path extrusionOk="0" h="996950" w="2103120">
                <a:moveTo>
                  <a:pt x="1051560" y="0"/>
                </a:moveTo>
                <a:lnTo>
                  <a:pt x="987502" y="909"/>
                </a:lnTo>
                <a:lnTo>
                  <a:pt x="924459" y="3603"/>
                </a:lnTo>
                <a:lnTo>
                  <a:pt x="862541" y="8028"/>
                </a:lnTo>
                <a:lnTo>
                  <a:pt x="801858" y="14134"/>
                </a:lnTo>
                <a:lnTo>
                  <a:pt x="742520" y="21868"/>
                </a:lnTo>
                <a:lnTo>
                  <a:pt x="684637" y="31177"/>
                </a:lnTo>
                <a:lnTo>
                  <a:pt x="628319" y="42010"/>
                </a:lnTo>
                <a:lnTo>
                  <a:pt x="573676" y="54314"/>
                </a:lnTo>
                <a:lnTo>
                  <a:pt x="520818" y="68038"/>
                </a:lnTo>
                <a:lnTo>
                  <a:pt x="469855" y="83128"/>
                </a:lnTo>
                <a:lnTo>
                  <a:pt x="420897" y="99534"/>
                </a:lnTo>
                <a:lnTo>
                  <a:pt x="374054" y="117203"/>
                </a:lnTo>
                <a:lnTo>
                  <a:pt x="329436" y="136083"/>
                </a:lnTo>
                <a:lnTo>
                  <a:pt x="287152" y="156121"/>
                </a:lnTo>
                <a:lnTo>
                  <a:pt x="247314" y="177266"/>
                </a:lnTo>
                <a:lnTo>
                  <a:pt x="210031" y="199466"/>
                </a:lnTo>
                <a:lnTo>
                  <a:pt x="175412" y="222668"/>
                </a:lnTo>
                <a:lnTo>
                  <a:pt x="143569" y="246820"/>
                </a:lnTo>
                <a:lnTo>
                  <a:pt x="114610" y="271870"/>
                </a:lnTo>
                <a:lnTo>
                  <a:pt x="65788" y="324456"/>
                </a:lnTo>
                <a:lnTo>
                  <a:pt x="29825" y="380009"/>
                </a:lnTo>
                <a:lnTo>
                  <a:pt x="7603" y="438112"/>
                </a:lnTo>
                <a:lnTo>
                  <a:pt x="0" y="498348"/>
                </a:lnTo>
                <a:lnTo>
                  <a:pt x="1919" y="528706"/>
                </a:lnTo>
                <a:lnTo>
                  <a:pt x="16942" y="587927"/>
                </a:lnTo>
                <a:lnTo>
                  <a:pt x="46144" y="644807"/>
                </a:lnTo>
                <a:lnTo>
                  <a:pt x="88647" y="698929"/>
                </a:lnTo>
                <a:lnTo>
                  <a:pt x="143569" y="749875"/>
                </a:lnTo>
                <a:lnTo>
                  <a:pt x="175412" y="774027"/>
                </a:lnTo>
                <a:lnTo>
                  <a:pt x="210031" y="797229"/>
                </a:lnTo>
                <a:lnTo>
                  <a:pt x="247314" y="819429"/>
                </a:lnTo>
                <a:lnTo>
                  <a:pt x="287152" y="840574"/>
                </a:lnTo>
                <a:lnTo>
                  <a:pt x="329436" y="860612"/>
                </a:lnTo>
                <a:lnTo>
                  <a:pt x="374054" y="879492"/>
                </a:lnTo>
                <a:lnTo>
                  <a:pt x="420897" y="897161"/>
                </a:lnTo>
                <a:lnTo>
                  <a:pt x="469855" y="913567"/>
                </a:lnTo>
                <a:lnTo>
                  <a:pt x="520818" y="928657"/>
                </a:lnTo>
                <a:lnTo>
                  <a:pt x="573676" y="942381"/>
                </a:lnTo>
                <a:lnTo>
                  <a:pt x="628319" y="954685"/>
                </a:lnTo>
                <a:lnTo>
                  <a:pt x="684637" y="965518"/>
                </a:lnTo>
                <a:lnTo>
                  <a:pt x="742520" y="974827"/>
                </a:lnTo>
                <a:lnTo>
                  <a:pt x="801858" y="982561"/>
                </a:lnTo>
                <a:lnTo>
                  <a:pt x="862541" y="988667"/>
                </a:lnTo>
                <a:lnTo>
                  <a:pt x="924459" y="993092"/>
                </a:lnTo>
                <a:lnTo>
                  <a:pt x="987502" y="995786"/>
                </a:lnTo>
                <a:lnTo>
                  <a:pt x="1051560" y="996696"/>
                </a:lnTo>
                <a:lnTo>
                  <a:pt x="1115617" y="995786"/>
                </a:lnTo>
                <a:lnTo>
                  <a:pt x="1178660" y="993092"/>
                </a:lnTo>
                <a:lnTo>
                  <a:pt x="1240578" y="988667"/>
                </a:lnTo>
                <a:lnTo>
                  <a:pt x="1301261" y="982561"/>
                </a:lnTo>
                <a:lnTo>
                  <a:pt x="1360599" y="974827"/>
                </a:lnTo>
                <a:lnTo>
                  <a:pt x="1418482" y="965518"/>
                </a:lnTo>
                <a:lnTo>
                  <a:pt x="1474800" y="954685"/>
                </a:lnTo>
                <a:lnTo>
                  <a:pt x="1529443" y="942381"/>
                </a:lnTo>
                <a:lnTo>
                  <a:pt x="1582301" y="928657"/>
                </a:lnTo>
                <a:lnTo>
                  <a:pt x="1633264" y="913567"/>
                </a:lnTo>
                <a:lnTo>
                  <a:pt x="1682222" y="897161"/>
                </a:lnTo>
                <a:lnTo>
                  <a:pt x="1729065" y="879492"/>
                </a:lnTo>
                <a:lnTo>
                  <a:pt x="1773683" y="860612"/>
                </a:lnTo>
                <a:lnTo>
                  <a:pt x="1815967" y="840574"/>
                </a:lnTo>
                <a:lnTo>
                  <a:pt x="1855805" y="819429"/>
                </a:lnTo>
                <a:lnTo>
                  <a:pt x="1893088" y="797229"/>
                </a:lnTo>
                <a:lnTo>
                  <a:pt x="1927707" y="774027"/>
                </a:lnTo>
                <a:lnTo>
                  <a:pt x="1959550" y="749875"/>
                </a:lnTo>
                <a:lnTo>
                  <a:pt x="1988509" y="724825"/>
                </a:lnTo>
                <a:lnTo>
                  <a:pt x="2037331" y="672239"/>
                </a:lnTo>
                <a:lnTo>
                  <a:pt x="2073294" y="616686"/>
                </a:lnTo>
                <a:lnTo>
                  <a:pt x="2095516" y="558583"/>
                </a:lnTo>
                <a:lnTo>
                  <a:pt x="2103120" y="498348"/>
                </a:lnTo>
                <a:lnTo>
                  <a:pt x="2101200" y="467989"/>
                </a:lnTo>
                <a:lnTo>
                  <a:pt x="2086177" y="408768"/>
                </a:lnTo>
                <a:lnTo>
                  <a:pt x="2056975" y="351888"/>
                </a:lnTo>
                <a:lnTo>
                  <a:pt x="2014472" y="297766"/>
                </a:lnTo>
                <a:lnTo>
                  <a:pt x="1959550" y="246820"/>
                </a:lnTo>
                <a:lnTo>
                  <a:pt x="1927707" y="222668"/>
                </a:lnTo>
                <a:lnTo>
                  <a:pt x="1893088" y="199466"/>
                </a:lnTo>
                <a:lnTo>
                  <a:pt x="1855805" y="177266"/>
                </a:lnTo>
                <a:lnTo>
                  <a:pt x="1815967" y="156121"/>
                </a:lnTo>
                <a:lnTo>
                  <a:pt x="1773683" y="136083"/>
                </a:lnTo>
                <a:lnTo>
                  <a:pt x="1729065" y="117203"/>
                </a:lnTo>
                <a:lnTo>
                  <a:pt x="1682222" y="99534"/>
                </a:lnTo>
                <a:lnTo>
                  <a:pt x="1633264" y="83128"/>
                </a:lnTo>
                <a:lnTo>
                  <a:pt x="1582301" y="68038"/>
                </a:lnTo>
                <a:lnTo>
                  <a:pt x="1529443" y="54314"/>
                </a:lnTo>
                <a:lnTo>
                  <a:pt x="1474800" y="42010"/>
                </a:lnTo>
                <a:lnTo>
                  <a:pt x="1418482" y="31177"/>
                </a:lnTo>
                <a:lnTo>
                  <a:pt x="1360599" y="21868"/>
                </a:lnTo>
                <a:lnTo>
                  <a:pt x="1301261" y="14134"/>
                </a:lnTo>
                <a:lnTo>
                  <a:pt x="1240578" y="8028"/>
                </a:lnTo>
                <a:lnTo>
                  <a:pt x="1178660" y="3603"/>
                </a:lnTo>
                <a:lnTo>
                  <a:pt x="1115617" y="909"/>
                </a:lnTo>
                <a:lnTo>
                  <a:pt x="105156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32" name="Google Shape;1932;p166"/>
          <p:cNvSpPr/>
          <p:nvPr/>
        </p:nvSpPr>
        <p:spPr>
          <a:xfrm>
            <a:off x="4570476" y="3712464"/>
            <a:ext cx="2103120" cy="996950"/>
          </a:xfrm>
          <a:custGeom>
            <a:rect b="b" l="l" r="r" t="t"/>
            <a:pathLst>
              <a:path extrusionOk="0" h="996950" w="2103120">
                <a:moveTo>
                  <a:pt x="0" y="498348"/>
                </a:moveTo>
                <a:lnTo>
                  <a:pt x="7603" y="438112"/>
                </a:lnTo>
                <a:lnTo>
                  <a:pt x="29825" y="380009"/>
                </a:lnTo>
                <a:lnTo>
                  <a:pt x="65788" y="324456"/>
                </a:lnTo>
                <a:lnTo>
                  <a:pt x="114610" y="271870"/>
                </a:lnTo>
                <a:lnTo>
                  <a:pt x="143569" y="246820"/>
                </a:lnTo>
                <a:lnTo>
                  <a:pt x="175412" y="222668"/>
                </a:lnTo>
                <a:lnTo>
                  <a:pt x="210031" y="199466"/>
                </a:lnTo>
                <a:lnTo>
                  <a:pt x="247314" y="177266"/>
                </a:lnTo>
                <a:lnTo>
                  <a:pt x="287152" y="156121"/>
                </a:lnTo>
                <a:lnTo>
                  <a:pt x="329436" y="136083"/>
                </a:lnTo>
                <a:lnTo>
                  <a:pt x="374054" y="117203"/>
                </a:lnTo>
                <a:lnTo>
                  <a:pt x="420897" y="99534"/>
                </a:lnTo>
                <a:lnTo>
                  <a:pt x="469855" y="83128"/>
                </a:lnTo>
                <a:lnTo>
                  <a:pt x="520818" y="68038"/>
                </a:lnTo>
                <a:lnTo>
                  <a:pt x="573676" y="54314"/>
                </a:lnTo>
                <a:lnTo>
                  <a:pt x="628319" y="42010"/>
                </a:lnTo>
                <a:lnTo>
                  <a:pt x="684637" y="31177"/>
                </a:lnTo>
                <a:lnTo>
                  <a:pt x="742520" y="21868"/>
                </a:lnTo>
                <a:lnTo>
                  <a:pt x="801858" y="14134"/>
                </a:lnTo>
                <a:lnTo>
                  <a:pt x="862541" y="8028"/>
                </a:lnTo>
                <a:lnTo>
                  <a:pt x="924459" y="3603"/>
                </a:lnTo>
                <a:lnTo>
                  <a:pt x="987502" y="909"/>
                </a:lnTo>
                <a:lnTo>
                  <a:pt x="1051560" y="0"/>
                </a:lnTo>
                <a:lnTo>
                  <a:pt x="1115617" y="909"/>
                </a:lnTo>
                <a:lnTo>
                  <a:pt x="1178660" y="3603"/>
                </a:lnTo>
                <a:lnTo>
                  <a:pt x="1240578" y="8028"/>
                </a:lnTo>
                <a:lnTo>
                  <a:pt x="1301261" y="14134"/>
                </a:lnTo>
                <a:lnTo>
                  <a:pt x="1360599" y="21868"/>
                </a:lnTo>
                <a:lnTo>
                  <a:pt x="1418482" y="31177"/>
                </a:lnTo>
                <a:lnTo>
                  <a:pt x="1474800" y="42010"/>
                </a:lnTo>
                <a:lnTo>
                  <a:pt x="1529443" y="54314"/>
                </a:lnTo>
                <a:lnTo>
                  <a:pt x="1582301" y="68038"/>
                </a:lnTo>
                <a:lnTo>
                  <a:pt x="1633264" y="83128"/>
                </a:lnTo>
                <a:lnTo>
                  <a:pt x="1682222" y="99534"/>
                </a:lnTo>
                <a:lnTo>
                  <a:pt x="1729065" y="117203"/>
                </a:lnTo>
                <a:lnTo>
                  <a:pt x="1773683" y="136083"/>
                </a:lnTo>
                <a:lnTo>
                  <a:pt x="1815967" y="156121"/>
                </a:lnTo>
                <a:lnTo>
                  <a:pt x="1855805" y="177266"/>
                </a:lnTo>
                <a:lnTo>
                  <a:pt x="1893088" y="199466"/>
                </a:lnTo>
                <a:lnTo>
                  <a:pt x="1927707" y="222668"/>
                </a:lnTo>
                <a:lnTo>
                  <a:pt x="1959550" y="246820"/>
                </a:lnTo>
                <a:lnTo>
                  <a:pt x="1988509" y="271870"/>
                </a:lnTo>
                <a:lnTo>
                  <a:pt x="2037331" y="324456"/>
                </a:lnTo>
                <a:lnTo>
                  <a:pt x="2073294" y="380009"/>
                </a:lnTo>
                <a:lnTo>
                  <a:pt x="2095516" y="438112"/>
                </a:lnTo>
                <a:lnTo>
                  <a:pt x="2103120" y="498348"/>
                </a:lnTo>
                <a:lnTo>
                  <a:pt x="2101200" y="528706"/>
                </a:lnTo>
                <a:lnTo>
                  <a:pt x="2086177" y="587927"/>
                </a:lnTo>
                <a:lnTo>
                  <a:pt x="2056975" y="644807"/>
                </a:lnTo>
                <a:lnTo>
                  <a:pt x="2014472" y="698929"/>
                </a:lnTo>
                <a:lnTo>
                  <a:pt x="1959550" y="749875"/>
                </a:lnTo>
                <a:lnTo>
                  <a:pt x="1927707" y="774027"/>
                </a:lnTo>
                <a:lnTo>
                  <a:pt x="1893088" y="797229"/>
                </a:lnTo>
                <a:lnTo>
                  <a:pt x="1855805" y="819429"/>
                </a:lnTo>
                <a:lnTo>
                  <a:pt x="1815967" y="840574"/>
                </a:lnTo>
                <a:lnTo>
                  <a:pt x="1773683" y="860612"/>
                </a:lnTo>
                <a:lnTo>
                  <a:pt x="1729065" y="879492"/>
                </a:lnTo>
                <a:lnTo>
                  <a:pt x="1682222" y="897161"/>
                </a:lnTo>
                <a:lnTo>
                  <a:pt x="1633264" y="913567"/>
                </a:lnTo>
                <a:lnTo>
                  <a:pt x="1582301" y="928657"/>
                </a:lnTo>
                <a:lnTo>
                  <a:pt x="1529443" y="942381"/>
                </a:lnTo>
                <a:lnTo>
                  <a:pt x="1474800" y="954685"/>
                </a:lnTo>
                <a:lnTo>
                  <a:pt x="1418482" y="965518"/>
                </a:lnTo>
                <a:lnTo>
                  <a:pt x="1360599" y="974827"/>
                </a:lnTo>
                <a:lnTo>
                  <a:pt x="1301261" y="982561"/>
                </a:lnTo>
                <a:lnTo>
                  <a:pt x="1240578" y="988667"/>
                </a:lnTo>
                <a:lnTo>
                  <a:pt x="1178660" y="993092"/>
                </a:lnTo>
                <a:lnTo>
                  <a:pt x="1115617" y="995786"/>
                </a:lnTo>
                <a:lnTo>
                  <a:pt x="1051560" y="996696"/>
                </a:lnTo>
                <a:lnTo>
                  <a:pt x="987502" y="995786"/>
                </a:lnTo>
                <a:lnTo>
                  <a:pt x="924459" y="993092"/>
                </a:lnTo>
                <a:lnTo>
                  <a:pt x="862541" y="988667"/>
                </a:lnTo>
                <a:lnTo>
                  <a:pt x="801858" y="982561"/>
                </a:lnTo>
                <a:lnTo>
                  <a:pt x="742520" y="974827"/>
                </a:lnTo>
                <a:lnTo>
                  <a:pt x="684637" y="965518"/>
                </a:lnTo>
                <a:lnTo>
                  <a:pt x="628319" y="954685"/>
                </a:lnTo>
                <a:lnTo>
                  <a:pt x="573676" y="942381"/>
                </a:lnTo>
                <a:lnTo>
                  <a:pt x="520818" y="928657"/>
                </a:lnTo>
                <a:lnTo>
                  <a:pt x="469855" y="913567"/>
                </a:lnTo>
                <a:lnTo>
                  <a:pt x="420897" y="897161"/>
                </a:lnTo>
                <a:lnTo>
                  <a:pt x="374054" y="879492"/>
                </a:lnTo>
                <a:lnTo>
                  <a:pt x="329436" y="860612"/>
                </a:lnTo>
                <a:lnTo>
                  <a:pt x="287152" y="840574"/>
                </a:lnTo>
                <a:lnTo>
                  <a:pt x="247314" y="819429"/>
                </a:lnTo>
                <a:lnTo>
                  <a:pt x="210031" y="797229"/>
                </a:lnTo>
                <a:lnTo>
                  <a:pt x="175412" y="774027"/>
                </a:lnTo>
                <a:lnTo>
                  <a:pt x="143569" y="749875"/>
                </a:lnTo>
                <a:lnTo>
                  <a:pt x="114610" y="724825"/>
                </a:lnTo>
                <a:lnTo>
                  <a:pt x="65788" y="672239"/>
                </a:lnTo>
                <a:lnTo>
                  <a:pt x="29825" y="616686"/>
                </a:lnTo>
                <a:lnTo>
                  <a:pt x="7603" y="558583"/>
                </a:lnTo>
                <a:lnTo>
                  <a:pt x="0" y="498348"/>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33" name="Google Shape;1933;p166"/>
          <p:cNvSpPr txBox="1"/>
          <p:nvPr/>
        </p:nvSpPr>
        <p:spPr>
          <a:xfrm>
            <a:off x="4799228" y="4094010"/>
            <a:ext cx="1645285"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Java server app</a:t>
            </a:r>
            <a:endParaRPr b="0" i="0" sz="1400" u="none" cap="none" strike="noStrike">
              <a:solidFill>
                <a:schemeClr val="dk1"/>
              </a:solidFill>
              <a:latin typeface="Oi"/>
              <a:ea typeface="Oi"/>
              <a:cs typeface="Oi"/>
              <a:sym typeface="Oi"/>
            </a:endParaRPr>
          </a:p>
        </p:txBody>
      </p:sp>
      <p:sp>
        <p:nvSpPr>
          <p:cNvPr id="1934" name="Google Shape;1934;p166"/>
          <p:cNvSpPr/>
          <p:nvPr/>
        </p:nvSpPr>
        <p:spPr>
          <a:xfrm>
            <a:off x="3870959" y="3442715"/>
            <a:ext cx="0" cy="2580640"/>
          </a:xfrm>
          <a:custGeom>
            <a:rect b="b" l="l" r="r" t="t"/>
            <a:pathLst>
              <a:path extrusionOk="0" h="2580640" w="120000">
                <a:moveTo>
                  <a:pt x="0" y="0"/>
                </a:moveTo>
                <a:lnTo>
                  <a:pt x="0" y="2580132"/>
                </a:lnTo>
              </a:path>
            </a:pathLst>
          </a:custGeom>
          <a:noFill/>
          <a:ln cap="flat" cmpd="sng" w="57900">
            <a:solidFill>
              <a:srgbClr val="333399"/>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35" name="Google Shape;1935;p166"/>
          <p:cNvSpPr/>
          <p:nvPr/>
        </p:nvSpPr>
        <p:spPr>
          <a:xfrm>
            <a:off x="7936992" y="3996359"/>
            <a:ext cx="699515" cy="81186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36" name="Google Shape;1936;p166"/>
          <p:cNvSpPr/>
          <p:nvPr/>
        </p:nvSpPr>
        <p:spPr>
          <a:xfrm>
            <a:off x="7936992" y="3880103"/>
            <a:ext cx="699515" cy="23251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37" name="Google Shape;1937;p166"/>
          <p:cNvSpPr/>
          <p:nvPr/>
        </p:nvSpPr>
        <p:spPr>
          <a:xfrm>
            <a:off x="7936992" y="3880103"/>
            <a:ext cx="699770" cy="233045"/>
          </a:xfrm>
          <a:custGeom>
            <a:rect b="b" l="l" r="r" t="t"/>
            <a:pathLst>
              <a:path extrusionOk="0" h="233045" w="699770">
                <a:moveTo>
                  <a:pt x="699516" y="116255"/>
                </a:moveTo>
                <a:lnTo>
                  <a:pt x="672030" y="161509"/>
                </a:lnTo>
                <a:lnTo>
                  <a:pt x="597074" y="198462"/>
                </a:lnTo>
                <a:lnTo>
                  <a:pt x="545311" y="212658"/>
                </a:lnTo>
                <a:lnTo>
                  <a:pt x="485900" y="223376"/>
                </a:lnTo>
                <a:lnTo>
                  <a:pt x="420246" y="230149"/>
                </a:lnTo>
                <a:lnTo>
                  <a:pt x="349758" y="232511"/>
                </a:lnTo>
                <a:lnTo>
                  <a:pt x="279269" y="230149"/>
                </a:lnTo>
                <a:lnTo>
                  <a:pt x="213615" y="223376"/>
                </a:lnTo>
                <a:lnTo>
                  <a:pt x="154204" y="212658"/>
                </a:lnTo>
                <a:lnTo>
                  <a:pt x="102441" y="198462"/>
                </a:lnTo>
                <a:lnTo>
                  <a:pt x="59732" y="181257"/>
                </a:lnTo>
                <a:lnTo>
                  <a:pt x="7105" y="139686"/>
                </a:lnTo>
                <a:lnTo>
                  <a:pt x="0" y="116255"/>
                </a:lnTo>
                <a:lnTo>
                  <a:pt x="7105" y="92824"/>
                </a:lnTo>
                <a:lnTo>
                  <a:pt x="59732" y="51253"/>
                </a:lnTo>
                <a:lnTo>
                  <a:pt x="102441" y="34048"/>
                </a:lnTo>
                <a:lnTo>
                  <a:pt x="154204" y="19853"/>
                </a:lnTo>
                <a:lnTo>
                  <a:pt x="213615" y="9135"/>
                </a:lnTo>
                <a:lnTo>
                  <a:pt x="279269" y="2361"/>
                </a:lnTo>
                <a:lnTo>
                  <a:pt x="349758" y="0"/>
                </a:lnTo>
                <a:lnTo>
                  <a:pt x="420246" y="2361"/>
                </a:lnTo>
                <a:lnTo>
                  <a:pt x="485900" y="9135"/>
                </a:lnTo>
                <a:lnTo>
                  <a:pt x="545311" y="19853"/>
                </a:lnTo>
                <a:lnTo>
                  <a:pt x="597074" y="34048"/>
                </a:lnTo>
                <a:lnTo>
                  <a:pt x="639783" y="51253"/>
                </a:lnTo>
                <a:lnTo>
                  <a:pt x="692410" y="92824"/>
                </a:lnTo>
                <a:lnTo>
                  <a:pt x="699516" y="11625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38" name="Google Shape;1938;p166"/>
          <p:cNvSpPr/>
          <p:nvPr/>
        </p:nvSpPr>
        <p:spPr>
          <a:xfrm>
            <a:off x="7936992" y="3996359"/>
            <a:ext cx="699770" cy="812165"/>
          </a:xfrm>
          <a:custGeom>
            <a:rect b="b" l="l" r="r" t="t"/>
            <a:pathLst>
              <a:path extrusionOk="0" h="812164" w="699770">
                <a:moveTo>
                  <a:pt x="699516" y="0"/>
                </a:moveTo>
                <a:lnTo>
                  <a:pt x="699516" y="695604"/>
                </a:lnTo>
                <a:lnTo>
                  <a:pt x="692410" y="719035"/>
                </a:lnTo>
                <a:lnTo>
                  <a:pt x="639783" y="760606"/>
                </a:lnTo>
                <a:lnTo>
                  <a:pt x="597074" y="777811"/>
                </a:lnTo>
                <a:lnTo>
                  <a:pt x="545311" y="792006"/>
                </a:lnTo>
                <a:lnTo>
                  <a:pt x="485900" y="802724"/>
                </a:lnTo>
                <a:lnTo>
                  <a:pt x="420246" y="809498"/>
                </a:lnTo>
                <a:lnTo>
                  <a:pt x="349758" y="811860"/>
                </a:lnTo>
                <a:lnTo>
                  <a:pt x="279269" y="809498"/>
                </a:lnTo>
                <a:lnTo>
                  <a:pt x="213615" y="802724"/>
                </a:lnTo>
                <a:lnTo>
                  <a:pt x="154204" y="792006"/>
                </a:lnTo>
                <a:lnTo>
                  <a:pt x="102441" y="777811"/>
                </a:lnTo>
                <a:lnTo>
                  <a:pt x="59732" y="760606"/>
                </a:lnTo>
                <a:lnTo>
                  <a:pt x="7105" y="719035"/>
                </a:lnTo>
                <a:lnTo>
                  <a:pt x="0" y="695604"/>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39" name="Google Shape;1939;p166"/>
          <p:cNvSpPr txBox="1"/>
          <p:nvPr/>
        </p:nvSpPr>
        <p:spPr>
          <a:xfrm>
            <a:off x="675640" y="6058153"/>
            <a:ext cx="1360170" cy="2216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Cambria"/>
                <a:ea typeface="Cambria"/>
                <a:cs typeface="Cambria"/>
                <a:sym typeface="Cambria"/>
              </a:rPr>
              <a:t>Client machine</a:t>
            </a:r>
            <a:endParaRPr b="0" i="0" sz="1400" u="none" cap="none" strike="noStrike">
              <a:solidFill>
                <a:schemeClr val="dk1"/>
              </a:solidFill>
              <a:latin typeface="Cambria"/>
              <a:ea typeface="Cambria"/>
              <a:cs typeface="Cambria"/>
              <a:sym typeface="Cambria"/>
            </a:endParaRPr>
          </a:p>
        </p:txBody>
      </p:sp>
      <p:sp>
        <p:nvSpPr>
          <p:cNvPr id="1940" name="Google Shape;1940;p166"/>
          <p:cNvSpPr txBox="1"/>
          <p:nvPr/>
        </p:nvSpPr>
        <p:spPr>
          <a:xfrm>
            <a:off x="3469728" y="6058153"/>
            <a:ext cx="796290" cy="2216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Cambria"/>
                <a:ea typeface="Cambria"/>
                <a:cs typeface="Cambria"/>
                <a:sym typeface="Cambria"/>
              </a:rPr>
              <a:t>Network</a:t>
            </a:r>
            <a:endParaRPr b="0" i="0" sz="1400" u="none" cap="none" strike="noStrike">
              <a:solidFill>
                <a:schemeClr val="dk1"/>
              </a:solidFill>
              <a:latin typeface="Cambria"/>
              <a:ea typeface="Cambria"/>
              <a:cs typeface="Cambria"/>
              <a:sym typeface="Cambria"/>
            </a:endParaRPr>
          </a:p>
        </p:txBody>
      </p:sp>
      <p:sp>
        <p:nvSpPr>
          <p:cNvPr id="1941" name="Google Shape;1941;p166"/>
          <p:cNvSpPr txBox="1"/>
          <p:nvPr/>
        </p:nvSpPr>
        <p:spPr>
          <a:xfrm>
            <a:off x="4870335" y="6058153"/>
            <a:ext cx="1282700" cy="434975"/>
          </a:xfrm>
          <a:prstGeom prst="rect">
            <a:avLst/>
          </a:prstGeom>
          <a:noFill/>
          <a:ln>
            <a:noFill/>
          </a:ln>
        </p:spPr>
        <p:txBody>
          <a:bodyPr anchorCtr="0" anchor="t" bIns="0" lIns="0" spcFirstLastPara="1" rIns="0" wrap="square" tIns="0">
            <a:spAutoFit/>
          </a:bodyPr>
          <a:lstStyle/>
          <a:p>
            <a:pPr indent="-149860" lvl="0" marL="161925" marR="508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Cambria"/>
                <a:ea typeface="Cambria"/>
                <a:cs typeface="Cambria"/>
                <a:sym typeface="Cambria"/>
              </a:rPr>
              <a:t>Web server or  App server</a:t>
            </a:r>
            <a:endParaRPr b="0" i="0" sz="1400" u="none" cap="none" strike="noStrike">
              <a:solidFill>
                <a:schemeClr val="dk1"/>
              </a:solidFill>
              <a:latin typeface="Cambria"/>
              <a:ea typeface="Cambria"/>
              <a:cs typeface="Cambria"/>
              <a:sym typeface="Cambria"/>
            </a:endParaRPr>
          </a:p>
        </p:txBody>
      </p:sp>
      <p:sp>
        <p:nvSpPr>
          <p:cNvPr id="1942" name="Google Shape;1942;p166"/>
          <p:cNvSpPr txBox="1"/>
          <p:nvPr/>
        </p:nvSpPr>
        <p:spPr>
          <a:xfrm>
            <a:off x="2561589" y="4522165"/>
            <a:ext cx="6189345" cy="632460"/>
          </a:xfrm>
          <a:prstGeom prst="rect">
            <a:avLst/>
          </a:prstGeom>
          <a:noFill/>
          <a:ln>
            <a:noFill/>
          </a:ln>
        </p:spPr>
        <p:txBody>
          <a:bodyPr anchorCtr="0" anchor="t" bIns="0" lIns="0" spcFirstLastPara="1" rIns="0" wrap="square" tIns="0">
            <a:spAutoFit/>
          </a:bodyPr>
          <a:lstStyle/>
          <a:p>
            <a:pPr indent="0" lvl="0" marL="12700" marR="5006975"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Cambria"/>
                <a:ea typeface="Cambria"/>
                <a:cs typeface="Cambria"/>
                <a:sym typeface="Cambria"/>
              </a:rPr>
              <a:t>Web Service,  or HTTP</a:t>
            </a:r>
            <a:endParaRPr b="0" i="0" sz="1400" u="none" cap="none" strike="noStrike">
              <a:solidFill>
                <a:schemeClr val="dk1"/>
              </a:solidFill>
              <a:latin typeface="Cambria"/>
              <a:ea typeface="Cambria"/>
              <a:cs typeface="Cambria"/>
              <a:sym typeface="Cambria"/>
            </a:endParaRPr>
          </a:p>
          <a:p>
            <a:pPr indent="0" lvl="0" marL="0" marR="5080" rtl="0" algn="r">
              <a:lnSpc>
                <a:spcPct val="111071"/>
              </a:lnSpc>
              <a:spcBef>
                <a:spcPts val="0"/>
              </a:spcBef>
              <a:spcAft>
                <a:spcPts val="0"/>
              </a:spcAft>
              <a:buClr>
                <a:srgbClr val="000000"/>
              </a:buClr>
              <a:buSzPts val="1400"/>
              <a:buFont typeface="Arial"/>
              <a:buNone/>
            </a:pPr>
            <a:r>
              <a:rPr b="1" i="0" lang="en-US" sz="1400" u="none" cap="none" strike="noStrike">
                <a:solidFill>
                  <a:srgbClr val="333399"/>
                </a:solidFill>
                <a:latin typeface="Cambria"/>
                <a:ea typeface="Cambria"/>
                <a:cs typeface="Cambria"/>
                <a:sym typeface="Cambria"/>
              </a:rPr>
              <a:t>Database</a:t>
            </a:r>
            <a:endParaRPr b="0" i="0" sz="1400" u="none" cap="none" strike="noStrike">
              <a:solidFill>
                <a:schemeClr val="dk1"/>
              </a:solidFill>
              <a:latin typeface="Cambria"/>
              <a:ea typeface="Cambria"/>
              <a:cs typeface="Cambria"/>
              <a:sym typeface="Cambria"/>
            </a:endParaRPr>
          </a:p>
        </p:txBody>
      </p:sp>
      <p:sp>
        <p:nvSpPr>
          <p:cNvPr id="1943" name="Google Shape;1943;p166"/>
          <p:cNvSpPr/>
          <p:nvPr/>
        </p:nvSpPr>
        <p:spPr>
          <a:xfrm>
            <a:off x="7519416" y="4245102"/>
            <a:ext cx="274320" cy="0"/>
          </a:xfrm>
          <a:custGeom>
            <a:rect b="b" l="l" r="r" t="t"/>
            <a:pathLst>
              <a:path extrusionOk="0" h="120000" w="274320">
                <a:moveTo>
                  <a:pt x="0" y="0"/>
                </a:moveTo>
                <a:lnTo>
                  <a:pt x="274320" y="0"/>
                </a:lnTo>
              </a:path>
            </a:pathLst>
          </a:custGeom>
          <a:noFill/>
          <a:ln cap="flat" cmpd="sng" w="28950">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44" name="Google Shape;1944;p166"/>
          <p:cNvSpPr/>
          <p:nvPr/>
        </p:nvSpPr>
        <p:spPr>
          <a:xfrm>
            <a:off x="6786371" y="4245102"/>
            <a:ext cx="675640" cy="0"/>
          </a:xfrm>
          <a:custGeom>
            <a:rect b="b" l="l" r="r" t="t"/>
            <a:pathLst>
              <a:path extrusionOk="0" h="120000" w="675640">
                <a:moveTo>
                  <a:pt x="0" y="0"/>
                </a:moveTo>
                <a:lnTo>
                  <a:pt x="675131" y="0"/>
                </a:lnTo>
              </a:path>
            </a:pathLst>
          </a:custGeom>
          <a:noFill/>
          <a:ln cap="flat" cmpd="sng" w="28950">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45" name="Google Shape;1945;p166"/>
          <p:cNvSpPr/>
          <p:nvPr/>
        </p:nvSpPr>
        <p:spPr>
          <a:xfrm>
            <a:off x="7779257" y="4172711"/>
            <a:ext cx="144780" cy="144780"/>
          </a:xfrm>
          <a:custGeom>
            <a:rect b="b" l="l" r="r" t="t"/>
            <a:pathLst>
              <a:path extrusionOk="0" h="144779" w="144779">
                <a:moveTo>
                  <a:pt x="0" y="0"/>
                </a:moveTo>
                <a:lnTo>
                  <a:pt x="0" y="144780"/>
                </a:lnTo>
                <a:lnTo>
                  <a:pt x="144780" y="72402"/>
                </a:lnTo>
                <a:lnTo>
                  <a:pt x="0"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46" name="Google Shape;1946;p166"/>
          <p:cNvSpPr/>
          <p:nvPr/>
        </p:nvSpPr>
        <p:spPr>
          <a:xfrm>
            <a:off x="6656069" y="4172711"/>
            <a:ext cx="144780" cy="144780"/>
          </a:xfrm>
          <a:custGeom>
            <a:rect b="b" l="l" r="r" t="t"/>
            <a:pathLst>
              <a:path extrusionOk="0" h="144779" w="144779">
                <a:moveTo>
                  <a:pt x="144767" y="0"/>
                </a:moveTo>
                <a:lnTo>
                  <a:pt x="0" y="72402"/>
                </a:lnTo>
                <a:lnTo>
                  <a:pt x="144779" y="144780"/>
                </a:lnTo>
                <a:lnTo>
                  <a:pt x="144767"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47" name="Google Shape;1947;p166"/>
          <p:cNvSpPr/>
          <p:nvPr/>
        </p:nvSpPr>
        <p:spPr>
          <a:xfrm>
            <a:off x="7490459" y="3442715"/>
            <a:ext cx="0" cy="2580640"/>
          </a:xfrm>
          <a:custGeom>
            <a:rect b="b" l="l" r="r" t="t"/>
            <a:pathLst>
              <a:path extrusionOk="0" h="2580640" w="120000">
                <a:moveTo>
                  <a:pt x="0" y="0"/>
                </a:moveTo>
                <a:lnTo>
                  <a:pt x="0" y="2580132"/>
                </a:lnTo>
              </a:path>
            </a:pathLst>
          </a:custGeom>
          <a:noFill/>
          <a:ln cap="flat" cmpd="sng" w="57900">
            <a:solidFill>
              <a:srgbClr val="333399"/>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48" name="Google Shape;1948;p166"/>
          <p:cNvSpPr txBox="1"/>
          <p:nvPr/>
        </p:nvSpPr>
        <p:spPr>
          <a:xfrm>
            <a:off x="7089140" y="6058153"/>
            <a:ext cx="796290" cy="2216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Cambria"/>
                <a:ea typeface="Cambria"/>
                <a:cs typeface="Cambria"/>
                <a:sym typeface="Cambria"/>
              </a:rPr>
              <a:t>Network</a:t>
            </a:r>
            <a:endParaRPr b="0" i="0" sz="1400" u="none" cap="none" strike="noStrike">
              <a:solidFill>
                <a:schemeClr val="dk1"/>
              </a:solidFill>
              <a:latin typeface="Cambria"/>
              <a:ea typeface="Cambria"/>
              <a:cs typeface="Cambria"/>
              <a:sym typeface="Cambria"/>
            </a:endParaRPr>
          </a:p>
        </p:txBody>
      </p:sp>
      <p:sp>
        <p:nvSpPr>
          <p:cNvPr id="1949" name="Google Shape;1949;p166"/>
          <p:cNvSpPr txBox="1"/>
          <p:nvPr/>
        </p:nvSpPr>
        <p:spPr>
          <a:xfrm>
            <a:off x="6762127" y="4308779"/>
            <a:ext cx="491490" cy="2216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Cambria"/>
                <a:ea typeface="Cambria"/>
                <a:cs typeface="Cambria"/>
                <a:sym typeface="Cambria"/>
              </a:rPr>
              <a:t>JDBC</a:t>
            </a:r>
            <a:endParaRPr b="0" i="0" sz="1400" u="none" cap="none" strike="noStrike">
              <a:solidFill>
                <a:schemeClr val="dk1"/>
              </a:solidFill>
              <a:latin typeface="Cambria"/>
              <a:ea typeface="Cambria"/>
              <a:cs typeface="Cambria"/>
              <a:sym typeface="Cambria"/>
            </a:endParaRPr>
          </a:p>
        </p:txBody>
      </p:sp>
      <p:sp>
        <p:nvSpPr>
          <p:cNvPr id="1950" name="Google Shape;1950;p166"/>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What is JDBC?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167"/>
          <p:cNvSpPr/>
          <p:nvPr/>
        </p:nvSpPr>
        <p:spPr>
          <a:xfrm>
            <a:off x="860552" y="4080764"/>
            <a:ext cx="2092960" cy="608330"/>
          </a:xfrm>
          <a:custGeom>
            <a:rect b="b" l="l" r="r" t="t"/>
            <a:pathLst>
              <a:path extrusionOk="0" h="608329" w="2092960">
                <a:moveTo>
                  <a:pt x="0" y="0"/>
                </a:moveTo>
                <a:lnTo>
                  <a:pt x="2092452" y="0"/>
                </a:lnTo>
                <a:lnTo>
                  <a:pt x="2092452" y="608076"/>
                </a:lnTo>
                <a:lnTo>
                  <a:pt x="0" y="608076"/>
                </a:lnTo>
                <a:lnTo>
                  <a:pt x="0"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56" name="Google Shape;1956;p167"/>
          <p:cNvSpPr/>
          <p:nvPr/>
        </p:nvSpPr>
        <p:spPr>
          <a:xfrm>
            <a:off x="1211262" y="4199318"/>
            <a:ext cx="1391285" cy="142875"/>
          </a:xfrm>
          <a:custGeom>
            <a:rect b="b" l="l" r="r" t="t"/>
            <a:pathLst>
              <a:path extrusionOk="0" h="142875" w="1391285">
                <a:moveTo>
                  <a:pt x="94208" y="46405"/>
                </a:moveTo>
                <a:lnTo>
                  <a:pt x="0" y="93484"/>
                </a:lnTo>
                <a:lnTo>
                  <a:pt x="94208" y="140436"/>
                </a:lnTo>
                <a:lnTo>
                  <a:pt x="94208" y="123469"/>
                </a:lnTo>
                <a:lnTo>
                  <a:pt x="31851" y="93472"/>
                </a:lnTo>
                <a:lnTo>
                  <a:pt x="94208" y="63411"/>
                </a:lnTo>
                <a:lnTo>
                  <a:pt x="94208" y="46405"/>
                </a:lnTo>
                <a:close/>
              </a:path>
              <a:path extrusionOk="0" h="142875" w="1391285">
                <a:moveTo>
                  <a:pt x="202412" y="46405"/>
                </a:moveTo>
                <a:lnTo>
                  <a:pt x="108204" y="93484"/>
                </a:lnTo>
                <a:lnTo>
                  <a:pt x="202412" y="140436"/>
                </a:lnTo>
                <a:lnTo>
                  <a:pt x="202412" y="123469"/>
                </a:lnTo>
                <a:lnTo>
                  <a:pt x="140055" y="93472"/>
                </a:lnTo>
                <a:lnTo>
                  <a:pt x="202412" y="63411"/>
                </a:lnTo>
                <a:lnTo>
                  <a:pt x="202412" y="46405"/>
                </a:lnTo>
                <a:close/>
              </a:path>
              <a:path extrusionOk="0" h="142875" w="1391285">
                <a:moveTo>
                  <a:pt x="277964" y="44234"/>
                </a:moveTo>
                <a:lnTo>
                  <a:pt x="223901" y="44234"/>
                </a:lnTo>
                <a:lnTo>
                  <a:pt x="223901" y="60337"/>
                </a:lnTo>
                <a:lnTo>
                  <a:pt x="257594" y="60337"/>
                </a:lnTo>
                <a:lnTo>
                  <a:pt x="257594" y="140436"/>
                </a:lnTo>
                <a:lnTo>
                  <a:pt x="277964" y="140436"/>
                </a:lnTo>
                <a:lnTo>
                  <a:pt x="277964" y="44234"/>
                </a:lnTo>
                <a:close/>
              </a:path>
              <a:path extrusionOk="0" h="142875" w="1391285">
                <a:moveTo>
                  <a:pt x="280136" y="2184"/>
                </a:moveTo>
                <a:lnTo>
                  <a:pt x="255498" y="2184"/>
                </a:lnTo>
                <a:lnTo>
                  <a:pt x="255498" y="26733"/>
                </a:lnTo>
                <a:lnTo>
                  <a:pt x="280136" y="26733"/>
                </a:lnTo>
                <a:lnTo>
                  <a:pt x="280136" y="2184"/>
                </a:lnTo>
                <a:close/>
              </a:path>
              <a:path extrusionOk="0" h="142875" w="1391285">
                <a:moveTo>
                  <a:pt x="353174" y="44234"/>
                </a:moveTo>
                <a:lnTo>
                  <a:pt x="332803" y="44234"/>
                </a:lnTo>
                <a:lnTo>
                  <a:pt x="332803" y="140436"/>
                </a:lnTo>
                <a:lnTo>
                  <a:pt x="353174" y="140436"/>
                </a:lnTo>
                <a:lnTo>
                  <a:pt x="353174" y="78651"/>
                </a:lnTo>
                <a:lnTo>
                  <a:pt x="359560" y="71209"/>
                </a:lnTo>
                <a:lnTo>
                  <a:pt x="365801" y="65895"/>
                </a:lnTo>
                <a:lnTo>
                  <a:pt x="371894" y="62708"/>
                </a:lnTo>
                <a:lnTo>
                  <a:pt x="377553" y="61696"/>
                </a:lnTo>
                <a:lnTo>
                  <a:pt x="353174" y="61696"/>
                </a:lnTo>
                <a:lnTo>
                  <a:pt x="353174" y="44234"/>
                </a:lnTo>
                <a:close/>
              </a:path>
              <a:path extrusionOk="0" h="142875" w="1391285">
                <a:moveTo>
                  <a:pt x="409498" y="61645"/>
                </a:moveTo>
                <a:lnTo>
                  <a:pt x="382524" y="61645"/>
                </a:lnTo>
                <a:lnTo>
                  <a:pt x="385851" y="62979"/>
                </a:lnTo>
                <a:lnTo>
                  <a:pt x="389801" y="68313"/>
                </a:lnTo>
                <a:lnTo>
                  <a:pt x="390791" y="73063"/>
                </a:lnTo>
                <a:lnTo>
                  <a:pt x="390791" y="140436"/>
                </a:lnTo>
                <a:lnTo>
                  <a:pt x="411162" y="140436"/>
                </a:lnTo>
                <a:lnTo>
                  <a:pt x="411162" y="75285"/>
                </a:lnTo>
                <a:lnTo>
                  <a:pt x="409498" y="61645"/>
                </a:lnTo>
                <a:close/>
              </a:path>
              <a:path extrusionOk="0" h="142875" w="1391285">
                <a:moveTo>
                  <a:pt x="382943" y="42227"/>
                </a:moveTo>
                <a:lnTo>
                  <a:pt x="373223" y="43444"/>
                </a:lnTo>
                <a:lnTo>
                  <a:pt x="365020" y="47094"/>
                </a:lnTo>
                <a:lnTo>
                  <a:pt x="358336" y="53178"/>
                </a:lnTo>
                <a:lnTo>
                  <a:pt x="353174" y="61696"/>
                </a:lnTo>
                <a:lnTo>
                  <a:pt x="377553" y="61696"/>
                </a:lnTo>
                <a:lnTo>
                  <a:pt x="377837" y="61645"/>
                </a:lnTo>
                <a:lnTo>
                  <a:pt x="409498" y="61645"/>
                </a:lnTo>
                <a:lnTo>
                  <a:pt x="409398" y="60824"/>
                </a:lnTo>
                <a:lnTo>
                  <a:pt x="404106" y="50493"/>
                </a:lnTo>
                <a:lnTo>
                  <a:pt x="395287" y="44294"/>
                </a:lnTo>
                <a:lnTo>
                  <a:pt x="382943" y="42227"/>
                </a:lnTo>
                <a:close/>
              </a:path>
              <a:path extrusionOk="0" h="142875" w="1391285">
                <a:moveTo>
                  <a:pt x="480098" y="62509"/>
                </a:moveTo>
                <a:lnTo>
                  <a:pt x="459727" y="62509"/>
                </a:lnTo>
                <a:lnTo>
                  <a:pt x="459727" y="105524"/>
                </a:lnTo>
                <a:lnTo>
                  <a:pt x="478904" y="140642"/>
                </a:lnTo>
                <a:lnTo>
                  <a:pt x="496874" y="142608"/>
                </a:lnTo>
                <a:lnTo>
                  <a:pt x="503049" y="142453"/>
                </a:lnTo>
                <a:lnTo>
                  <a:pt x="509477" y="141989"/>
                </a:lnTo>
                <a:lnTo>
                  <a:pt x="516161" y="141215"/>
                </a:lnTo>
                <a:lnTo>
                  <a:pt x="523100" y="140131"/>
                </a:lnTo>
                <a:lnTo>
                  <a:pt x="523100" y="126504"/>
                </a:lnTo>
                <a:lnTo>
                  <a:pt x="493369" y="126504"/>
                </a:lnTo>
                <a:lnTo>
                  <a:pt x="487934" y="125247"/>
                </a:lnTo>
                <a:lnTo>
                  <a:pt x="480098" y="113423"/>
                </a:lnTo>
                <a:lnTo>
                  <a:pt x="480098" y="62509"/>
                </a:lnTo>
                <a:close/>
              </a:path>
              <a:path extrusionOk="0" h="142875" w="1391285">
                <a:moveTo>
                  <a:pt x="523100" y="124117"/>
                </a:moveTo>
                <a:lnTo>
                  <a:pt x="514870" y="125704"/>
                </a:lnTo>
                <a:lnTo>
                  <a:pt x="507314" y="126504"/>
                </a:lnTo>
                <a:lnTo>
                  <a:pt x="523100" y="126504"/>
                </a:lnTo>
                <a:lnTo>
                  <a:pt x="523100" y="124117"/>
                </a:lnTo>
                <a:close/>
              </a:path>
              <a:path extrusionOk="0" h="142875" w="1391285">
                <a:moveTo>
                  <a:pt x="521195" y="46405"/>
                </a:moveTo>
                <a:lnTo>
                  <a:pt x="436562" y="46405"/>
                </a:lnTo>
                <a:lnTo>
                  <a:pt x="436562" y="62509"/>
                </a:lnTo>
                <a:lnTo>
                  <a:pt x="521195" y="62509"/>
                </a:lnTo>
                <a:lnTo>
                  <a:pt x="521195" y="46405"/>
                </a:lnTo>
                <a:close/>
              </a:path>
              <a:path extrusionOk="0" h="142875" w="1391285">
                <a:moveTo>
                  <a:pt x="480098" y="26377"/>
                </a:moveTo>
                <a:lnTo>
                  <a:pt x="459727" y="26377"/>
                </a:lnTo>
                <a:lnTo>
                  <a:pt x="459727" y="46405"/>
                </a:lnTo>
                <a:lnTo>
                  <a:pt x="480098" y="46405"/>
                </a:lnTo>
                <a:lnTo>
                  <a:pt x="480098" y="26377"/>
                </a:lnTo>
                <a:close/>
              </a:path>
              <a:path extrusionOk="0" h="142875" w="1391285">
                <a:moveTo>
                  <a:pt x="591197" y="42227"/>
                </a:moveTo>
                <a:lnTo>
                  <a:pt x="552937" y="64408"/>
                </a:lnTo>
                <a:lnTo>
                  <a:pt x="545731" y="93408"/>
                </a:lnTo>
                <a:lnTo>
                  <a:pt x="546565" y="104557"/>
                </a:lnTo>
                <a:lnTo>
                  <a:pt x="575267" y="139417"/>
                </a:lnTo>
                <a:lnTo>
                  <a:pt x="597103" y="142608"/>
                </a:lnTo>
                <a:lnTo>
                  <a:pt x="604825" y="142215"/>
                </a:lnTo>
                <a:lnTo>
                  <a:pt x="613057" y="141035"/>
                </a:lnTo>
                <a:lnTo>
                  <a:pt x="621799" y="139066"/>
                </a:lnTo>
                <a:lnTo>
                  <a:pt x="631050" y="136309"/>
                </a:lnTo>
                <a:lnTo>
                  <a:pt x="631050" y="126504"/>
                </a:lnTo>
                <a:lnTo>
                  <a:pt x="599401" y="126504"/>
                </a:lnTo>
                <a:lnTo>
                  <a:pt x="585983" y="124752"/>
                </a:lnTo>
                <a:lnTo>
                  <a:pt x="576149" y="119495"/>
                </a:lnTo>
                <a:lnTo>
                  <a:pt x="569899" y="110736"/>
                </a:lnTo>
                <a:lnTo>
                  <a:pt x="567232" y="98475"/>
                </a:lnTo>
                <a:lnTo>
                  <a:pt x="630440" y="98475"/>
                </a:lnTo>
                <a:lnTo>
                  <a:pt x="630440" y="91351"/>
                </a:lnTo>
                <a:lnTo>
                  <a:pt x="629979" y="82359"/>
                </a:lnTo>
                <a:lnTo>
                  <a:pt x="567740" y="82359"/>
                </a:lnTo>
                <a:lnTo>
                  <a:pt x="568490" y="75336"/>
                </a:lnTo>
                <a:lnTo>
                  <a:pt x="570801" y="69570"/>
                </a:lnTo>
                <a:lnTo>
                  <a:pt x="578573" y="60579"/>
                </a:lnTo>
                <a:lnTo>
                  <a:pt x="583603" y="58331"/>
                </a:lnTo>
                <a:lnTo>
                  <a:pt x="623310" y="58331"/>
                </a:lnTo>
                <a:lnTo>
                  <a:pt x="620877" y="54343"/>
                </a:lnTo>
                <a:lnTo>
                  <a:pt x="615436" y="49042"/>
                </a:lnTo>
                <a:lnTo>
                  <a:pt x="608676" y="45256"/>
                </a:lnTo>
                <a:lnTo>
                  <a:pt x="600596" y="42984"/>
                </a:lnTo>
                <a:lnTo>
                  <a:pt x="591197" y="42227"/>
                </a:lnTo>
                <a:close/>
              </a:path>
              <a:path extrusionOk="0" h="142875" w="1391285">
                <a:moveTo>
                  <a:pt x="631050" y="120015"/>
                </a:moveTo>
                <a:lnTo>
                  <a:pt x="622179" y="122856"/>
                </a:lnTo>
                <a:lnTo>
                  <a:pt x="613949" y="124883"/>
                </a:lnTo>
                <a:lnTo>
                  <a:pt x="606357" y="126099"/>
                </a:lnTo>
                <a:lnTo>
                  <a:pt x="599401" y="126504"/>
                </a:lnTo>
                <a:lnTo>
                  <a:pt x="631050" y="126504"/>
                </a:lnTo>
                <a:lnTo>
                  <a:pt x="631050" y="120015"/>
                </a:lnTo>
                <a:close/>
              </a:path>
              <a:path extrusionOk="0" h="142875" w="1391285">
                <a:moveTo>
                  <a:pt x="623310" y="58331"/>
                </a:moveTo>
                <a:lnTo>
                  <a:pt x="589749" y="58331"/>
                </a:lnTo>
                <a:lnTo>
                  <a:pt x="598143" y="59792"/>
                </a:lnTo>
                <a:lnTo>
                  <a:pt x="604140" y="64177"/>
                </a:lnTo>
                <a:lnTo>
                  <a:pt x="607739" y="71484"/>
                </a:lnTo>
                <a:lnTo>
                  <a:pt x="608939" y="81711"/>
                </a:lnTo>
                <a:lnTo>
                  <a:pt x="608939" y="82359"/>
                </a:lnTo>
                <a:lnTo>
                  <a:pt x="629979" y="82359"/>
                </a:lnTo>
                <a:lnTo>
                  <a:pt x="629843" y="79707"/>
                </a:lnTo>
                <a:lnTo>
                  <a:pt x="628049" y="69656"/>
                </a:lnTo>
                <a:lnTo>
                  <a:pt x="625061" y="61200"/>
                </a:lnTo>
                <a:lnTo>
                  <a:pt x="623310" y="58331"/>
                </a:lnTo>
                <a:close/>
              </a:path>
              <a:path extrusionOk="0" h="142875" w="1391285">
                <a:moveTo>
                  <a:pt x="688581" y="44234"/>
                </a:moveTo>
                <a:lnTo>
                  <a:pt x="668210" y="44234"/>
                </a:lnTo>
                <a:lnTo>
                  <a:pt x="668210" y="140436"/>
                </a:lnTo>
                <a:lnTo>
                  <a:pt x="688581" y="140436"/>
                </a:lnTo>
                <a:lnTo>
                  <a:pt x="688581" y="78930"/>
                </a:lnTo>
                <a:lnTo>
                  <a:pt x="693521" y="72250"/>
                </a:lnTo>
                <a:lnTo>
                  <a:pt x="698296" y="67500"/>
                </a:lnTo>
                <a:lnTo>
                  <a:pt x="707517" y="61836"/>
                </a:lnTo>
                <a:lnTo>
                  <a:pt x="708046" y="61696"/>
                </a:lnTo>
                <a:lnTo>
                  <a:pt x="688581" y="61696"/>
                </a:lnTo>
                <a:lnTo>
                  <a:pt x="688581" y="44234"/>
                </a:lnTo>
                <a:close/>
              </a:path>
              <a:path extrusionOk="0" h="142875" w="1391285">
                <a:moveTo>
                  <a:pt x="740206" y="60426"/>
                </a:moveTo>
                <a:lnTo>
                  <a:pt x="720788" y="60426"/>
                </a:lnTo>
                <a:lnTo>
                  <a:pt x="722477" y="60604"/>
                </a:lnTo>
                <a:lnTo>
                  <a:pt x="724014" y="60947"/>
                </a:lnTo>
                <a:lnTo>
                  <a:pt x="724014" y="74180"/>
                </a:lnTo>
                <a:lnTo>
                  <a:pt x="740206" y="74180"/>
                </a:lnTo>
                <a:lnTo>
                  <a:pt x="740206" y="60426"/>
                </a:lnTo>
                <a:close/>
              </a:path>
              <a:path extrusionOk="0" h="142875" w="1391285">
                <a:moveTo>
                  <a:pt x="726287" y="42227"/>
                </a:moveTo>
                <a:lnTo>
                  <a:pt x="721144" y="42227"/>
                </a:lnTo>
                <a:lnTo>
                  <a:pt x="710657" y="43444"/>
                </a:lnTo>
                <a:lnTo>
                  <a:pt x="701733" y="47094"/>
                </a:lnTo>
                <a:lnTo>
                  <a:pt x="694374" y="53178"/>
                </a:lnTo>
                <a:lnTo>
                  <a:pt x="688581" y="61696"/>
                </a:lnTo>
                <a:lnTo>
                  <a:pt x="708046" y="61696"/>
                </a:lnTo>
                <a:lnTo>
                  <a:pt x="712863" y="60426"/>
                </a:lnTo>
                <a:lnTo>
                  <a:pt x="740206" y="60426"/>
                </a:lnTo>
                <a:lnTo>
                  <a:pt x="740206" y="44742"/>
                </a:lnTo>
                <a:lnTo>
                  <a:pt x="732650" y="43065"/>
                </a:lnTo>
                <a:lnTo>
                  <a:pt x="726287" y="42227"/>
                </a:lnTo>
                <a:close/>
              </a:path>
              <a:path extrusionOk="0" h="142875" w="1391285">
                <a:moveTo>
                  <a:pt x="808367" y="62509"/>
                </a:moveTo>
                <a:lnTo>
                  <a:pt x="787996" y="62509"/>
                </a:lnTo>
                <a:lnTo>
                  <a:pt x="787996" y="140436"/>
                </a:lnTo>
                <a:lnTo>
                  <a:pt x="808367" y="140436"/>
                </a:lnTo>
                <a:lnTo>
                  <a:pt x="808367" y="62509"/>
                </a:lnTo>
                <a:close/>
              </a:path>
              <a:path extrusionOk="0" h="142875" w="1391285">
                <a:moveTo>
                  <a:pt x="852678" y="46405"/>
                </a:moveTo>
                <a:lnTo>
                  <a:pt x="762749" y="46405"/>
                </a:lnTo>
                <a:lnTo>
                  <a:pt x="762749" y="62509"/>
                </a:lnTo>
                <a:lnTo>
                  <a:pt x="852678" y="62509"/>
                </a:lnTo>
                <a:lnTo>
                  <a:pt x="852678" y="46405"/>
                </a:lnTo>
                <a:close/>
              </a:path>
              <a:path extrusionOk="0" h="142875" w="1391285">
                <a:moveTo>
                  <a:pt x="828471" y="0"/>
                </a:moveTo>
                <a:lnTo>
                  <a:pt x="790389" y="20894"/>
                </a:lnTo>
                <a:lnTo>
                  <a:pt x="787996" y="38315"/>
                </a:lnTo>
                <a:lnTo>
                  <a:pt x="787996" y="46405"/>
                </a:lnTo>
                <a:lnTo>
                  <a:pt x="808367" y="46405"/>
                </a:lnTo>
                <a:lnTo>
                  <a:pt x="808367" y="28803"/>
                </a:lnTo>
                <a:lnTo>
                  <a:pt x="809904" y="23469"/>
                </a:lnTo>
                <a:lnTo>
                  <a:pt x="816089" y="17576"/>
                </a:lnTo>
                <a:lnTo>
                  <a:pt x="821677" y="16103"/>
                </a:lnTo>
                <a:lnTo>
                  <a:pt x="856157" y="16103"/>
                </a:lnTo>
                <a:lnTo>
                  <a:pt x="856157" y="4140"/>
                </a:lnTo>
                <a:lnTo>
                  <a:pt x="849261" y="2330"/>
                </a:lnTo>
                <a:lnTo>
                  <a:pt x="842348" y="1036"/>
                </a:lnTo>
                <a:lnTo>
                  <a:pt x="835417" y="259"/>
                </a:lnTo>
                <a:lnTo>
                  <a:pt x="828471" y="0"/>
                </a:lnTo>
                <a:close/>
              </a:path>
              <a:path extrusionOk="0" h="142875" w="1391285">
                <a:moveTo>
                  <a:pt x="856157" y="16103"/>
                </a:moveTo>
                <a:lnTo>
                  <a:pt x="829754" y="16103"/>
                </a:lnTo>
                <a:lnTo>
                  <a:pt x="835812" y="16377"/>
                </a:lnTo>
                <a:lnTo>
                  <a:pt x="842232" y="17195"/>
                </a:lnTo>
                <a:lnTo>
                  <a:pt x="849014" y="18557"/>
                </a:lnTo>
                <a:lnTo>
                  <a:pt x="856157" y="20459"/>
                </a:lnTo>
                <a:lnTo>
                  <a:pt x="856157" y="16103"/>
                </a:lnTo>
                <a:close/>
              </a:path>
              <a:path extrusionOk="0" h="142875" w="1391285">
                <a:moveTo>
                  <a:pt x="943167" y="58331"/>
                </a:moveTo>
                <a:lnTo>
                  <a:pt x="914577" y="58331"/>
                </a:lnTo>
                <a:lnTo>
                  <a:pt x="918984" y="59563"/>
                </a:lnTo>
                <a:lnTo>
                  <a:pt x="924115" y="64503"/>
                </a:lnTo>
                <a:lnTo>
                  <a:pt x="925410" y="68757"/>
                </a:lnTo>
                <a:lnTo>
                  <a:pt x="925410" y="80975"/>
                </a:lnTo>
                <a:lnTo>
                  <a:pt x="916736" y="80975"/>
                </a:lnTo>
                <a:lnTo>
                  <a:pt x="906473" y="81549"/>
                </a:lnTo>
                <a:lnTo>
                  <a:pt x="871728" y="100923"/>
                </a:lnTo>
                <a:lnTo>
                  <a:pt x="868375" y="114731"/>
                </a:lnTo>
                <a:lnTo>
                  <a:pt x="868392" y="122720"/>
                </a:lnTo>
                <a:lnTo>
                  <a:pt x="871296" y="129235"/>
                </a:lnTo>
                <a:lnTo>
                  <a:pt x="882967" y="139522"/>
                </a:lnTo>
                <a:lnTo>
                  <a:pt x="890371" y="142087"/>
                </a:lnTo>
                <a:lnTo>
                  <a:pt x="899312" y="142087"/>
                </a:lnTo>
                <a:lnTo>
                  <a:pt x="907137" y="141287"/>
                </a:lnTo>
                <a:lnTo>
                  <a:pt x="914687" y="138887"/>
                </a:lnTo>
                <a:lnTo>
                  <a:pt x="921963" y="134886"/>
                </a:lnTo>
                <a:lnTo>
                  <a:pt x="928966" y="129286"/>
                </a:lnTo>
                <a:lnTo>
                  <a:pt x="959746" y="129286"/>
                </a:lnTo>
                <a:lnTo>
                  <a:pt x="959377" y="126682"/>
                </a:lnTo>
                <a:lnTo>
                  <a:pt x="949883" y="126682"/>
                </a:lnTo>
                <a:lnTo>
                  <a:pt x="948118" y="125882"/>
                </a:lnTo>
                <a:lnTo>
                  <a:pt x="947661" y="125107"/>
                </a:lnTo>
                <a:lnTo>
                  <a:pt x="899350" y="125107"/>
                </a:lnTo>
                <a:lnTo>
                  <a:pt x="895845" y="123913"/>
                </a:lnTo>
                <a:lnTo>
                  <a:pt x="890663" y="119138"/>
                </a:lnTo>
                <a:lnTo>
                  <a:pt x="889355" y="115938"/>
                </a:lnTo>
                <a:lnTo>
                  <a:pt x="889355" y="111925"/>
                </a:lnTo>
                <a:lnTo>
                  <a:pt x="891403" y="104514"/>
                </a:lnTo>
                <a:lnTo>
                  <a:pt x="897545" y="99220"/>
                </a:lnTo>
                <a:lnTo>
                  <a:pt x="907781" y="96042"/>
                </a:lnTo>
                <a:lnTo>
                  <a:pt x="922108" y="94983"/>
                </a:lnTo>
                <a:lnTo>
                  <a:pt x="945781" y="94983"/>
                </a:lnTo>
                <a:lnTo>
                  <a:pt x="945781" y="75133"/>
                </a:lnTo>
                <a:lnTo>
                  <a:pt x="945291" y="66846"/>
                </a:lnTo>
                <a:lnTo>
                  <a:pt x="943821" y="59853"/>
                </a:lnTo>
                <a:lnTo>
                  <a:pt x="943167" y="58331"/>
                </a:lnTo>
                <a:close/>
              </a:path>
              <a:path extrusionOk="0" h="142875" w="1391285">
                <a:moveTo>
                  <a:pt x="959746" y="129286"/>
                </a:moveTo>
                <a:lnTo>
                  <a:pt x="928966" y="129286"/>
                </a:lnTo>
                <a:lnTo>
                  <a:pt x="931557" y="137820"/>
                </a:lnTo>
                <a:lnTo>
                  <a:pt x="937412" y="142087"/>
                </a:lnTo>
                <a:lnTo>
                  <a:pt x="949617" y="142087"/>
                </a:lnTo>
                <a:lnTo>
                  <a:pt x="954468" y="140995"/>
                </a:lnTo>
                <a:lnTo>
                  <a:pt x="961097" y="138811"/>
                </a:lnTo>
                <a:lnTo>
                  <a:pt x="959746" y="129286"/>
                </a:lnTo>
                <a:close/>
              </a:path>
              <a:path extrusionOk="0" h="142875" w="1391285">
                <a:moveTo>
                  <a:pt x="959256" y="125831"/>
                </a:moveTo>
                <a:lnTo>
                  <a:pt x="955687" y="126390"/>
                </a:lnTo>
                <a:lnTo>
                  <a:pt x="953427" y="126682"/>
                </a:lnTo>
                <a:lnTo>
                  <a:pt x="959377" y="126682"/>
                </a:lnTo>
                <a:lnTo>
                  <a:pt x="959256" y="125831"/>
                </a:lnTo>
                <a:close/>
              </a:path>
              <a:path extrusionOk="0" h="142875" w="1391285">
                <a:moveTo>
                  <a:pt x="945781" y="94983"/>
                </a:moveTo>
                <a:lnTo>
                  <a:pt x="925410" y="94983"/>
                </a:lnTo>
                <a:lnTo>
                  <a:pt x="925410" y="115798"/>
                </a:lnTo>
                <a:lnTo>
                  <a:pt x="917905" y="122008"/>
                </a:lnTo>
                <a:lnTo>
                  <a:pt x="910678" y="125107"/>
                </a:lnTo>
                <a:lnTo>
                  <a:pt x="947661" y="125107"/>
                </a:lnTo>
                <a:lnTo>
                  <a:pt x="946251" y="122720"/>
                </a:lnTo>
                <a:lnTo>
                  <a:pt x="945781" y="119278"/>
                </a:lnTo>
                <a:lnTo>
                  <a:pt x="945781" y="94983"/>
                </a:lnTo>
                <a:close/>
              </a:path>
              <a:path extrusionOk="0" h="142875" w="1391285">
                <a:moveTo>
                  <a:pt x="911720" y="42227"/>
                </a:moveTo>
                <a:lnTo>
                  <a:pt x="903519" y="42660"/>
                </a:lnTo>
                <a:lnTo>
                  <a:pt x="894897" y="43959"/>
                </a:lnTo>
                <a:lnTo>
                  <a:pt x="885854" y="46122"/>
                </a:lnTo>
                <a:lnTo>
                  <a:pt x="876388" y="49149"/>
                </a:lnTo>
                <a:lnTo>
                  <a:pt x="876388" y="66535"/>
                </a:lnTo>
                <a:lnTo>
                  <a:pt x="885073" y="62944"/>
                </a:lnTo>
                <a:lnTo>
                  <a:pt x="893295" y="60380"/>
                </a:lnTo>
                <a:lnTo>
                  <a:pt x="901056" y="58843"/>
                </a:lnTo>
                <a:lnTo>
                  <a:pt x="908354" y="58331"/>
                </a:lnTo>
                <a:lnTo>
                  <a:pt x="943167" y="58331"/>
                </a:lnTo>
                <a:lnTo>
                  <a:pt x="941372" y="54153"/>
                </a:lnTo>
                <a:lnTo>
                  <a:pt x="937945" y="49745"/>
                </a:lnTo>
                <a:lnTo>
                  <a:pt x="933371" y="46454"/>
                </a:lnTo>
                <a:lnTo>
                  <a:pt x="927476" y="44105"/>
                </a:lnTo>
                <a:lnTo>
                  <a:pt x="920259" y="42696"/>
                </a:lnTo>
                <a:lnTo>
                  <a:pt x="911720" y="42227"/>
                </a:lnTo>
                <a:close/>
              </a:path>
              <a:path extrusionOk="0" h="142875" w="1391285">
                <a:moveTo>
                  <a:pt x="1029589" y="42227"/>
                </a:moveTo>
                <a:lnTo>
                  <a:pt x="992378" y="55537"/>
                </a:lnTo>
                <a:lnTo>
                  <a:pt x="978928" y="92379"/>
                </a:lnTo>
                <a:lnTo>
                  <a:pt x="979780" y="103700"/>
                </a:lnTo>
                <a:lnTo>
                  <a:pt x="1008994" y="139331"/>
                </a:lnTo>
                <a:lnTo>
                  <a:pt x="1031151" y="142608"/>
                </a:lnTo>
                <a:lnTo>
                  <a:pt x="1038821" y="142257"/>
                </a:lnTo>
                <a:lnTo>
                  <a:pt x="1046648" y="141204"/>
                </a:lnTo>
                <a:lnTo>
                  <a:pt x="1054632" y="139447"/>
                </a:lnTo>
                <a:lnTo>
                  <a:pt x="1062774" y="136982"/>
                </a:lnTo>
                <a:lnTo>
                  <a:pt x="1062774" y="126504"/>
                </a:lnTo>
                <a:lnTo>
                  <a:pt x="1033449" y="126504"/>
                </a:lnTo>
                <a:lnTo>
                  <a:pt x="1026101" y="125944"/>
                </a:lnTo>
                <a:lnTo>
                  <a:pt x="1000442" y="92379"/>
                </a:lnTo>
                <a:lnTo>
                  <a:pt x="1000952" y="84807"/>
                </a:lnTo>
                <a:lnTo>
                  <a:pt x="1021549" y="58331"/>
                </a:lnTo>
                <a:lnTo>
                  <a:pt x="1061034" y="58331"/>
                </a:lnTo>
                <a:lnTo>
                  <a:pt x="1061034" y="47142"/>
                </a:lnTo>
                <a:lnTo>
                  <a:pt x="1052874" y="44992"/>
                </a:lnTo>
                <a:lnTo>
                  <a:pt x="1044911" y="43456"/>
                </a:lnTo>
                <a:lnTo>
                  <a:pt x="1037149" y="42534"/>
                </a:lnTo>
                <a:lnTo>
                  <a:pt x="1029589" y="42227"/>
                </a:lnTo>
                <a:close/>
              </a:path>
              <a:path extrusionOk="0" h="142875" w="1391285">
                <a:moveTo>
                  <a:pt x="1062774" y="120789"/>
                </a:moveTo>
                <a:lnTo>
                  <a:pt x="1054425" y="123290"/>
                </a:lnTo>
                <a:lnTo>
                  <a:pt x="1046754" y="125075"/>
                </a:lnTo>
                <a:lnTo>
                  <a:pt x="1039762" y="126147"/>
                </a:lnTo>
                <a:lnTo>
                  <a:pt x="1033449" y="126504"/>
                </a:lnTo>
                <a:lnTo>
                  <a:pt x="1062774" y="126504"/>
                </a:lnTo>
                <a:lnTo>
                  <a:pt x="1062774" y="120789"/>
                </a:lnTo>
                <a:close/>
              </a:path>
              <a:path extrusionOk="0" h="142875" w="1391285">
                <a:moveTo>
                  <a:pt x="1061034" y="58331"/>
                </a:moveTo>
                <a:lnTo>
                  <a:pt x="1031125" y="58331"/>
                </a:lnTo>
                <a:lnTo>
                  <a:pt x="1037209" y="58699"/>
                </a:lnTo>
                <a:lnTo>
                  <a:pt x="1044222" y="59805"/>
                </a:lnTo>
                <a:lnTo>
                  <a:pt x="1052164" y="61647"/>
                </a:lnTo>
                <a:lnTo>
                  <a:pt x="1061034" y="64223"/>
                </a:lnTo>
                <a:lnTo>
                  <a:pt x="1061034" y="58331"/>
                </a:lnTo>
                <a:close/>
              </a:path>
              <a:path extrusionOk="0" h="142875" w="1391285">
                <a:moveTo>
                  <a:pt x="1130693" y="42227"/>
                </a:moveTo>
                <a:lnTo>
                  <a:pt x="1092433" y="64408"/>
                </a:lnTo>
                <a:lnTo>
                  <a:pt x="1085227" y="93408"/>
                </a:lnTo>
                <a:lnTo>
                  <a:pt x="1086061" y="104557"/>
                </a:lnTo>
                <a:lnTo>
                  <a:pt x="1114763" y="139417"/>
                </a:lnTo>
                <a:lnTo>
                  <a:pt x="1136599" y="142608"/>
                </a:lnTo>
                <a:lnTo>
                  <a:pt x="1144321" y="142215"/>
                </a:lnTo>
                <a:lnTo>
                  <a:pt x="1152553" y="141035"/>
                </a:lnTo>
                <a:lnTo>
                  <a:pt x="1161295" y="139066"/>
                </a:lnTo>
                <a:lnTo>
                  <a:pt x="1170546" y="136309"/>
                </a:lnTo>
                <a:lnTo>
                  <a:pt x="1170546" y="126504"/>
                </a:lnTo>
                <a:lnTo>
                  <a:pt x="1138897" y="126504"/>
                </a:lnTo>
                <a:lnTo>
                  <a:pt x="1125479" y="124752"/>
                </a:lnTo>
                <a:lnTo>
                  <a:pt x="1115645" y="119495"/>
                </a:lnTo>
                <a:lnTo>
                  <a:pt x="1109395" y="110736"/>
                </a:lnTo>
                <a:lnTo>
                  <a:pt x="1106728" y="98475"/>
                </a:lnTo>
                <a:lnTo>
                  <a:pt x="1169936" y="98475"/>
                </a:lnTo>
                <a:lnTo>
                  <a:pt x="1169936" y="91351"/>
                </a:lnTo>
                <a:lnTo>
                  <a:pt x="1169475" y="82359"/>
                </a:lnTo>
                <a:lnTo>
                  <a:pt x="1107236" y="82359"/>
                </a:lnTo>
                <a:lnTo>
                  <a:pt x="1107986" y="75336"/>
                </a:lnTo>
                <a:lnTo>
                  <a:pt x="1110297" y="69570"/>
                </a:lnTo>
                <a:lnTo>
                  <a:pt x="1118069" y="60579"/>
                </a:lnTo>
                <a:lnTo>
                  <a:pt x="1123099" y="58331"/>
                </a:lnTo>
                <a:lnTo>
                  <a:pt x="1162806" y="58331"/>
                </a:lnTo>
                <a:lnTo>
                  <a:pt x="1160373" y="54343"/>
                </a:lnTo>
                <a:lnTo>
                  <a:pt x="1154932" y="49042"/>
                </a:lnTo>
                <a:lnTo>
                  <a:pt x="1148172" y="45256"/>
                </a:lnTo>
                <a:lnTo>
                  <a:pt x="1140092" y="42984"/>
                </a:lnTo>
                <a:lnTo>
                  <a:pt x="1130693" y="42227"/>
                </a:lnTo>
                <a:close/>
              </a:path>
              <a:path extrusionOk="0" h="142875" w="1391285">
                <a:moveTo>
                  <a:pt x="1170546" y="120015"/>
                </a:moveTo>
                <a:lnTo>
                  <a:pt x="1161675" y="122856"/>
                </a:lnTo>
                <a:lnTo>
                  <a:pt x="1153445" y="124883"/>
                </a:lnTo>
                <a:lnTo>
                  <a:pt x="1145853" y="126099"/>
                </a:lnTo>
                <a:lnTo>
                  <a:pt x="1138897" y="126504"/>
                </a:lnTo>
                <a:lnTo>
                  <a:pt x="1170546" y="126504"/>
                </a:lnTo>
                <a:lnTo>
                  <a:pt x="1170546" y="120015"/>
                </a:lnTo>
                <a:close/>
              </a:path>
              <a:path extrusionOk="0" h="142875" w="1391285">
                <a:moveTo>
                  <a:pt x="1162806" y="58331"/>
                </a:moveTo>
                <a:lnTo>
                  <a:pt x="1129245" y="58331"/>
                </a:lnTo>
                <a:lnTo>
                  <a:pt x="1137639" y="59792"/>
                </a:lnTo>
                <a:lnTo>
                  <a:pt x="1143636" y="64177"/>
                </a:lnTo>
                <a:lnTo>
                  <a:pt x="1147235" y="71484"/>
                </a:lnTo>
                <a:lnTo>
                  <a:pt x="1148435" y="81711"/>
                </a:lnTo>
                <a:lnTo>
                  <a:pt x="1148435" y="82359"/>
                </a:lnTo>
                <a:lnTo>
                  <a:pt x="1169475" y="82359"/>
                </a:lnTo>
                <a:lnTo>
                  <a:pt x="1169339" y="79707"/>
                </a:lnTo>
                <a:lnTo>
                  <a:pt x="1167545" y="69656"/>
                </a:lnTo>
                <a:lnTo>
                  <a:pt x="1164557" y="61200"/>
                </a:lnTo>
                <a:lnTo>
                  <a:pt x="1162806" y="58331"/>
                </a:lnTo>
                <a:close/>
              </a:path>
              <a:path extrusionOk="0" h="142875" w="1391285">
                <a:moveTo>
                  <a:pt x="1188720" y="46405"/>
                </a:moveTo>
                <a:lnTo>
                  <a:pt x="1188720" y="63449"/>
                </a:lnTo>
                <a:lnTo>
                  <a:pt x="1251077" y="93472"/>
                </a:lnTo>
                <a:lnTo>
                  <a:pt x="1188720" y="123431"/>
                </a:lnTo>
                <a:lnTo>
                  <a:pt x="1188720" y="140436"/>
                </a:lnTo>
                <a:lnTo>
                  <a:pt x="1282928" y="93484"/>
                </a:lnTo>
                <a:lnTo>
                  <a:pt x="1188720" y="46405"/>
                </a:lnTo>
                <a:close/>
              </a:path>
              <a:path extrusionOk="0" h="142875" w="1391285">
                <a:moveTo>
                  <a:pt x="1296924" y="46405"/>
                </a:moveTo>
                <a:lnTo>
                  <a:pt x="1296924" y="63449"/>
                </a:lnTo>
                <a:lnTo>
                  <a:pt x="1359293" y="93472"/>
                </a:lnTo>
                <a:lnTo>
                  <a:pt x="1296924" y="123431"/>
                </a:lnTo>
                <a:lnTo>
                  <a:pt x="1296924" y="140436"/>
                </a:lnTo>
                <a:lnTo>
                  <a:pt x="1391132" y="93484"/>
                </a:lnTo>
                <a:lnTo>
                  <a:pt x="1296924" y="464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57" name="Google Shape;1957;p167"/>
          <p:cNvSpPr/>
          <p:nvPr/>
        </p:nvSpPr>
        <p:spPr>
          <a:xfrm>
            <a:off x="1375727" y="4414850"/>
            <a:ext cx="1057910" cy="140970"/>
          </a:xfrm>
          <a:custGeom>
            <a:rect b="b" l="l" r="r" t="t"/>
            <a:pathLst>
              <a:path extrusionOk="0" h="140970" w="1057910">
                <a:moveTo>
                  <a:pt x="59067" y="22631"/>
                </a:moveTo>
                <a:lnTo>
                  <a:pt x="16337" y="39220"/>
                </a:lnTo>
                <a:lnTo>
                  <a:pt x="0" y="82308"/>
                </a:lnTo>
                <a:lnTo>
                  <a:pt x="1028" y="94803"/>
                </a:lnTo>
                <a:lnTo>
                  <a:pt x="25349" y="131781"/>
                </a:lnTo>
                <a:lnTo>
                  <a:pt x="59766" y="140868"/>
                </a:lnTo>
                <a:lnTo>
                  <a:pt x="67607" y="140456"/>
                </a:lnTo>
                <a:lnTo>
                  <a:pt x="75831" y="139220"/>
                </a:lnTo>
                <a:lnTo>
                  <a:pt x="84437" y="137160"/>
                </a:lnTo>
                <a:lnTo>
                  <a:pt x="93421" y="134277"/>
                </a:lnTo>
                <a:lnTo>
                  <a:pt x="93421" y="123621"/>
                </a:lnTo>
                <a:lnTo>
                  <a:pt x="63868" y="123621"/>
                </a:lnTo>
                <a:lnTo>
                  <a:pt x="54952" y="122883"/>
                </a:lnTo>
                <a:lnTo>
                  <a:pt x="24463" y="98215"/>
                </a:lnTo>
                <a:lnTo>
                  <a:pt x="21501" y="81178"/>
                </a:lnTo>
                <a:lnTo>
                  <a:pt x="22155" y="72289"/>
                </a:lnTo>
                <a:lnTo>
                  <a:pt x="50861" y="39480"/>
                </a:lnTo>
                <a:lnTo>
                  <a:pt x="58559" y="38735"/>
                </a:lnTo>
                <a:lnTo>
                  <a:pt x="91935" y="38735"/>
                </a:lnTo>
                <a:lnTo>
                  <a:pt x="91935" y="28054"/>
                </a:lnTo>
                <a:lnTo>
                  <a:pt x="83081" y="25679"/>
                </a:lnTo>
                <a:lnTo>
                  <a:pt x="74653" y="23985"/>
                </a:lnTo>
                <a:lnTo>
                  <a:pt x="66649" y="22969"/>
                </a:lnTo>
                <a:lnTo>
                  <a:pt x="59067" y="22631"/>
                </a:lnTo>
                <a:close/>
              </a:path>
              <a:path extrusionOk="0" h="140970" w="1057910">
                <a:moveTo>
                  <a:pt x="93421" y="117475"/>
                </a:moveTo>
                <a:lnTo>
                  <a:pt x="84794" y="120166"/>
                </a:lnTo>
                <a:lnTo>
                  <a:pt x="76992" y="122086"/>
                </a:lnTo>
                <a:lnTo>
                  <a:pt x="70016" y="123238"/>
                </a:lnTo>
                <a:lnTo>
                  <a:pt x="63868" y="123621"/>
                </a:lnTo>
                <a:lnTo>
                  <a:pt x="93421" y="123621"/>
                </a:lnTo>
                <a:lnTo>
                  <a:pt x="93421" y="117475"/>
                </a:lnTo>
                <a:close/>
              </a:path>
              <a:path extrusionOk="0" h="140970" w="1057910">
                <a:moveTo>
                  <a:pt x="91935" y="38735"/>
                </a:moveTo>
                <a:lnTo>
                  <a:pt x="58559" y="38735"/>
                </a:lnTo>
                <a:lnTo>
                  <a:pt x="65982" y="39220"/>
                </a:lnTo>
                <a:lnTo>
                  <a:pt x="74018" y="40678"/>
                </a:lnTo>
                <a:lnTo>
                  <a:pt x="82669" y="43106"/>
                </a:lnTo>
                <a:lnTo>
                  <a:pt x="91935" y="46507"/>
                </a:lnTo>
                <a:lnTo>
                  <a:pt x="91935" y="38735"/>
                </a:lnTo>
                <a:close/>
              </a:path>
              <a:path extrusionOk="0" h="140970" w="1057910">
                <a:moveTo>
                  <a:pt x="153911" y="40043"/>
                </a:moveTo>
                <a:lnTo>
                  <a:pt x="115301" y="60898"/>
                </a:lnTo>
                <a:lnTo>
                  <a:pt x="108470" y="90195"/>
                </a:lnTo>
                <a:lnTo>
                  <a:pt x="109228" y="101237"/>
                </a:lnTo>
                <a:lnTo>
                  <a:pt x="134988" y="137059"/>
                </a:lnTo>
                <a:lnTo>
                  <a:pt x="153911" y="140423"/>
                </a:lnTo>
                <a:lnTo>
                  <a:pt x="163962" y="139580"/>
                </a:lnTo>
                <a:lnTo>
                  <a:pt x="172877" y="137052"/>
                </a:lnTo>
                <a:lnTo>
                  <a:pt x="180655" y="132837"/>
                </a:lnTo>
                <a:lnTo>
                  <a:pt x="187299" y="126936"/>
                </a:lnTo>
                <a:lnTo>
                  <a:pt x="189191" y="124320"/>
                </a:lnTo>
                <a:lnTo>
                  <a:pt x="146456" y="124320"/>
                </a:lnTo>
                <a:lnTo>
                  <a:pt x="140592" y="121361"/>
                </a:lnTo>
                <a:lnTo>
                  <a:pt x="129971" y="90195"/>
                </a:lnTo>
                <a:lnTo>
                  <a:pt x="130371" y="82506"/>
                </a:lnTo>
                <a:lnTo>
                  <a:pt x="146469" y="56146"/>
                </a:lnTo>
                <a:lnTo>
                  <a:pt x="189169" y="56146"/>
                </a:lnTo>
                <a:lnTo>
                  <a:pt x="187258" y="53517"/>
                </a:lnTo>
                <a:lnTo>
                  <a:pt x="180606" y="47624"/>
                </a:lnTo>
                <a:lnTo>
                  <a:pt x="172828" y="43413"/>
                </a:lnTo>
                <a:lnTo>
                  <a:pt x="163922" y="40885"/>
                </a:lnTo>
                <a:lnTo>
                  <a:pt x="153911" y="40043"/>
                </a:lnTo>
                <a:close/>
              </a:path>
              <a:path extrusionOk="0" h="140970" w="1057910">
                <a:moveTo>
                  <a:pt x="189169" y="56146"/>
                </a:moveTo>
                <a:lnTo>
                  <a:pt x="161391" y="56146"/>
                </a:lnTo>
                <a:lnTo>
                  <a:pt x="167258" y="59118"/>
                </a:lnTo>
                <a:lnTo>
                  <a:pt x="171538" y="65049"/>
                </a:lnTo>
                <a:lnTo>
                  <a:pt x="174339" y="69957"/>
                </a:lnTo>
                <a:lnTo>
                  <a:pt x="176339" y="75784"/>
                </a:lnTo>
                <a:lnTo>
                  <a:pt x="177539" y="82530"/>
                </a:lnTo>
                <a:lnTo>
                  <a:pt x="177939" y="90195"/>
                </a:lnTo>
                <a:lnTo>
                  <a:pt x="177535" y="97932"/>
                </a:lnTo>
                <a:lnTo>
                  <a:pt x="161404" y="124320"/>
                </a:lnTo>
                <a:lnTo>
                  <a:pt x="189191" y="124320"/>
                </a:lnTo>
                <a:lnTo>
                  <a:pt x="192616" y="119583"/>
                </a:lnTo>
                <a:lnTo>
                  <a:pt x="196398" y="111045"/>
                </a:lnTo>
                <a:lnTo>
                  <a:pt x="198693" y="101213"/>
                </a:lnTo>
                <a:lnTo>
                  <a:pt x="199453" y="90195"/>
                </a:lnTo>
                <a:lnTo>
                  <a:pt x="198686" y="79201"/>
                </a:lnTo>
                <a:lnTo>
                  <a:pt x="196392" y="69422"/>
                </a:lnTo>
                <a:lnTo>
                  <a:pt x="192579" y="60861"/>
                </a:lnTo>
                <a:lnTo>
                  <a:pt x="189169" y="56146"/>
                </a:lnTo>
                <a:close/>
              </a:path>
              <a:path extrusionOk="0" h="140970" w="1057910">
                <a:moveTo>
                  <a:pt x="243573" y="42049"/>
                </a:moveTo>
                <a:lnTo>
                  <a:pt x="223202" y="42049"/>
                </a:lnTo>
                <a:lnTo>
                  <a:pt x="223202" y="138252"/>
                </a:lnTo>
                <a:lnTo>
                  <a:pt x="243573" y="138252"/>
                </a:lnTo>
                <a:lnTo>
                  <a:pt x="243573" y="76466"/>
                </a:lnTo>
                <a:lnTo>
                  <a:pt x="249959" y="69025"/>
                </a:lnTo>
                <a:lnTo>
                  <a:pt x="256200" y="63711"/>
                </a:lnTo>
                <a:lnTo>
                  <a:pt x="262293" y="60523"/>
                </a:lnTo>
                <a:lnTo>
                  <a:pt x="267952" y="59512"/>
                </a:lnTo>
                <a:lnTo>
                  <a:pt x="243573" y="59512"/>
                </a:lnTo>
                <a:lnTo>
                  <a:pt x="243573" y="42049"/>
                </a:lnTo>
                <a:close/>
              </a:path>
              <a:path extrusionOk="0" h="140970" w="1057910">
                <a:moveTo>
                  <a:pt x="299897" y="59461"/>
                </a:moveTo>
                <a:lnTo>
                  <a:pt x="272922" y="59461"/>
                </a:lnTo>
                <a:lnTo>
                  <a:pt x="276250" y="60794"/>
                </a:lnTo>
                <a:lnTo>
                  <a:pt x="280200" y="66141"/>
                </a:lnTo>
                <a:lnTo>
                  <a:pt x="281190" y="70878"/>
                </a:lnTo>
                <a:lnTo>
                  <a:pt x="281190" y="138252"/>
                </a:lnTo>
                <a:lnTo>
                  <a:pt x="301561" y="138252"/>
                </a:lnTo>
                <a:lnTo>
                  <a:pt x="301561" y="73101"/>
                </a:lnTo>
                <a:lnTo>
                  <a:pt x="299897" y="59461"/>
                </a:lnTo>
                <a:close/>
              </a:path>
              <a:path extrusionOk="0" h="140970" w="1057910">
                <a:moveTo>
                  <a:pt x="273342" y="40043"/>
                </a:moveTo>
                <a:lnTo>
                  <a:pt x="263622" y="41259"/>
                </a:lnTo>
                <a:lnTo>
                  <a:pt x="255419" y="44910"/>
                </a:lnTo>
                <a:lnTo>
                  <a:pt x="248735" y="50994"/>
                </a:lnTo>
                <a:lnTo>
                  <a:pt x="243573" y="59512"/>
                </a:lnTo>
                <a:lnTo>
                  <a:pt x="267952" y="59512"/>
                </a:lnTo>
                <a:lnTo>
                  <a:pt x="268236" y="59461"/>
                </a:lnTo>
                <a:lnTo>
                  <a:pt x="299897" y="59461"/>
                </a:lnTo>
                <a:lnTo>
                  <a:pt x="299797" y="58640"/>
                </a:lnTo>
                <a:lnTo>
                  <a:pt x="294505" y="48309"/>
                </a:lnTo>
                <a:lnTo>
                  <a:pt x="285686" y="42109"/>
                </a:lnTo>
                <a:lnTo>
                  <a:pt x="273342" y="40043"/>
                </a:lnTo>
                <a:close/>
              </a:path>
              <a:path extrusionOk="0" h="140970" w="1057910">
                <a:moveTo>
                  <a:pt x="351777" y="42049"/>
                </a:moveTo>
                <a:lnTo>
                  <a:pt x="331406" y="42049"/>
                </a:lnTo>
                <a:lnTo>
                  <a:pt x="331406" y="138252"/>
                </a:lnTo>
                <a:lnTo>
                  <a:pt x="351777" y="138252"/>
                </a:lnTo>
                <a:lnTo>
                  <a:pt x="351777" y="76466"/>
                </a:lnTo>
                <a:lnTo>
                  <a:pt x="358163" y="69025"/>
                </a:lnTo>
                <a:lnTo>
                  <a:pt x="364404" y="63711"/>
                </a:lnTo>
                <a:lnTo>
                  <a:pt x="370497" y="60523"/>
                </a:lnTo>
                <a:lnTo>
                  <a:pt x="376156" y="59512"/>
                </a:lnTo>
                <a:lnTo>
                  <a:pt x="351777" y="59512"/>
                </a:lnTo>
                <a:lnTo>
                  <a:pt x="351777" y="42049"/>
                </a:lnTo>
                <a:close/>
              </a:path>
              <a:path extrusionOk="0" h="140970" w="1057910">
                <a:moveTo>
                  <a:pt x="408101" y="59461"/>
                </a:moveTo>
                <a:lnTo>
                  <a:pt x="381126" y="59461"/>
                </a:lnTo>
                <a:lnTo>
                  <a:pt x="384454" y="60794"/>
                </a:lnTo>
                <a:lnTo>
                  <a:pt x="388404" y="66141"/>
                </a:lnTo>
                <a:lnTo>
                  <a:pt x="389394" y="70878"/>
                </a:lnTo>
                <a:lnTo>
                  <a:pt x="389394" y="138252"/>
                </a:lnTo>
                <a:lnTo>
                  <a:pt x="409765" y="138252"/>
                </a:lnTo>
                <a:lnTo>
                  <a:pt x="409765" y="73101"/>
                </a:lnTo>
                <a:lnTo>
                  <a:pt x="408101" y="59461"/>
                </a:lnTo>
                <a:close/>
              </a:path>
              <a:path extrusionOk="0" h="140970" w="1057910">
                <a:moveTo>
                  <a:pt x="381546" y="40043"/>
                </a:moveTo>
                <a:lnTo>
                  <a:pt x="371826" y="41259"/>
                </a:lnTo>
                <a:lnTo>
                  <a:pt x="363623" y="44910"/>
                </a:lnTo>
                <a:lnTo>
                  <a:pt x="356939" y="50994"/>
                </a:lnTo>
                <a:lnTo>
                  <a:pt x="351777" y="59512"/>
                </a:lnTo>
                <a:lnTo>
                  <a:pt x="376156" y="59512"/>
                </a:lnTo>
                <a:lnTo>
                  <a:pt x="376440" y="59461"/>
                </a:lnTo>
                <a:lnTo>
                  <a:pt x="408101" y="59461"/>
                </a:lnTo>
                <a:lnTo>
                  <a:pt x="408001" y="58640"/>
                </a:lnTo>
                <a:lnTo>
                  <a:pt x="402709" y="48309"/>
                </a:lnTo>
                <a:lnTo>
                  <a:pt x="393890" y="42109"/>
                </a:lnTo>
                <a:lnTo>
                  <a:pt x="381546" y="40043"/>
                </a:lnTo>
                <a:close/>
              </a:path>
              <a:path extrusionOk="0" h="140970" w="1057910">
                <a:moveTo>
                  <a:pt x="481596" y="40043"/>
                </a:moveTo>
                <a:lnTo>
                  <a:pt x="443336" y="62225"/>
                </a:lnTo>
                <a:lnTo>
                  <a:pt x="436130" y="91224"/>
                </a:lnTo>
                <a:lnTo>
                  <a:pt x="436964" y="102373"/>
                </a:lnTo>
                <a:lnTo>
                  <a:pt x="465666" y="137233"/>
                </a:lnTo>
                <a:lnTo>
                  <a:pt x="487502" y="140423"/>
                </a:lnTo>
                <a:lnTo>
                  <a:pt x="495224" y="140030"/>
                </a:lnTo>
                <a:lnTo>
                  <a:pt x="503456" y="138852"/>
                </a:lnTo>
                <a:lnTo>
                  <a:pt x="512198" y="136887"/>
                </a:lnTo>
                <a:lnTo>
                  <a:pt x="521449" y="134137"/>
                </a:lnTo>
                <a:lnTo>
                  <a:pt x="521449" y="124320"/>
                </a:lnTo>
                <a:lnTo>
                  <a:pt x="489800" y="124320"/>
                </a:lnTo>
                <a:lnTo>
                  <a:pt x="476382" y="122567"/>
                </a:lnTo>
                <a:lnTo>
                  <a:pt x="466548" y="117311"/>
                </a:lnTo>
                <a:lnTo>
                  <a:pt x="460298" y="108552"/>
                </a:lnTo>
                <a:lnTo>
                  <a:pt x="457631" y="96291"/>
                </a:lnTo>
                <a:lnTo>
                  <a:pt x="520839" y="96291"/>
                </a:lnTo>
                <a:lnTo>
                  <a:pt x="520839" y="89166"/>
                </a:lnTo>
                <a:lnTo>
                  <a:pt x="520378" y="80175"/>
                </a:lnTo>
                <a:lnTo>
                  <a:pt x="458139" y="80175"/>
                </a:lnTo>
                <a:lnTo>
                  <a:pt x="458889" y="73152"/>
                </a:lnTo>
                <a:lnTo>
                  <a:pt x="461200" y="67386"/>
                </a:lnTo>
                <a:lnTo>
                  <a:pt x="468972" y="58394"/>
                </a:lnTo>
                <a:lnTo>
                  <a:pt x="474002" y="56146"/>
                </a:lnTo>
                <a:lnTo>
                  <a:pt x="513709" y="56146"/>
                </a:lnTo>
                <a:lnTo>
                  <a:pt x="511276" y="52158"/>
                </a:lnTo>
                <a:lnTo>
                  <a:pt x="505835" y="46858"/>
                </a:lnTo>
                <a:lnTo>
                  <a:pt x="499075" y="43072"/>
                </a:lnTo>
                <a:lnTo>
                  <a:pt x="490995" y="40800"/>
                </a:lnTo>
                <a:lnTo>
                  <a:pt x="481596" y="40043"/>
                </a:lnTo>
                <a:close/>
              </a:path>
              <a:path extrusionOk="0" h="140970" w="1057910">
                <a:moveTo>
                  <a:pt x="521449" y="117830"/>
                </a:moveTo>
                <a:lnTo>
                  <a:pt x="512578" y="120671"/>
                </a:lnTo>
                <a:lnTo>
                  <a:pt x="504348" y="122699"/>
                </a:lnTo>
                <a:lnTo>
                  <a:pt x="496756" y="123915"/>
                </a:lnTo>
                <a:lnTo>
                  <a:pt x="489800" y="124320"/>
                </a:lnTo>
                <a:lnTo>
                  <a:pt x="521449" y="124320"/>
                </a:lnTo>
                <a:lnTo>
                  <a:pt x="521449" y="117830"/>
                </a:lnTo>
                <a:close/>
              </a:path>
              <a:path extrusionOk="0" h="140970" w="1057910">
                <a:moveTo>
                  <a:pt x="513709" y="56146"/>
                </a:moveTo>
                <a:lnTo>
                  <a:pt x="480148" y="56146"/>
                </a:lnTo>
                <a:lnTo>
                  <a:pt x="488542" y="57608"/>
                </a:lnTo>
                <a:lnTo>
                  <a:pt x="494539" y="61993"/>
                </a:lnTo>
                <a:lnTo>
                  <a:pt x="498138" y="69300"/>
                </a:lnTo>
                <a:lnTo>
                  <a:pt x="499338" y="79527"/>
                </a:lnTo>
                <a:lnTo>
                  <a:pt x="499338" y="80175"/>
                </a:lnTo>
                <a:lnTo>
                  <a:pt x="520378" y="80175"/>
                </a:lnTo>
                <a:lnTo>
                  <a:pt x="520242" y="77522"/>
                </a:lnTo>
                <a:lnTo>
                  <a:pt x="518448" y="67471"/>
                </a:lnTo>
                <a:lnTo>
                  <a:pt x="515460" y="59016"/>
                </a:lnTo>
                <a:lnTo>
                  <a:pt x="513709" y="56146"/>
                </a:lnTo>
                <a:close/>
              </a:path>
              <a:path extrusionOk="0" h="140970" w="1057910">
                <a:moveTo>
                  <a:pt x="596899" y="40043"/>
                </a:moveTo>
                <a:lnTo>
                  <a:pt x="559688" y="53352"/>
                </a:lnTo>
                <a:lnTo>
                  <a:pt x="546239" y="90195"/>
                </a:lnTo>
                <a:lnTo>
                  <a:pt x="547091" y="101516"/>
                </a:lnTo>
                <a:lnTo>
                  <a:pt x="576305" y="137147"/>
                </a:lnTo>
                <a:lnTo>
                  <a:pt x="598462" y="140423"/>
                </a:lnTo>
                <a:lnTo>
                  <a:pt x="606132" y="140073"/>
                </a:lnTo>
                <a:lnTo>
                  <a:pt x="613959" y="139020"/>
                </a:lnTo>
                <a:lnTo>
                  <a:pt x="621943" y="137262"/>
                </a:lnTo>
                <a:lnTo>
                  <a:pt x="630085" y="134797"/>
                </a:lnTo>
                <a:lnTo>
                  <a:pt x="630085" y="124320"/>
                </a:lnTo>
                <a:lnTo>
                  <a:pt x="600760" y="124320"/>
                </a:lnTo>
                <a:lnTo>
                  <a:pt x="593412" y="123760"/>
                </a:lnTo>
                <a:lnTo>
                  <a:pt x="567753" y="90195"/>
                </a:lnTo>
                <a:lnTo>
                  <a:pt x="568263" y="82623"/>
                </a:lnTo>
                <a:lnTo>
                  <a:pt x="588860" y="56146"/>
                </a:lnTo>
                <a:lnTo>
                  <a:pt x="628345" y="56146"/>
                </a:lnTo>
                <a:lnTo>
                  <a:pt x="628345" y="44958"/>
                </a:lnTo>
                <a:lnTo>
                  <a:pt x="620185" y="42807"/>
                </a:lnTo>
                <a:lnTo>
                  <a:pt x="612222" y="41271"/>
                </a:lnTo>
                <a:lnTo>
                  <a:pt x="604460" y="40350"/>
                </a:lnTo>
                <a:lnTo>
                  <a:pt x="596899" y="40043"/>
                </a:lnTo>
                <a:close/>
              </a:path>
              <a:path extrusionOk="0" h="140970" w="1057910">
                <a:moveTo>
                  <a:pt x="630085" y="118605"/>
                </a:moveTo>
                <a:lnTo>
                  <a:pt x="621736" y="121105"/>
                </a:lnTo>
                <a:lnTo>
                  <a:pt x="614065" y="122891"/>
                </a:lnTo>
                <a:lnTo>
                  <a:pt x="607073" y="123963"/>
                </a:lnTo>
                <a:lnTo>
                  <a:pt x="600760" y="124320"/>
                </a:lnTo>
                <a:lnTo>
                  <a:pt x="630085" y="124320"/>
                </a:lnTo>
                <a:lnTo>
                  <a:pt x="630085" y="118605"/>
                </a:lnTo>
                <a:close/>
              </a:path>
              <a:path extrusionOk="0" h="140970" w="1057910">
                <a:moveTo>
                  <a:pt x="628345" y="56146"/>
                </a:moveTo>
                <a:lnTo>
                  <a:pt x="598436" y="56146"/>
                </a:lnTo>
                <a:lnTo>
                  <a:pt x="604520" y="56515"/>
                </a:lnTo>
                <a:lnTo>
                  <a:pt x="611533" y="57621"/>
                </a:lnTo>
                <a:lnTo>
                  <a:pt x="619475" y="59463"/>
                </a:lnTo>
                <a:lnTo>
                  <a:pt x="628345" y="62039"/>
                </a:lnTo>
                <a:lnTo>
                  <a:pt x="628345" y="56146"/>
                </a:lnTo>
                <a:close/>
              </a:path>
              <a:path extrusionOk="0" h="140970" w="1057910">
                <a:moveTo>
                  <a:pt x="695109" y="60325"/>
                </a:moveTo>
                <a:lnTo>
                  <a:pt x="674738" y="60325"/>
                </a:lnTo>
                <a:lnTo>
                  <a:pt x="674738" y="103339"/>
                </a:lnTo>
                <a:lnTo>
                  <a:pt x="693915" y="138458"/>
                </a:lnTo>
                <a:lnTo>
                  <a:pt x="711885" y="140423"/>
                </a:lnTo>
                <a:lnTo>
                  <a:pt x="718060" y="140269"/>
                </a:lnTo>
                <a:lnTo>
                  <a:pt x="724490" y="139804"/>
                </a:lnTo>
                <a:lnTo>
                  <a:pt x="731177" y="139030"/>
                </a:lnTo>
                <a:lnTo>
                  <a:pt x="738124" y="137947"/>
                </a:lnTo>
                <a:lnTo>
                  <a:pt x="738124" y="124320"/>
                </a:lnTo>
                <a:lnTo>
                  <a:pt x="708380" y="124320"/>
                </a:lnTo>
                <a:lnTo>
                  <a:pt x="702944" y="123063"/>
                </a:lnTo>
                <a:lnTo>
                  <a:pt x="695109" y="111239"/>
                </a:lnTo>
                <a:lnTo>
                  <a:pt x="695109" y="60325"/>
                </a:lnTo>
                <a:close/>
              </a:path>
              <a:path extrusionOk="0" h="140970" w="1057910">
                <a:moveTo>
                  <a:pt x="738124" y="121932"/>
                </a:moveTo>
                <a:lnTo>
                  <a:pt x="729881" y="123520"/>
                </a:lnTo>
                <a:lnTo>
                  <a:pt x="722325" y="124320"/>
                </a:lnTo>
                <a:lnTo>
                  <a:pt x="738124" y="124320"/>
                </a:lnTo>
                <a:lnTo>
                  <a:pt x="738124" y="121932"/>
                </a:lnTo>
                <a:close/>
              </a:path>
              <a:path extrusionOk="0" h="140970" w="1057910">
                <a:moveTo>
                  <a:pt x="736206" y="44221"/>
                </a:moveTo>
                <a:lnTo>
                  <a:pt x="651573" y="44221"/>
                </a:lnTo>
                <a:lnTo>
                  <a:pt x="651573" y="60325"/>
                </a:lnTo>
                <a:lnTo>
                  <a:pt x="736206" y="60325"/>
                </a:lnTo>
                <a:lnTo>
                  <a:pt x="736206" y="44221"/>
                </a:lnTo>
                <a:close/>
              </a:path>
              <a:path extrusionOk="0" h="140970" w="1057910">
                <a:moveTo>
                  <a:pt x="695109" y="24193"/>
                </a:moveTo>
                <a:lnTo>
                  <a:pt x="674738" y="24193"/>
                </a:lnTo>
                <a:lnTo>
                  <a:pt x="674738" y="44221"/>
                </a:lnTo>
                <a:lnTo>
                  <a:pt x="695109" y="44221"/>
                </a:lnTo>
                <a:lnTo>
                  <a:pt x="695109" y="24193"/>
                </a:lnTo>
                <a:close/>
              </a:path>
              <a:path extrusionOk="0" h="140970" w="1057910">
                <a:moveTo>
                  <a:pt x="817587" y="42049"/>
                </a:moveTo>
                <a:lnTo>
                  <a:pt x="763524" y="42049"/>
                </a:lnTo>
                <a:lnTo>
                  <a:pt x="763524" y="58153"/>
                </a:lnTo>
                <a:lnTo>
                  <a:pt x="797217" y="58153"/>
                </a:lnTo>
                <a:lnTo>
                  <a:pt x="797217" y="138252"/>
                </a:lnTo>
                <a:lnTo>
                  <a:pt x="817587" y="138252"/>
                </a:lnTo>
                <a:lnTo>
                  <a:pt x="817587" y="42049"/>
                </a:lnTo>
                <a:close/>
              </a:path>
              <a:path extrusionOk="0" h="140970" w="1057910">
                <a:moveTo>
                  <a:pt x="819772" y="0"/>
                </a:moveTo>
                <a:lnTo>
                  <a:pt x="795134" y="0"/>
                </a:lnTo>
                <a:lnTo>
                  <a:pt x="795134" y="24549"/>
                </a:lnTo>
                <a:lnTo>
                  <a:pt x="819772" y="24549"/>
                </a:lnTo>
                <a:lnTo>
                  <a:pt x="819772" y="0"/>
                </a:lnTo>
                <a:close/>
              </a:path>
              <a:path extrusionOk="0" h="140970" w="1057910">
                <a:moveTo>
                  <a:pt x="909815" y="40043"/>
                </a:moveTo>
                <a:lnTo>
                  <a:pt x="871205" y="60898"/>
                </a:lnTo>
                <a:lnTo>
                  <a:pt x="864374" y="90195"/>
                </a:lnTo>
                <a:lnTo>
                  <a:pt x="865132" y="101237"/>
                </a:lnTo>
                <a:lnTo>
                  <a:pt x="890892" y="137059"/>
                </a:lnTo>
                <a:lnTo>
                  <a:pt x="909815" y="140423"/>
                </a:lnTo>
                <a:lnTo>
                  <a:pt x="919866" y="139580"/>
                </a:lnTo>
                <a:lnTo>
                  <a:pt x="928781" y="137052"/>
                </a:lnTo>
                <a:lnTo>
                  <a:pt x="936559" y="132837"/>
                </a:lnTo>
                <a:lnTo>
                  <a:pt x="943203" y="126936"/>
                </a:lnTo>
                <a:lnTo>
                  <a:pt x="945095" y="124320"/>
                </a:lnTo>
                <a:lnTo>
                  <a:pt x="902360" y="124320"/>
                </a:lnTo>
                <a:lnTo>
                  <a:pt x="896496" y="121361"/>
                </a:lnTo>
                <a:lnTo>
                  <a:pt x="885875" y="90195"/>
                </a:lnTo>
                <a:lnTo>
                  <a:pt x="886275" y="82506"/>
                </a:lnTo>
                <a:lnTo>
                  <a:pt x="902373" y="56146"/>
                </a:lnTo>
                <a:lnTo>
                  <a:pt x="945073" y="56146"/>
                </a:lnTo>
                <a:lnTo>
                  <a:pt x="943162" y="53517"/>
                </a:lnTo>
                <a:lnTo>
                  <a:pt x="936510" y="47624"/>
                </a:lnTo>
                <a:lnTo>
                  <a:pt x="928732" y="43413"/>
                </a:lnTo>
                <a:lnTo>
                  <a:pt x="919826" y="40885"/>
                </a:lnTo>
                <a:lnTo>
                  <a:pt x="909815" y="40043"/>
                </a:lnTo>
                <a:close/>
              </a:path>
              <a:path extrusionOk="0" h="140970" w="1057910">
                <a:moveTo>
                  <a:pt x="945073" y="56146"/>
                </a:moveTo>
                <a:lnTo>
                  <a:pt x="917295" y="56146"/>
                </a:lnTo>
                <a:lnTo>
                  <a:pt x="923163" y="59118"/>
                </a:lnTo>
                <a:lnTo>
                  <a:pt x="927442" y="65049"/>
                </a:lnTo>
                <a:lnTo>
                  <a:pt x="930243" y="69957"/>
                </a:lnTo>
                <a:lnTo>
                  <a:pt x="932243" y="75784"/>
                </a:lnTo>
                <a:lnTo>
                  <a:pt x="933443" y="82530"/>
                </a:lnTo>
                <a:lnTo>
                  <a:pt x="933843" y="90195"/>
                </a:lnTo>
                <a:lnTo>
                  <a:pt x="933439" y="97932"/>
                </a:lnTo>
                <a:lnTo>
                  <a:pt x="917308" y="124320"/>
                </a:lnTo>
                <a:lnTo>
                  <a:pt x="945095" y="124320"/>
                </a:lnTo>
                <a:lnTo>
                  <a:pt x="948520" y="119583"/>
                </a:lnTo>
                <a:lnTo>
                  <a:pt x="952302" y="111045"/>
                </a:lnTo>
                <a:lnTo>
                  <a:pt x="954597" y="101213"/>
                </a:lnTo>
                <a:lnTo>
                  <a:pt x="955357" y="90195"/>
                </a:lnTo>
                <a:lnTo>
                  <a:pt x="954590" y="79201"/>
                </a:lnTo>
                <a:lnTo>
                  <a:pt x="952296" y="69422"/>
                </a:lnTo>
                <a:lnTo>
                  <a:pt x="948483" y="60861"/>
                </a:lnTo>
                <a:lnTo>
                  <a:pt x="945073" y="56146"/>
                </a:lnTo>
                <a:close/>
              </a:path>
              <a:path extrusionOk="0" h="140970" w="1057910">
                <a:moveTo>
                  <a:pt x="999477" y="42049"/>
                </a:moveTo>
                <a:lnTo>
                  <a:pt x="979106" y="42049"/>
                </a:lnTo>
                <a:lnTo>
                  <a:pt x="979106" y="138252"/>
                </a:lnTo>
                <a:lnTo>
                  <a:pt x="999477" y="138252"/>
                </a:lnTo>
                <a:lnTo>
                  <a:pt x="999477" y="76466"/>
                </a:lnTo>
                <a:lnTo>
                  <a:pt x="1005863" y="69025"/>
                </a:lnTo>
                <a:lnTo>
                  <a:pt x="1012104" y="63711"/>
                </a:lnTo>
                <a:lnTo>
                  <a:pt x="1018197" y="60523"/>
                </a:lnTo>
                <a:lnTo>
                  <a:pt x="1023856" y="59512"/>
                </a:lnTo>
                <a:lnTo>
                  <a:pt x="999477" y="59512"/>
                </a:lnTo>
                <a:lnTo>
                  <a:pt x="999477" y="42049"/>
                </a:lnTo>
                <a:close/>
              </a:path>
              <a:path extrusionOk="0" h="140970" w="1057910">
                <a:moveTo>
                  <a:pt x="1055801" y="59461"/>
                </a:moveTo>
                <a:lnTo>
                  <a:pt x="1028826" y="59461"/>
                </a:lnTo>
                <a:lnTo>
                  <a:pt x="1032154" y="60794"/>
                </a:lnTo>
                <a:lnTo>
                  <a:pt x="1036104" y="66141"/>
                </a:lnTo>
                <a:lnTo>
                  <a:pt x="1037094" y="70878"/>
                </a:lnTo>
                <a:lnTo>
                  <a:pt x="1037094" y="138252"/>
                </a:lnTo>
                <a:lnTo>
                  <a:pt x="1057465" y="138252"/>
                </a:lnTo>
                <a:lnTo>
                  <a:pt x="1057465" y="73101"/>
                </a:lnTo>
                <a:lnTo>
                  <a:pt x="1055801" y="59461"/>
                </a:lnTo>
                <a:close/>
              </a:path>
              <a:path extrusionOk="0" h="140970" w="1057910">
                <a:moveTo>
                  <a:pt x="1029246" y="40043"/>
                </a:moveTo>
                <a:lnTo>
                  <a:pt x="1019526" y="41259"/>
                </a:lnTo>
                <a:lnTo>
                  <a:pt x="1011323" y="44910"/>
                </a:lnTo>
                <a:lnTo>
                  <a:pt x="1004639" y="50994"/>
                </a:lnTo>
                <a:lnTo>
                  <a:pt x="999477" y="59512"/>
                </a:lnTo>
                <a:lnTo>
                  <a:pt x="1023856" y="59512"/>
                </a:lnTo>
                <a:lnTo>
                  <a:pt x="1024140" y="59461"/>
                </a:lnTo>
                <a:lnTo>
                  <a:pt x="1055801" y="59461"/>
                </a:lnTo>
                <a:lnTo>
                  <a:pt x="1055701" y="58640"/>
                </a:lnTo>
                <a:lnTo>
                  <a:pt x="1050409" y="48309"/>
                </a:lnTo>
                <a:lnTo>
                  <a:pt x="1041590" y="42109"/>
                </a:lnTo>
                <a:lnTo>
                  <a:pt x="1029246" y="40043"/>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58" name="Google Shape;1958;p167"/>
          <p:cNvSpPr/>
          <p:nvPr/>
        </p:nvSpPr>
        <p:spPr>
          <a:xfrm>
            <a:off x="835152" y="4055364"/>
            <a:ext cx="2092960" cy="608330"/>
          </a:xfrm>
          <a:custGeom>
            <a:rect b="b" l="l" r="r" t="t"/>
            <a:pathLst>
              <a:path extrusionOk="0" h="608329" w="2092960">
                <a:moveTo>
                  <a:pt x="0" y="0"/>
                </a:moveTo>
                <a:lnTo>
                  <a:pt x="2092452" y="0"/>
                </a:lnTo>
                <a:lnTo>
                  <a:pt x="2092452" y="608076"/>
                </a:lnTo>
                <a:lnTo>
                  <a:pt x="0" y="60807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59" name="Google Shape;1959;p167"/>
          <p:cNvSpPr txBox="1"/>
          <p:nvPr/>
        </p:nvSpPr>
        <p:spPr>
          <a:xfrm>
            <a:off x="847852" y="4068064"/>
            <a:ext cx="2092960" cy="608330"/>
          </a:xfrm>
          <a:prstGeom prst="rect">
            <a:avLst/>
          </a:prstGeom>
          <a:noFill/>
          <a:ln>
            <a:noFill/>
          </a:ln>
        </p:spPr>
        <p:txBody>
          <a:bodyPr anchorCtr="0" anchor="t" bIns="0" lIns="0" spcFirstLastPara="1" rIns="0" wrap="square" tIns="55875">
            <a:spAutoFit/>
          </a:bodyPr>
          <a:lstStyle/>
          <a:p>
            <a:pPr indent="-163194" lvl="0" marL="480694" marR="335915"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&lt;&lt;interface&gt;&gt;  Connection</a:t>
            </a:r>
            <a:endParaRPr b="0" i="0" sz="1400" u="none" cap="none" strike="noStrike">
              <a:solidFill>
                <a:schemeClr val="dk1"/>
              </a:solidFill>
              <a:latin typeface="Oi"/>
              <a:ea typeface="Oi"/>
              <a:cs typeface="Oi"/>
              <a:sym typeface="Oi"/>
            </a:endParaRPr>
          </a:p>
        </p:txBody>
      </p:sp>
      <p:sp>
        <p:nvSpPr>
          <p:cNvPr id="1960" name="Google Shape;1960;p167"/>
          <p:cNvSpPr/>
          <p:nvPr/>
        </p:nvSpPr>
        <p:spPr>
          <a:xfrm>
            <a:off x="860552" y="4925059"/>
            <a:ext cx="2092960" cy="608330"/>
          </a:xfrm>
          <a:custGeom>
            <a:rect b="b" l="l" r="r" t="t"/>
            <a:pathLst>
              <a:path extrusionOk="0" h="608329" w="2092960">
                <a:moveTo>
                  <a:pt x="0" y="0"/>
                </a:moveTo>
                <a:lnTo>
                  <a:pt x="2092452" y="0"/>
                </a:lnTo>
                <a:lnTo>
                  <a:pt x="2092452" y="608076"/>
                </a:lnTo>
                <a:lnTo>
                  <a:pt x="0" y="608076"/>
                </a:lnTo>
                <a:lnTo>
                  <a:pt x="0"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61" name="Google Shape;1961;p167"/>
          <p:cNvSpPr/>
          <p:nvPr/>
        </p:nvSpPr>
        <p:spPr>
          <a:xfrm>
            <a:off x="1211262" y="5042280"/>
            <a:ext cx="1391285" cy="142875"/>
          </a:xfrm>
          <a:custGeom>
            <a:rect b="b" l="l" r="r" t="t"/>
            <a:pathLst>
              <a:path extrusionOk="0" h="142875" w="1391285">
                <a:moveTo>
                  <a:pt x="94208" y="46405"/>
                </a:moveTo>
                <a:lnTo>
                  <a:pt x="0" y="93484"/>
                </a:lnTo>
                <a:lnTo>
                  <a:pt x="94208" y="140436"/>
                </a:lnTo>
                <a:lnTo>
                  <a:pt x="94208" y="123469"/>
                </a:lnTo>
                <a:lnTo>
                  <a:pt x="31851" y="93472"/>
                </a:lnTo>
                <a:lnTo>
                  <a:pt x="94208" y="63411"/>
                </a:lnTo>
                <a:lnTo>
                  <a:pt x="94208" y="46405"/>
                </a:lnTo>
                <a:close/>
              </a:path>
              <a:path extrusionOk="0" h="142875" w="1391285">
                <a:moveTo>
                  <a:pt x="202412" y="46405"/>
                </a:moveTo>
                <a:lnTo>
                  <a:pt x="108204" y="93484"/>
                </a:lnTo>
                <a:lnTo>
                  <a:pt x="202412" y="140436"/>
                </a:lnTo>
                <a:lnTo>
                  <a:pt x="202412" y="123469"/>
                </a:lnTo>
                <a:lnTo>
                  <a:pt x="140055" y="93472"/>
                </a:lnTo>
                <a:lnTo>
                  <a:pt x="202412" y="63411"/>
                </a:lnTo>
                <a:lnTo>
                  <a:pt x="202412" y="46405"/>
                </a:lnTo>
                <a:close/>
              </a:path>
              <a:path extrusionOk="0" h="142875" w="1391285">
                <a:moveTo>
                  <a:pt x="277964" y="44234"/>
                </a:moveTo>
                <a:lnTo>
                  <a:pt x="223901" y="44234"/>
                </a:lnTo>
                <a:lnTo>
                  <a:pt x="223901" y="60337"/>
                </a:lnTo>
                <a:lnTo>
                  <a:pt x="257594" y="60337"/>
                </a:lnTo>
                <a:lnTo>
                  <a:pt x="257594" y="140436"/>
                </a:lnTo>
                <a:lnTo>
                  <a:pt x="277964" y="140436"/>
                </a:lnTo>
                <a:lnTo>
                  <a:pt x="277964" y="44234"/>
                </a:lnTo>
                <a:close/>
              </a:path>
              <a:path extrusionOk="0" h="142875" w="1391285">
                <a:moveTo>
                  <a:pt x="280136" y="2184"/>
                </a:moveTo>
                <a:lnTo>
                  <a:pt x="255498" y="2184"/>
                </a:lnTo>
                <a:lnTo>
                  <a:pt x="255498" y="26733"/>
                </a:lnTo>
                <a:lnTo>
                  <a:pt x="280136" y="26733"/>
                </a:lnTo>
                <a:lnTo>
                  <a:pt x="280136" y="2184"/>
                </a:lnTo>
                <a:close/>
              </a:path>
              <a:path extrusionOk="0" h="142875" w="1391285">
                <a:moveTo>
                  <a:pt x="353174" y="44234"/>
                </a:moveTo>
                <a:lnTo>
                  <a:pt x="332803" y="44234"/>
                </a:lnTo>
                <a:lnTo>
                  <a:pt x="332803" y="140436"/>
                </a:lnTo>
                <a:lnTo>
                  <a:pt x="353174" y="140436"/>
                </a:lnTo>
                <a:lnTo>
                  <a:pt x="353174" y="78651"/>
                </a:lnTo>
                <a:lnTo>
                  <a:pt x="359560" y="71209"/>
                </a:lnTo>
                <a:lnTo>
                  <a:pt x="365801" y="65895"/>
                </a:lnTo>
                <a:lnTo>
                  <a:pt x="371894" y="62708"/>
                </a:lnTo>
                <a:lnTo>
                  <a:pt x="377553" y="61696"/>
                </a:lnTo>
                <a:lnTo>
                  <a:pt x="353174" y="61696"/>
                </a:lnTo>
                <a:lnTo>
                  <a:pt x="353174" y="44234"/>
                </a:lnTo>
                <a:close/>
              </a:path>
              <a:path extrusionOk="0" h="142875" w="1391285">
                <a:moveTo>
                  <a:pt x="409498" y="61645"/>
                </a:moveTo>
                <a:lnTo>
                  <a:pt x="382524" y="61645"/>
                </a:lnTo>
                <a:lnTo>
                  <a:pt x="385851" y="62979"/>
                </a:lnTo>
                <a:lnTo>
                  <a:pt x="389801" y="68313"/>
                </a:lnTo>
                <a:lnTo>
                  <a:pt x="390791" y="73063"/>
                </a:lnTo>
                <a:lnTo>
                  <a:pt x="390791" y="140436"/>
                </a:lnTo>
                <a:lnTo>
                  <a:pt x="411162" y="140436"/>
                </a:lnTo>
                <a:lnTo>
                  <a:pt x="411162" y="75285"/>
                </a:lnTo>
                <a:lnTo>
                  <a:pt x="409498" y="61645"/>
                </a:lnTo>
                <a:close/>
              </a:path>
              <a:path extrusionOk="0" h="142875" w="1391285">
                <a:moveTo>
                  <a:pt x="382943" y="42227"/>
                </a:moveTo>
                <a:lnTo>
                  <a:pt x="373223" y="43444"/>
                </a:lnTo>
                <a:lnTo>
                  <a:pt x="365020" y="47094"/>
                </a:lnTo>
                <a:lnTo>
                  <a:pt x="358336" y="53178"/>
                </a:lnTo>
                <a:lnTo>
                  <a:pt x="353174" y="61696"/>
                </a:lnTo>
                <a:lnTo>
                  <a:pt x="377553" y="61696"/>
                </a:lnTo>
                <a:lnTo>
                  <a:pt x="377837" y="61645"/>
                </a:lnTo>
                <a:lnTo>
                  <a:pt x="409498" y="61645"/>
                </a:lnTo>
                <a:lnTo>
                  <a:pt x="409398" y="60824"/>
                </a:lnTo>
                <a:lnTo>
                  <a:pt x="404106" y="50493"/>
                </a:lnTo>
                <a:lnTo>
                  <a:pt x="395287" y="44294"/>
                </a:lnTo>
                <a:lnTo>
                  <a:pt x="382943" y="42227"/>
                </a:lnTo>
                <a:close/>
              </a:path>
              <a:path extrusionOk="0" h="142875" w="1391285">
                <a:moveTo>
                  <a:pt x="480098" y="62509"/>
                </a:moveTo>
                <a:lnTo>
                  <a:pt x="459727" y="62509"/>
                </a:lnTo>
                <a:lnTo>
                  <a:pt x="459727" y="105524"/>
                </a:lnTo>
                <a:lnTo>
                  <a:pt x="478904" y="140642"/>
                </a:lnTo>
                <a:lnTo>
                  <a:pt x="496874" y="142608"/>
                </a:lnTo>
                <a:lnTo>
                  <a:pt x="503049" y="142453"/>
                </a:lnTo>
                <a:lnTo>
                  <a:pt x="509477" y="141989"/>
                </a:lnTo>
                <a:lnTo>
                  <a:pt x="516161" y="141215"/>
                </a:lnTo>
                <a:lnTo>
                  <a:pt x="523100" y="140131"/>
                </a:lnTo>
                <a:lnTo>
                  <a:pt x="523100" y="126504"/>
                </a:lnTo>
                <a:lnTo>
                  <a:pt x="493369" y="126504"/>
                </a:lnTo>
                <a:lnTo>
                  <a:pt x="487934" y="125247"/>
                </a:lnTo>
                <a:lnTo>
                  <a:pt x="480098" y="113423"/>
                </a:lnTo>
                <a:lnTo>
                  <a:pt x="480098" y="62509"/>
                </a:lnTo>
                <a:close/>
              </a:path>
              <a:path extrusionOk="0" h="142875" w="1391285">
                <a:moveTo>
                  <a:pt x="523100" y="124117"/>
                </a:moveTo>
                <a:lnTo>
                  <a:pt x="514870" y="125704"/>
                </a:lnTo>
                <a:lnTo>
                  <a:pt x="507314" y="126504"/>
                </a:lnTo>
                <a:lnTo>
                  <a:pt x="523100" y="126504"/>
                </a:lnTo>
                <a:lnTo>
                  <a:pt x="523100" y="124117"/>
                </a:lnTo>
                <a:close/>
              </a:path>
              <a:path extrusionOk="0" h="142875" w="1391285">
                <a:moveTo>
                  <a:pt x="521195" y="46405"/>
                </a:moveTo>
                <a:lnTo>
                  <a:pt x="436562" y="46405"/>
                </a:lnTo>
                <a:lnTo>
                  <a:pt x="436562" y="62509"/>
                </a:lnTo>
                <a:lnTo>
                  <a:pt x="521195" y="62509"/>
                </a:lnTo>
                <a:lnTo>
                  <a:pt x="521195" y="46405"/>
                </a:lnTo>
                <a:close/>
              </a:path>
              <a:path extrusionOk="0" h="142875" w="1391285">
                <a:moveTo>
                  <a:pt x="480098" y="26377"/>
                </a:moveTo>
                <a:lnTo>
                  <a:pt x="459727" y="26377"/>
                </a:lnTo>
                <a:lnTo>
                  <a:pt x="459727" y="46405"/>
                </a:lnTo>
                <a:lnTo>
                  <a:pt x="480098" y="46405"/>
                </a:lnTo>
                <a:lnTo>
                  <a:pt x="480098" y="26377"/>
                </a:lnTo>
                <a:close/>
              </a:path>
              <a:path extrusionOk="0" h="142875" w="1391285">
                <a:moveTo>
                  <a:pt x="591197" y="42227"/>
                </a:moveTo>
                <a:lnTo>
                  <a:pt x="552937" y="64408"/>
                </a:lnTo>
                <a:lnTo>
                  <a:pt x="545731" y="93408"/>
                </a:lnTo>
                <a:lnTo>
                  <a:pt x="546565" y="104557"/>
                </a:lnTo>
                <a:lnTo>
                  <a:pt x="575267" y="139417"/>
                </a:lnTo>
                <a:lnTo>
                  <a:pt x="597103" y="142608"/>
                </a:lnTo>
                <a:lnTo>
                  <a:pt x="604825" y="142215"/>
                </a:lnTo>
                <a:lnTo>
                  <a:pt x="613057" y="141035"/>
                </a:lnTo>
                <a:lnTo>
                  <a:pt x="621799" y="139066"/>
                </a:lnTo>
                <a:lnTo>
                  <a:pt x="631050" y="136309"/>
                </a:lnTo>
                <a:lnTo>
                  <a:pt x="631050" y="126504"/>
                </a:lnTo>
                <a:lnTo>
                  <a:pt x="599401" y="126504"/>
                </a:lnTo>
                <a:lnTo>
                  <a:pt x="585983" y="124752"/>
                </a:lnTo>
                <a:lnTo>
                  <a:pt x="576149" y="119495"/>
                </a:lnTo>
                <a:lnTo>
                  <a:pt x="569899" y="110736"/>
                </a:lnTo>
                <a:lnTo>
                  <a:pt x="567232" y="98475"/>
                </a:lnTo>
                <a:lnTo>
                  <a:pt x="630440" y="98475"/>
                </a:lnTo>
                <a:lnTo>
                  <a:pt x="630440" y="91351"/>
                </a:lnTo>
                <a:lnTo>
                  <a:pt x="629979" y="82359"/>
                </a:lnTo>
                <a:lnTo>
                  <a:pt x="567740" y="82359"/>
                </a:lnTo>
                <a:lnTo>
                  <a:pt x="568490" y="75336"/>
                </a:lnTo>
                <a:lnTo>
                  <a:pt x="570801" y="69570"/>
                </a:lnTo>
                <a:lnTo>
                  <a:pt x="578573" y="60579"/>
                </a:lnTo>
                <a:lnTo>
                  <a:pt x="583603" y="58331"/>
                </a:lnTo>
                <a:lnTo>
                  <a:pt x="623310" y="58331"/>
                </a:lnTo>
                <a:lnTo>
                  <a:pt x="620877" y="54343"/>
                </a:lnTo>
                <a:lnTo>
                  <a:pt x="615436" y="49042"/>
                </a:lnTo>
                <a:lnTo>
                  <a:pt x="608676" y="45256"/>
                </a:lnTo>
                <a:lnTo>
                  <a:pt x="600596" y="42984"/>
                </a:lnTo>
                <a:lnTo>
                  <a:pt x="591197" y="42227"/>
                </a:lnTo>
                <a:close/>
              </a:path>
              <a:path extrusionOk="0" h="142875" w="1391285">
                <a:moveTo>
                  <a:pt x="631050" y="120015"/>
                </a:moveTo>
                <a:lnTo>
                  <a:pt x="622179" y="122856"/>
                </a:lnTo>
                <a:lnTo>
                  <a:pt x="613949" y="124883"/>
                </a:lnTo>
                <a:lnTo>
                  <a:pt x="606357" y="126099"/>
                </a:lnTo>
                <a:lnTo>
                  <a:pt x="599401" y="126504"/>
                </a:lnTo>
                <a:lnTo>
                  <a:pt x="631050" y="126504"/>
                </a:lnTo>
                <a:lnTo>
                  <a:pt x="631050" y="120015"/>
                </a:lnTo>
                <a:close/>
              </a:path>
              <a:path extrusionOk="0" h="142875" w="1391285">
                <a:moveTo>
                  <a:pt x="623310" y="58331"/>
                </a:moveTo>
                <a:lnTo>
                  <a:pt x="589749" y="58331"/>
                </a:lnTo>
                <a:lnTo>
                  <a:pt x="598143" y="59792"/>
                </a:lnTo>
                <a:lnTo>
                  <a:pt x="604140" y="64177"/>
                </a:lnTo>
                <a:lnTo>
                  <a:pt x="607739" y="71484"/>
                </a:lnTo>
                <a:lnTo>
                  <a:pt x="608939" y="81711"/>
                </a:lnTo>
                <a:lnTo>
                  <a:pt x="608939" y="82359"/>
                </a:lnTo>
                <a:lnTo>
                  <a:pt x="629979" y="82359"/>
                </a:lnTo>
                <a:lnTo>
                  <a:pt x="629843" y="79707"/>
                </a:lnTo>
                <a:lnTo>
                  <a:pt x="628049" y="69656"/>
                </a:lnTo>
                <a:lnTo>
                  <a:pt x="625061" y="61200"/>
                </a:lnTo>
                <a:lnTo>
                  <a:pt x="623310" y="58331"/>
                </a:lnTo>
                <a:close/>
              </a:path>
              <a:path extrusionOk="0" h="142875" w="1391285">
                <a:moveTo>
                  <a:pt x="688581" y="44234"/>
                </a:moveTo>
                <a:lnTo>
                  <a:pt x="668210" y="44234"/>
                </a:lnTo>
                <a:lnTo>
                  <a:pt x="668210" y="140436"/>
                </a:lnTo>
                <a:lnTo>
                  <a:pt x="688581" y="140436"/>
                </a:lnTo>
                <a:lnTo>
                  <a:pt x="688581" y="78930"/>
                </a:lnTo>
                <a:lnTo>
                  <a:pt x="693521" y="72250"/>
                </a:lnTo>
                <a:lnTo>
                  <a:pt x="698296" y="67500"/>
                </a:lnTo>
                <a:lnTo>
                  <a:pt x="707517" y="61836"/>
                </a:lnTo>
                <a:lnTo>
                  <a:pt x="708046" y="61696"/>
                </a:lnTo>
                <a:lnTo>
                  <a:pt x="688581" y="61696"/>
                </a:lnTo>
                <a:lnTo>
                  <a:pt x="688581" y="44234"/>
                </a:lnTo>
                <a:close/>
              </a:path>
              <a:path extrusionOk="0" h="142875" w="1391285">
                <a:moveTo>
                  <a:pt x="740206" y="60426"/>
                </a:moveTo>
                <a:lnTo>
                  <a:pt x="720788" y="60426"/>
                </a:lnTo>
                <a:lnTo>
                  <a:pt x="722477" y="60604"/>
                </a:lnTo>
                <a:lnTo>
                  <a:pt x="724014" y="60947"/>
                </a:lnTo>
                <a:lnTo>
                  <a:pt x="724014" y="74180"/>
                </a:lnTo>
                <a:lnTo>
                  <a:pt x="740206" y="74180"/>
                </a:lnTo>
                <a:lnTo>
                  <a:pt x="740206" y="60426"/>
                </a:lnTo>
                <a:close/>
              </a:path>
              <a:path extrusionOk="0" h="142875" w="1391285">
                <a:moveTo>
                  <a:pt x="726287" y="42227"/>
                </a:moveTo>
                <a:lnTo>
                  <a:pt x="721144" y="42227"/>
                </a:lnTo>
                <a:lnTo>
                  <a:pt x="710657" y="43444"/>
                </a:lnTo>
                <a:lnTo>
                  <a:pt x="701733" y="47094"/>
                </a:lnTo>
                <a:lnTo>
                  <a:pt x="694374" y="53178"/>
                </a:lnTo>
                <a:lnTo>
                  <a:pt x="688581" y="61696"/>
                </a:lnTo>
                <a:lnTo>
                  <a:pt x="708046" y="61696"/>
                </a:lnTo>
                <a:lnTo>
                  <a:pt x="712863" y="60426"/>
                </a:lnTo>
                <a:lnTo>
                  <a:pt x="740206" y="60426"/>
                </a:lnTo>
                <a:lnTo>
                  <a:pt x="740206" y="44742"/>
                </a:lnTo>
                <a:lnTo>
                  <a:pt x="732650" y="43065"/>
                </a:lnTo>
                <a:lnTo>
                  <a:pt x="726287" y="42227"/>
                </a:lnTo>
                <a:close/>
              </a:path>
              <a:path extrusionOk="0" h="142875" w="1391285">
                <a:moveTo>
                  <a:pt x="808367" y="62509"/>
                </a:moveTo>
                <a:lnTo>
                  <a:pt x="787996" y="62509"/>
                </a:lnTo>
                <a:lnTo>
                  <a:pt x="787996" y="140436"/>
                </a:lnTo>
                <a:lnTo>
                  <a:pt x="808367" y="140436"/>
                </a:lnTo>
                <a:lnTo>
                  <a:pt x="808367" y="62509"/>
                </a:lnTo>
                <a:close/>
              </a:path>
              <a:path extrusionOk="0" h="142875" w="1391285">
                <a:moveTo>
                  <a:pt x="852678" y="46405"/>
                </a:moveTo>
                <a:lnTo>
                  <a:pt x="762749" y="46405"/>
                </a:lnTo>
                <a:lnTo>
                  <a:pt x="762749" y="62509"/>
                </a:lnTo>
                <a:lnTo>
                  <a:pt x="852678" y="62509"/>
                </a:lnTo>
                <a:lnTo>
                  <a:pt x="852678" y="46405"/>
                </a:lnTo>
                <a:close/>
              </a:path>
              <a:path extrusionOk="0" h="142875" w="1391285">
                <a:moveTo>
                  <a:pt x="828471" y="0"/>
                </a:moveTo>
                <a:lnTo>
                  <a:pt x="790389" y="20894"/>
                </a:lnTo>
                <a:lnTo>
                  <a:pt x="787996" y="38315"/>
                </a:lnTo>
                <a:lnTo>
                  <a:pt x="787996" y="46405"/>
                </a:lnTo>
                <a:lnTo>
                  <a:pt x="808367" y="46405"/>
                </a:lnTo>
                <a:lnTo>
                  <a:pt x="808367" y="28803"/>
                </a:lnTo>
                <a:lnTo>
                  <a:pt x="809904" y="23469"/>
                </a:lnTo>
                <a:lnTo>
                  <a:pt x="816089" y="17576"/>
                </a:lnTo>
                <a:lnTo>
                  <a:pt x="821677" y="16103"/>
                </a:lnTo>
                <a:lnTo>
                  <a:pt x="856157" y="16103"/>
                </a:lnTo>
                <a:lnTo>
                  <a:pt x="856157" y="4140"/>
                </a:lnTo>
                <a:lnTo>
                  <a:pt x="849261" y="2330"/>
                </a:lnTo>
                <a:lnTo>
                  <a:pt x="842348" y="1036"/>
                </a:lnTo>
                <a:lnTo>
                  <a:pt x="835417" y="259"/>
                </a:lnTo>
                <a:lnTo>
                  <a:pt x="828471" y="0"/>
                </a:lnTo>
                <a:close/>
              </a:path>
              <a:path extrusionOk="0" h="142875" w="1391285">
                <a:moveTo>
                  <a:pt x="856157" y="16103"/>
                </a:moveTo>
                <a:lnTo>
                  <a:pt x="829754" y="16103"/>
                </a:lnTo>
                <a:lnTo>
                  <a:pt x="835812" y="16377"/>
                </a:lnTo>
                <a:lnTo>
                  <a:pt x="842232" y="17195"/>
                </a:lnTo>
                <a:lnTo>
                  <a:pt x="849014" y="18557"/>
                </a:lnTo>
                <a:lnTo>
                  <a:pt x="856157" y="20459"/>
                </a:lnTo>
                <a:lnTo>
                  <a:pt x="856157" y="16103"/>
                </a:lnTo>
                <a:close/>
              </a:path>
              <a:path extrusionOk="0" h="142875" w="1391285">
                <a:moveTo>
                  <a:pt x="943167" y="58331"/>
                </a:moveTo>
                <a:lnTo>
                  <a:pt x="914577" y="58331"/>
                </a:lnTo>
                <a:lnTo>
                  <a:pt x="918984" y="59563"/>
                </a:lnTo>
                <a:lnTo>
                  <a:pt x="924115" y="64503"/>
                </a:lnTo>
                <a:lnTo>
                  <a:pt x="925410" y="68757"/>
                </a:lnTo>
                <a:lnTo>
                  <a:pt x="925410" y="80975"/>
                </a:lnTo>
                <a:lnTo>
                  <a:pt x="916736" y="80975"/>
                </a:lnTo>
                <a:lnTo>
                  <a:pt x="906473" y="81549"/>
                </a:lnTo>
                <a:lnTo>
                  <a:pt x="871728" y="100923"/>
                </a:lnTo>
                <a:lnTo>
                  <a:pt x="868375" y="114731"/>
                </a:lnTo>
                <a:lnTo>
                  <a:pt x="868392" y="122720"/>
                </a:lnTo>
                <a:lnTo>
                  <a:pt x="871296" y="129235"/>
                </a:lnTo>
                <a:lnTo>
                  <a:pt x="882967" y="139522"/>
                </a:lnTo>
                <a:lnTo>
                  <a:pt x="890371" y="142087"/>
                </a:lnTo>
                <a:lnTo>
                  <a:pt x="899312" y="142087"/>
                </a:lnTo>
                <a:lnTo>
                  <a:pt x="907137" y="141287"/>
                </a:lnTo>
                <a:lnTo>
                  <a:pt x="914687" y="138887"/>
                </a:lnTo>
                <a:lnTo>
                  <a:pt x="921963" y="134886"/>
                </a:lnTo>
                <a:lnTo>
                  <a:pt x="928966" y="129286"/>
                </a:lnTo>
                <a:lnTo>
                  <a:pt x="959746" y="129286"/>
                </a:lnTo>
                <a:lnTo>
                  <a:pt x="959377" y="126682"/>
                </a:lnTo>
                <a:lnTo>
                  <a:pt x="949883" y="126682"/>
                </a:lnTo>
                <a:lnTo>
                  <a:pt x="948118" y="125882"/>
                </a:lnTo>
                <a:lnTo>
                  <a:pt x="947661" y="125107"/>
                </a:lnTo>
                <a:lnTo>
                  <a:pt x="899350" y="125107"/>
                </a:lnTo>
                <a:lnTo>
                  <a:pt x="895845" y="123913"/>
                </a:lnTo>
                <a:lnTo>
                  <a:pt x="890663" y="119138"/>
                </a:lnTo>
                <a:lnTo>
                  <a:pt x="889355" y="115938"/>
                </a:lnTo>
                <a:lnTo>
                  <a:pt x="889355" y="111925"/>
                </a:lnTo>
                <a:lnTo>
                  <a:pt x="891403" y="104514"/>
                </a:lnTo>
                <a:lnTo>
                  <a:pt x="897545" y="99220"/>
                </a:lnTo>
                <a:lnTo>
                  <a:pt x="907781" y="96042"/>
                </a:lnTo>
                <a:lnTo>
                  <a:pt x="922108" y="94983"/>
                </a:lnTo>
                <a:lnTo>
                  <a:pt x="945781" y="94983"/>
                </a:lnTo>
                <a:lnTo>
                  <a:pt x="945781" y="75133"/>
                </a:lnTo>
                <a:lnTo>
                  <a:pt x="945291" y="66846"/>
                </a:lnTo>
                <a:lnTo>
                  <a:pt x="943821" y="59853"/>
                </a:lnTo>
                <a:lnTo>
                  <a:pt x="943167" y="58331"/>
                </a:lnTo>
                <a:close/>
              </a:path>
              <a:path extrusionOk="0" h="142875" w="1391285">
                <a:moveTo>
                  <a:pt x="959746" y="129286"/>
                </a:moveTo>
                <a:lnTo>
                  <a:pt x="928966" y="129286"/>
                </a:lnTo>
                <a:lnTo>
                  <a:pt x="931557" y="137820"/>
                </a:lnTo>
                <a:lnTo>
                  <a:pt x="937412" y="142087"/>
                </a:lnTo>
                <a:lnTo>
                  <a:pt x="949617" y="142087"/>
                </a:lnTo>
                <a:lnTo>
                  <a:pt x="954468" y="140995"/>
                </a:lnTo>
                <a:lnTo>
                  <a:pt x="961097" y="138811"/>
                </a:lnTo>
                <a:lnTo>
                  <a:pt x="959746" y="129286"/>
                </a:lnTo>
                <a:close/>
              </a:path>
              <a:path extrusionOk="0" h="142875" w="1391285">
                <a:moveTo>
                  <a:pt x="959256" y="125831"/>
                </a:moveTo>
                <a:lnTo>
                  <a:pt x="955687" y="126390"/>
                </a:lnTo>
                <a:lnTo>
                  <a:pt x="953427" y="126682"/>
                </a:lnTo>
                <a:lnTo>
                  <a:pt x="959377" y="126682"/>
                </a:lnTo>
                <a:lnTo>
                  <a:pt x="959256" y="125831"/>
                </a:lnTo>
                <a:close/>
              </a:path>
              <a:path extrusionOk="0" h="142875" w="1391285">
                <a:moveTo>
                  <a:pt x="945781" y="94983"/>
                </a:moveTo>
                <a:lnTo>
                  <a:pt x="925410" y="94983"/>
                </a:lnTo>
                <a:lnTo>
                  <a:pt x="925410" y="115798"/>
                </a:lnTo>
                <a:lnTo>
                  <a:pt x="917905" y="122008"/>
                </a:lnTo>
                <a:lnTo>
                  <a:pt x="910678" y="125107"/>
                </a:lnTo>
                <a:lnTo>
                  <a:pt x="947661" y="125107"/>
                </a:lnTo>
                <a:lnTo>
                  <a:pt x="946251" y="122720"/>
                </a:lnTo>
                <a:lnTo>
                  <a:pt x="945781" y="119278"/>
                </a:lnTo>
                <a:lnTo>
                  <a:pt x="945781" y="94983"/>
                </a:lnTo>
                <a:close/>
              </a:path>
              <a:path extrusionOk="0" h="142875" w="1391285">
                <a:moveTo>
                  <a:pt x="911720" y="42227"/>
                </a:moveTo>
                <a:lnTo>
                  <a:pt x="903519" y="42660"/>
                </a:lnTo>
                <a:lnTo>
                  <a:pt x="894897" y="43959"/>
                </a:lnTo>
                <a:lnTo>
                  <a:pt x="885854" y="46122"/>
                </a:lnTo>
                <a:lnTo>
                  <a:pt x="876388" y="49149"/>
                </a:lnTo>
                <a:lnTo>
                  <a:pt x="876388" y="66535"/>
                </a:lnTo>
                <a:lnTo>
                  <a:pt x="885073" y="62944"/>
                </a:lnTo>
                <a:lnTo>
                  <a:pt x="893295" y="60380"/>
                </a:lnTo>
                <a:lnTo>
                  <a:pt x="901056" y="58843"/>
                </a:lnTo>
                <a:lnTo>
                  <a:pt x="908354" y="58331"/>
                </a:lnTo>
                <a:lnTo>
                  <a:pt x="943167" y="58331"/>
                </a:lnTo>
                <a:lnTo>
                  <a:pt x="941372" y="54153"/>
                </a:lnTo>
                <a:lnTo>
                  <a:pt x="937945" y="49745"/>
                </a:lnTo>
                <a:lnTo>
                  <a:pt x="933371" y="46454"/>
                </a:lnTo>
                <a:lnTo>
                  <a:pt x="927476" y="44105"/>
                </a:lnTo>
                <a:lnTo>
                  <a:pt x="920259" y="42696"/>
                </a:lnTo>
                <a:lnTo>
                  <a:pt x="911720" y="42227"/>
                </a:lnTo>
                <a:close/>
              </a:path>
              <a:path extrusionOk="0" h="142875" w="1391285">
                <a:moveTo>
                  <a:pt x="1029589" y="42227"/>
                </a:moveTo>
                <a:lnTo>
                  <a:pt x="992378" y="55537"/>
                </a:lnTo>
                <a:lnTo>
                  <a:pt x="978928" y="92379"/>
                </a:lnTo>
                <a:lnTo>
                  <a:pt x="979780" y="103700"/>
                </a:lnTo>
                <a:lnTo>
                  <a:pt x="1008994" y="139331"/>
                </a:lnTo>
                <a:lnTo>
                  <a:pt x="1031151" y="142608"/>
                </a:lnTo>
                <a:lnTo>
                  <a:pt x="1038821" y="142257"/>
                </a:lnTo>
                <a:lnTo>
                  <a:pt x="1046648" y="141204"/>
                </a:lnTo>
                <a:lnTo>
                  <a:pt x="1054632" y="139447"/>
                </a:lnTo>
                <a:lnTo>
                  <a:pt x="1062774" y="136982"/>
                </a:lnTo>
                <a:lnTo>
                  <a:pt x="1062774" y="126504"/>
                </a:lnTo>
                <a:lnTo>
                  <a:pt x="1033449" y="126504"/>
                </a:lnTo>
                <a:lnTo>
                  <a:pt x="1026101" y="125944"/>
                </a:lnTo>
                <a:lnTo>
                  <a:pt x="1000442" y="92379"/>
                </a:lnTo>
                <a:lnTo>
                  <a:pt x="1000952" y="84807"/>
                </a:lnTo>
                <a:lnTo>
                  <a:pt x="1021549" y="58331"/>
                </a:lnTo>
                <a:lnTo>
                  <a:pt x="1061034" y="58331"/>
                </a:lnTo>
                <a:lnTo>
                  <a:pt x="1061034" y="47142"/>
                </a:lnTo>
                <a:lnTo>
                  <a:pt x="1052874" y="44992"/>
                </a:lnTo>
                <a:lnTo>
                  <a:pt x="1044911" y="43456"/>
                </a:lnTo>
                <a:lnTo>
                  <a:pt x="1037149" y="42534"/>
                </a:lnTo>
                <a:lnTo>
                  <a:pt x="1029589" y="42227"/>
                </a:lnTo>
                <a:close/>
              </a:path>
              <a:path extrusionOk="0" h="142875" w="1391285">
                <a:moveTo>
                  <a:pt x="1062774" y="120789"/>
                </a:moveTo>
                <a:lnTo>
                  <a:pt x="1054425" y="123290"/>
                </a:lnTo>
                <a:lnTo>
                  <a:pt x="1046754" y="125075"/>
                </a:lnTo>
                <a:lnTo>
                  <a:pt x="1039762" y="126147"/>
                </a:lnTo>
                <a:lnTo>
                  <a:pt x="1033449" y="126504"/>
                </a:lnTo>
                <a:lnTo>
                  <a:pt x="1062774" y="126504"/>
                </a:lnTo>
                <a:lnTo>
                  <a:pt x="1062774" y="120789"/>
                </a:lnTo>
                <a:close/>
              </a:path>
              <a:path extrusionOk="0" h="142875" w="1391285">
                <a:moveTo>
                  <a:pt x="1061034" y="58331"/>
                </a:moveTo>
                <a:lnTo>
                  <a:pt x="1031125" y="58331"/>
                </a:lnTo>
                <a:lnTo>
                  <a:pt x="1037209" y="58699"/>
                </a:lnTo>
                <a:lnTo>
                  <a:pt x="1044222" y="59805"/>
                </a:lnTo>
                <a:lnTo>
                  <a:pt x="1052164" y="61647"/>
                </a:lnTo>
                <a:lnTo>
                  <a:pt x="1061034" y="64223"/>
                </a:lnTo>
                <a:lnTo>
                  <a:pt x="1061034" y="58331"/>
                </a:lnTo>
                <a:close/>
              </a:path>
              <a:path extrusionOk="0" h="142875" w="1391285">
                <a:moveTo>
                  <a:pt x="1130693" y="42227"/>
                </a:moveTo>
                <a:lnTo>
                  <a:pt x="1092433" y="64408"/>
                </a:lnTo>
                <a:lnTo>
                  <a:pt x="1085227" y="93408"/>
                </a:lnTo>
                <a:lnTo>
                  <a:pt x="1086061" y="104557"/>
                </a:lnTo>
                <a:lnTo>
                  <a:pt x="1114763" y="139417"/>
                </a:lnTo>
                <a:lnTo>
                  <a:pt x="1136599" y="142608"/>
                </a:lnTo>
                <a:lnTo>
                  <a:pt x="1144321" y="142215"/>
                </a:lnTo>
                <a:lnTo>
                  <a:pt x="1152553" y="141035"/>
                </a:lnTo>
                <a:lnTo>
                  <a:pt x="1161295" y="139066"/>
                </a:lnTo>
                <a:lnTo>
                  <a:pt x="1170546" y="136309"/>
                </a:lnTo>
                <a:lnTo>
                  <a:pt x="1170546" y="126504"/>
                </a:lnTo>
                <a:lnTo>
                  <a:pt x="1138897" y="126504"/>
                </a:lnTo>
                <a:lnTo>
                  <a:pt x="1125479" y="124752"/>
                </a:lnTo>
                <a:lnTo>
                  <a:pt x="1115645" y="119495"/>
                </a:lnTo>
                <a:lnTo>
                  <a:pt x="1109395" y="110736"/>
                </a:lnTo>
                <a:lnTo>
                  <a:pt x="1106728" y="98475"/>
                </a:lnTo>
                <a:lnTo>
                  <a:pt x="1169936" y="98475"/>
                </a:lnTo>
                <a:lnTo>
                  <a:pt x="1169936" y="91351"/>
                </a:lnTo>
                <a:lnTo>
                  <a:pt x="1169475" y="82359"/>
                </a:lnTo>
                <a:lnTo>
                  <a:pt x="1107236" y="82359"/>
                </a:lnTo>
                <a:lnTo>
                  <a:pt x="1107986" y="75336"/>
                </a:lnTo>
                <a:lnTo>
                  <a:pt x="1110297" y="69570"/>
                </a:lnTo>
                <a:lnTo>
                  <a:pt x="1118069" y="60579"/>
                </a:lnTo>
                <a:lnTo>
                  <a:pt x="1123099" y="58331"/>
                </a:lnTo>
                <a:lnTo>
                  <a:pt x="1162806" y="58331"/>
                </a:lnTo>
                <a:lnTo>
                  <a:pt x="1160373" y="54343"/>
                </a:lnTo>
                <a:lnTo>
                  <a:pt x="1154932" y="49042"/>
                </a:lnTo>
                <a:lnTo>
                  <a:pt x="1148172" y="45256"/>
                </a:lnTo>
                <a:lnTo>
                  <a:pt x="1140092" y="42984"/>
                </a:lnTo>
                <a:lnTo>
                  <a:pt x="1130693" y="42227"/>
                </a:lnTo>
                <a:close/>
              </a:path>
              <a:path extrusionOk="0" h="142875" w="1391285">
                <a:moveTo>
                  <a:pt x="1170546" y="120015"/>
                </a:moveTo>
                <a:lnTo>
                  <a:pt x="1161675" y="122856"/>
                </a:lnTo>
                <a:lnTo>
                  <a:pt x="1153445" y="124883"/>
                </a:lnTo>
                <a:lnTo>
                  <a:pt x="1145853" y="126099"/>
                </a:lnTo>
                <a:lnTo>
                  <a:pt x="1138897" y="126504"/>
                </a:lnTo>
                <a:lnTo>
                  <a:pt x="1170546" y="126504"/>
                </a:lnTo>
                <a:lnTo>
                  <a:pt x="1170546" y="120015"/>
                </a:lnTo>
                <a:close/>
              </a:path>
              <a:path extrusionOk="0" h="142875" w="1391285">
                <a:moveTo>
                  <a:pt x="1162806" y="58331"/>
                </a:moveTo>
                <a:lnTo>
                  <a:pt x="1129245" y="58331"/>
                </a:lnTo>
                <a:lnTo>
                  <a:pt x="1137639" y="59792"/>
                </a:lnTo>
                <a:lnTo>
                  <a:pt x="1143636" y="64177"/>
                </a:lnTo>
                <a:lnTo>
                  <a:pt x="1147235" y="71484"/>
                </a:lnTo>
                <a:lnTo>
                  <a:pt x="1148435" y="81711"/>
                </a:lnTo>
                <a:lnTo>
                  <a:pt x="1148435" y="82359"/>
                </a:lnTo>
                <a:lnTo>
                  <a:pt x="1169475" y="82359"/>
                </a:lnTo>
                <a:lnTo>
                  <a:pt x="1169339" y="79707"/>
                </a:lnTo>
                <a:lnTo>
                  <a:pt x="1167545" y="69656"/>
                </a:lnTo>
                <a:lnTo>
                  <a:pt x="1164557" y="61200"/>
                </a:lnTo>
                <a:lnTo>
                  <a:pt x="1162806" y="58331"/>
                </a:lnTo>
                <a:close/>
              </a:path>
              <a:path extrusionOk="0" h="142875" w="1391285">
                <a:moveTo>
                  <a:pt x="1188720" y="46405"/>
                </a:moveTo>
                <a:lnTo>
                  <a:pt x="1188720" y="63449"/>
                </a:lnTo>
                <a:lnTo>
                  <a:pt x="1251077" y="93472"/>
                </a:lnTo>
                <a:lnTo>
                  <a:pt x="1188720" y="123431"/>
                </a:lnTo>
                <a:lnTo>
                  <a:pt x="1188720" y="140436"/>
                </a:lnTo>
                <a:lnTo>
                  <a:pt x="1282928" y="93484"/>
                </a:lnTo>
                <a:lnTo>
                  <a:pt x="1188720" y="46405"/>
                </a:lnTo>
                <a:close/>
              </a:path>
              <a:path extrusionOk="0" h="142875" w="1391285">
                <a:moveTo>
                  <a:pt x="1296924" y="46405"/>
                </a:moveTo>
                <a:lnTo>
                  <a:pt x="1296924" y="63449"/>
                </a:lnTo>
                <a:lnTo>
                  <a:pt x="1359293" y="93472"/>
                </a:lnTo>
                <a:lnTo>
                  <a:pt x="1296924" y="123431"/>
                </a:lnTo>
                <a:lnTo>
                  <a:pt x="1296924" y="140436"/>
                </a:lnTo>
                <a:lnTo>
                  <a:pt x="1391132" y="93484"/>
                </a:lnTo>
                <a:lnTo>
                  <a:pt x="1296924" y="464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62" name="Google Shape;1962;p167"/>
          <p:cNvSpPr/>
          <p:nvPr/>
        </p:nvSpPr>
        <p:spPr>
          <a:xfrm>
            <a:off x="1434388" y="5280443"/>
            <a:ext cx="948055" cy="118745"/>
          </a:xfrm>
          <a:custGeom>
            <a:rect b="b" l="l" r="r" t="t"/>
            <a:pathLst>
              <a:path extrusionOk="0" h="118745" w="948055">
                <a:moveTo>
                  <a:pt x="0" y="92049"/>
                </a:moveTo>
                <a:lnTo>
                  <a:pt x="0" y="111772"/>
                </a:lnTo>
                <a:lnTo>
                  <a:pt x="11368" y="114599"/>
                </a:lnTo>
                <a:lnTo>
                  <a:pt x="21547" y="116619"/>
                </a:lnTo>
                <a:lnTo>
                  <a:pt x="30537" y="117832"/>
                </a:lnTo>
                <a:lnTo>
                  <a:pt x="38341" y="118236"/>
                </a:lnTo>
                <a:lnTo>
                  <a:pt x="48347" y="117641"/>
                </a:lnTo>
                <a:lnTo>
                  <a:pt x="78645" y="102133"/>
                </a:lnTo>
                <a:lnTo>
                  <a:pt x="38862" y="102133"/>
                </a:lnTo>
                <a:lnTo>
                  <a:pt x="31039" y="101502"/>
                </a:lnTo>
                <a:lnTo>
                  <a:pt x="21955" y="99610"/>
                </a:lnTo>
                <a:lnTo>
                  <a:pt x="11608" y="96459"/>
                </a:lnTo>
                <a:lnTo>
                  <a:pt x="0" y="92049"/>
                </a:lnTo>
                <a:close/>
              </a:path>
              <a:path extrusionOk="0" h="118745" w="948055">
                <a:moveTo>
                  <a:pt x="40779" y="0"/>
                </a:moveTo>
                <a:lnTo>
                  <a:pt x="3435" y="18884"/>
                </a:lnTo>
                <a:lnTo>
                  <a:pt x="787" y="32715"/>
                </a:lnTo>
                <a:lnTo>
                  <a:pt x="787" y="40500"/>
                </a:lnTo>
                <a:lnTo>
                  <a:pt x="41910" y="67513"/>
                </a:lnTo>
                <a:lnTo>
                  <a:pt x="51612" y="71627"/>
                </a:lnTo>
                <a:lnTo>
                  <a:pt x="57797" y="74790"/>
                </a:lnTo>
                <a:lnTo>
                  <a:pt x="63106" y="79222"/>
                </a:lnTo>
                <a:lnTo>
                  <a:pt x="64427" y="82143"/>
                </a:lnTo>
                <a:lnTo>
                  <a:pt x="64387" y="90747"/>
                </a:lnTo>
                <a:lnTo>
                  <a:pt x="62153" y="94614"/>
                </a:lnTo>
                <a:lnTo>
                  <a:pt x="53060" y="100622"/>
                </a:lnTo>
                <a:lnTo>
                  <a:pt x="46812" y="102133"/>
                </a:lnTo>
                <a:lnTo>
                  <a:pt x="78645" y="102133"/>
                </a:lnTo>
                <a:lnTo>
                  <a:pt x="81697" y="97547"/>
                </a:lnTo>
                <a:lnTo>
                  <a:pt x="84089" y="90747"/>
                </a:lnTo>
                <a:lnTo>
                  <a:pt x="84886" y="83134"/>
                </a:lnTo>
                <a:lnTo>
                  <a:pt x="83384" y="73347"/>
                </a:lnTo>
                <a:lnTo>
                  <a:pt x="78874" y="65150"/>
                </a:lnTo>
                <a:lnTo>
                  <a:pt x="71358" y="58545"/>
                </a:lnTo>
                <a:lnTo>
                  <a:pt x="60833" y="53530"/>
                </a:lnTo>
                <a:lnTo>
                  <a:pt x="31394" y="43332"/>
                </a:lnTo>
                <a:lnTo>
                  <a:pt x="26390" y="40893"/>
                </a:lnTo>
                <a:lnTo>
                  <a:pt x="21297" y="36372"/>
                </a:lnTo>
                <a:lnTo>
                  <a:pt x="20027" y="33400"/>
                </a:lnTo>
                <a:lnTo>
                  <a:pt x="20027" y="20650"/>
                </a:lnTo>
                <a:lnTo>
                  <a:pt x="27025" y="16103"/>
                </a:lnTo>
                <a:lnTo>
                  <a:pt x="75831" y="16103"/>
                </a:lnTo>
                <a:lnTo>
                  <a:pt x="75831" y="5664"/>
                </a:lnTo>
                <a:lnTo>
                  <a:pt x="66111" y="3187"/>
                </a:lnTo>
                <a:lnTo>
                  <a:pt x="57029" y="1417"/>
                </a:lnTo>
                <a:lnTo>
                  <a:pt x="48585" y="354"/>
                </a:lnTo>
                <a:lnTo>
                  <a:pt x="40779" y="0"/>
                </a:lnTo>
                <a:close/>
              </a:path>
              <a:path extrusionOk="0" h="118745" w="948055">
                <a:moveTo>
                  <a:pt x="75831" y="16103"/>
                </a:moveTo>
                <a:lnTo>
                  <a:pt x="41008" y="16103"/>
                </a:lnTo>
                <a:lnTo>
                  <a:pt x="48463" y="16553"/>
                </a:lnTo>
                <a:lnTo>
                  <a:pt x="56753" y="17900"/>
                </a:lnTo>
                <a:lnTo>
                  <a:pt x="65875" y="20143"/>
                </a:lnTo>
                <a:lnTo>
                  <a:pt x="75831" y="23279"/>
                </a:lnTo>
                <a:lnTo>
                  <a:pt x="75831" y="16103"/>
                </a:lnTo>
                <a:close/>
              </a:path>
              <a:path extrusionOk="0" h="118745" w="948055">
                <a:moveTo>
                  <a:pt x="148780" y="37693"/>
                </a:moveTo>
                <a:lnTo>
                  <a:pt x="128397" y="37693"/>
                </a:lnTo>
                <a:lnTo>
                  <a:pt x="128397" y="80708"/>
                </a:lnTo>
                <a:lnTo>
                  <a:pt x="147581" y="115833"/>
                </a:lnTo>
                <a:lnTo>
                  <a:pt x="165557" y="117805"/>
                </a:lnTo>
                <a:lnTo>
                  <a:pt x="171726" y="117648"/>
                </a:lnTo>
                <a:lnTo>
                  <a:pt x="178155" y="117179"/>
                </a:lnTo>
                <a:lnTo>
                  <a:pt x="184841" y="116401"/>
                </a:lnTo>
                <a:lnTo>
                  <a:pt x="191782" y="115315"/>
                </a:lnTo>
                <a:lnTo>
                  <a:pt x="191782" y="101688"/>
                </a:lnTo>
                <a:lnTo>
                  <a:pt x="162052" y="101688"/>
                </a:lnTo>
                <a:lnTo>
                  <a:pt x="156616" y="100431"/>
                </a:lnTo>
                <a:lnTo>
                  <a:pt x="148780" y="88607"/>
                </a:lnTo>
                <a:lnTo>
                  <a:pt x="148780" y="37693"/>
                </a:lnTo>
                <a:close/>
              </a:path>
              <a:path extrusionOk="0" h="118745" w="948055">
                <a:moveTo>
                  <a:pt x="191782" y="99301"/>
                </a:moveTo>
                <a:lnTo>
                  <a:pt x="183553" y="100901"/>
                </a:lnTo>
                <a:lnTo>
                  <a:pt x="175983" y="101688"/>
                </a:lnTo>
                <a:lnTo>
                  <a:pt x="191782" y="101688"/>
                </a:lnTo>
                <a:lnTo>
                  <a:pt x="191782" y="99301"/>
                </a:lnTo>
                <a:close/>
              </a:path>
              <a:path extrusionOk="0" h="118745" w="948055">
                <a:moveTo>
                  <a:pt x="189865" y="21589"/>
                </a:moveTo>
                <a:lnTo>
                  <a:pt x="105244" y="21589"/>
                </a:lnTo>
                <a:lnTo>
                  <a:pt x="105244" y="37693"/>
                </a:lnTo>
                <a:lnTo>
                  <a:pt x="189865" y="37693"/>
                </a:lnTo>
                <a:lnTo>
                  <a:pt x="189865" y="21589"/>
                </a:lnTo>
                <a:close/>
              </a:path>
              <a:path extrusionOk="0" h="118745" w="948055">
                <a:moveTo>
                  <a:pt x="148780" y="1562"/>
                </a:moveTo>
                <a:lnTo>
                  <a:pt x="128397" y="1562"/>
                </a:lnTo>
                <a:lnTo>
                  <a:pt x="128397" y="21589"/>
                </a:lnTo>
                <a:lnTo>
                  <a:pt x="148780" y="21589"/>
                </a:lnTo>
                <a:lnTo>
                  <a:pt x="148780" y="1562"/>
                </a:lnTo>
                <a:close/>
              </a:path>
              <a:path extrusionOk="0" h="118745" w="948055">
                <a:moveTo>
                  <a:pt x="288754" y="33515"/>
                </a:moveTo>
                <a:lnTo>
                  <a:pt x="260172" y="33515"/>
                </a:lnTo>
                <a:lnTo>
                  <a:pt x="264566" y="34759"/>
                </a:lnTo>
                <a:lnTo>
                  <a:pt x="269709" y="39687"/>
                </a:lnTo>
                <a:lnTo>
                  <a:pt x="270992" y="43941"/>
                </a:lnTo>
                <a:lnTo>
                  <a:pt x="270992" y="56159"/>
                </a:lnTo>
                <a:lnTo>
                  <a:pt x="262318" y="56159"/>
                </a:lnTo>
                <a:lnTo>
                  <a:pt x="252062" y="56735"/>
                </a:lnTo>
                <a:lnTo>
                  <a:pt x="217322" y="76112"/>
                </a:lnTo>
                <a:lnTo>
                  <a:pt x="213969" y="89915"/>
                </a:lnTo>
                <a:lnTo>
                  <a:pt x="213980" y="97904"/>
                </a:lnTo>
                <a:lnTo>
                  <a:pt x="216890" y="104419"/>
                </a:lnTo>
                <a:lnTo>
                  <a:pt x="228561" y="114706"/>
                </a:lnTo>
                <a:lnTo>
                  <a:pt x="235953" y="117271"/>
                </a:lnTo>
                <a:lnTo>
                  <a:pt x="244906" y="117271"/>
                </a:lnTo>
                <a:lnTo>
                  <a:pt x="252724" y="116471"/>
                </a:lnTo>
                <a:lnTo>
                  <a:pt x="260272" y="114071"/>
                </a:lnTo>
                <a:lnTo>
                  <a:pt x="267550" y="110070"/>
                </a:lnTo>
                <a:lnTo>
                  <a:pt x="274561" y="104470"/>
                </a:lnTo>
                <a:lnTo>
                  <a:pt x="305331" y="104470"/>
                </a:lnTo>
                <a:lnTo>
                  <a:pt x="304959" y="101866"/>
                </a:lnTo>
                <a:lnTo>
                  <a:pt x="295465" y="101866"/>
                </a:lnTo>
                <a:lnTo>
                  <a:pt x="293712" y="101079"/>
                </a:lnTo>
                <a:lnTo>
                  <a:pt x="293254" y="100304"/>
                </a:lnTo>
                <a:lnTo>
                  <a:pt x="244932" y="100304"/>
                </a:lnTo>
                <a:lnTo>
                  <a:pt x="241439" y="99098"/>
                </a:lnTo>
                <a:lnTo>
                  <a:pt x="236245" y="94322"/>
                </a:lnTo>
                <a:lnTo>
                  <a:pt x="234950" y="91122"/>
                </a:lnTo>
                <a:lnTo>
                  <a:pt x="234950" y="87109"/>
                </a:lnTo>
                <a:lnTo>
                  <a:pt x="236997" y="79701"/>
                </a:lnTo>
                <a:lnTo>
                  <a:pt x="243139" y="74410"/>
                </a:lnTo>
                <a:lnTo>
                  <a:pt x="253375" y="71237"/>
                </a:lnTo>
                <a:lnTo>
                  <a:pt x="267703" y="70180"/>
                </a:lnTo>
                <a:lnTo>
                  <a:pt x="291363" y="70180"/>
                </a:lnTo>
                <a:lnTo>
                  <a:pt x="291363" y="50317"/>
                </a:lnTo>
                <a:lnTo>
                  <a:pt x="290875" y="42035"/>
                </a:lnTo>
                <a:lnTo>
                  <a:pt x="289409" y="35042"/>
                </a:lnTo>
                <a:lnTo>
                  <a:pt x="288754" y="33515"/>
                </a:lnTo>
                <a:close/>
              </a:path>
              <a:path extrusionOk="0" h="118745" w="948055">
                <a:moveTo>
                  <a:pt x="305331" y="104470"/>
                </a:moveTo>
                <a:lnTo>
                  <a:pt x="274561" y="104470"/>
                </a:lnTo>
                <a:lnTo>
                  <a:pt x="277152" y="113004"/>
                </a:lnTo>
                <a:lnTo>
                  <a:pt x="283006" y="117271"/>
                </a:lnTo>
                <a:lnTo>
                  <a:pt x="295198" y="117271"/>
                </a:lnTo>
                <a:lnTo>
                  <a:pt x="300062" y="116179"/>
                </a:lnTo>
                <a:lnTo>
                  <a:pt x="306692" y="113995"/>
                </a:lnTo>
                <a:lnTo>
                  <a:pt x="305331" y="104470"/>
                </a:lnTo>
                <a:close/>
              </a:path>
              <a:path extrusionOk="0" h="118745" w="948055">
                <a:moveTo>
                  <a:pt x="304838" y="101015"/>
                </a:moveTo>
                <a:lnTo>
                  <a:pt x="301282" y="101587"/>
                </a:lnTo>
                <a:lnTo>
                  <a:pt x="299021" y="101866"/>
                </a:lnTo>
                <a:lnTo>
                  <a:pt x="304959" y="101866"/>
                </a:lnTo>
                <a:lnTo>
                  <a:pt x="304838" y="101015"/>
                </a:lnTo>
                <a:close/>
              </a:path>
              <a:path extrusionOk="0" h="118745" w="948055">
                <a:moveTo>
                  <a:pt x="291363" y="70180"/>
                </a:moveTo>
                <a:lnTo>
                  <a:pt x="270992" y="70180"/>
                </a:lnTo>
                <a:lnTo>
                  <a:pt x="270992" y="90982"/>
                </a:lnTo>
                <a:lnTo>
                  <a:pt x="263486" y="97193"/>
                </a:lnTo>
                <a:lnTo>
                  <a:pt x="256273" y="100304"/>
                </a:lnTo>
                <a:lnTo>
                  <a:pt x="293254" y="100304"/>
                </a:lnTo>
                <a:lnTo>
                  <a:pt x="291833" y="97904"/>
                </a:lnTo>
                <a:lnTo>
                  <a:pt x="291363" y="94462"/>
                </a:lnTo>
                <a:lnTo>
                  <a:pt x="291363" y="70180"/>
                </a:lnTo>
                <a:close/>
              </a:path>
              <a:path extrusionOk="0" h="118745" w="948055">
                <a:moveTo>
                  <a:pt x="257314" y="17411"/>
                </a:moveTo>
                <a:lnTo>
                  <a:pt x="249113" y="17844"/>
                </a:lnTo>
                <a:lnTo>
                  <a:pt x="240491" y="19143"/>
                </a:lnTo>
                <a:lnTo>
                  <a:pt x="231448" y="21306"/>
                </a:lnTo>
                <a:lnTo>
                  <a:pt x="221983" y="24333"/>
                </a:lnTo>
                <a:lnTo>
                  <a:pt x="221983" y="41719"/>
                </a:lnTo>
                <a:lnTo>
                  <a:pt x="230667" y="38133"/>
                </a:lnTo>
                <a:lnTo>
                  <a:pt x="238890" y="35569"/>
                </a:lnTo>
                <a:lnTo>
                  <a:pt x="246650" y="34029"/>
                </a:lnTo>
                <a:lnTo>
                  <a:pt x="253949" y="33515"/>
                </a:lnTo>
                <a:lnTo>
                  <a:pt x="288754" y="33515"/>
                </a:lnTo>
                <a:lnTo>
                  <a:pt x="286964" y="29339"/>
                </a:lnTo>
                <a:lnTo>
                  <a:pt x="283540" y="24930"/>
                </a:lnTo>
                <a:lnTo>
                  <a:pt x="278963" y="21644"/>
                </a:lnTo>
                <a:lnTo>
                  <a:pt x="273065" y="19294"/>
                </a:lnTo>
                <a:lnTo>
                  <a:pt x="265848" y="17882"/>
                </a:lnTo>
                <a:lnTo>
                  <a:pt x="257314" y="17411"/>
                </a:lnTo>
                <a:close/>
              </a:path>
              <a:path extrusionOk="0" h="118745" w="948055">
                <a:moveTo>
                  <a:pt x="365188" y="37693"/>
                </a:moveTo>
                <a:lnTo>
                  <a:pt x="344805" y="37693"/>
                </a:lnTo>
                <a:lnTo>
                  <a:pt x="344805" y="80708"/>
                </a:lnTo>
                <a:lnTo>
                  <a:pt x="363989" y="115833"/>
                </a:lnTo>
                <a:lnTo>
                  <a:pt x="381965" y="117805"/>
                </a:lnTo>
                <a:lnTo>
                  <a:pt x="388134" y="117648"/>
                </a:lnTo>
                <a:lnTo>
                  <a:pt x="394563" y="117179"/>
                </a:lnTo>
                <a:lnTo>
                  <a:pt x="401249" y="116401"/>
                </a:lnTo>
                <a:lnTo>
                  <a:pt x="408190" y="115315"/>
                </a:lnTo>
                <a:lnTo>
                  <a:pt x="408190" y="101688"/>
                </a:lnTo>
                <a:lnTo>
                  <a:pt x="378460" y="101688"/>
                </a:lnTo>
                <a:lnTo>
                  <a:pt x="373024" y="100431"/>
                </a:lnTo>
                <a:lnTo>
                  <a:pt x="365188" y="88607"/>
                </a:lnTo>
                <a:lnTo>
                  <a:pt x="365188" y="37693"/>
                </a:lnTo>
                <a:close/>
              </a:path>
              <a:path extrusionOk="0" h="118745" w="948055">
                <a:moveTo>
                  <a:pt x="408190" y="99301"/>
                </a:moveTo>
                <a:lnTo>
                  <a:pt x="399961" y="100901"/>
                </a:lnTo>
                <a:lnTo>
                  <a:pt x="392391" y="101688"/>
                </a:lnTo>
                <a:lnTo>
                  <a:pt x="408190" y="101688"/>
                </a:lnTo>
                <a:lnTo>
                  <a:pt x="408190" y="99301"/>
                </a:lnTo>
                <a:close/>
              </a:path>
              <a:path extrusionOk="0" h="118745" w="948055">
                <a:moveTo>
                  <a:pt x="406273" y="21589"/>
                </a:moveTo>
                <a:lnTo>
                  <a:pt x="321652" y="21589"/>
                </a:lnTo>
                <a:lnTo>
                  <a:pt x="321652" y="37693"/>
                </a:lnTo>
                <a:lnTo>
                  <a:pt x="406273" y="37693"/>
                </a:lnTo>
                <a:lnTo>
                  <a:pt x="406273" y="21589"/>
                </a:lnTo>
                <a:close/>
              </a:path>
              <a:path extrusionOk="0" h="118745" w="948055">
                <a:moveTo>
                  <a:pt x="365188" y="1562"/>
                </a:moveTo>
                <a:lnTo>
                  <a:pt x="344805" y="1562"/>
                </a:lnTo>
                <a:lnTo>
                  <a:pt x="344805" y="21589"/>
                </a:lnTo>
                <a:lnTo>
                  <a:pt x="365188" y="21589"/>
                </a:lnTo>
                <a:lnTo>
                  <a:pt x="365188" y="1562"/>
                </a:lnTo>
                <a:close/>
              </a:path>
              <a:path extrusionOk="0" h="118745" w="948055">
                <a:moveTo>
                  <a:pt x="476288" y="17411"/>
                </a:moveTo>
                <a:lnTo>
                  <a:pt x="438026" y="39594"/>
                </a:lnTo>
                <a:lnTo>
                  <a:pt x="430809" y="68592"/>
                </a:lnTo>
                <a:lnTo>
                  <a:pt x="431645" y="79741"/>
                </a:lnTo>
                <a:lnTo>
                  <a:pt x="460351" y="114607"/>
                </a:lnTo>
                <a:lnTo>
                  <a:pt x="482180" y="117805"/>
                </a:lnTo>
                <a:lnTo>
                  <a:pt x="489903" y="117410"/>
                </a:lnTo>
                <a:lnTo>
                  <a:pt x="498136" y="116227"/>
                </a:lnTo>
                <a:lnTo>
                  <a:pt x="506882" y="114258"/>
                </a:lnTo>
                <a:lnTo>
                  <a:pt x="516140" y="111505"/>
                </a:lnTo>
                <a:lnTo>
                  <a:pt x="516140" y="101688"/>
                </a:lnTo>
                <a:lnTo>
                  <a:pt x="484492" y="101688"/>
                </a:lnTo>
                <a:lnTo>
                  <a:pt x="471071" y="99936"/>
                </a:lnTo>
                <a:lnTo>
                  <a:pt x="461235" y="94680"/>
                </a:lnTo>
                <a:lnTo>
                  <a:pt x="454985" y="85920"/>
                </a:lnTo>
                <a:lnTo>
                  <a:pt x="452323" y="73659"/>
                </a:lnTo>
                <a:lnTo>
                  <a:pt x="515531" y="73659"/>
                </a:lnTo>
                <a:lnTo>
                  <a:pt x="515531" y="66535"/>
                </a:lnTo>
                <a:lnTo>
                  <a:pt x="515070" y="57556"/>
                </a:lnTo>
                <a:lnTo>
                  <a:pt x="452831" y="57556"/>
                </a:lnTo>
                <a:lnTo>
                  <a:pt x="453580" y="50520"/>
                </a:lnTo>
                <a:lnTo>
                  <a:pt x="455891" y="44754"/>
                </a:lnTo>
                <a:lnTo>
                  <a:pt x="463664" y="35763"/>
                </a:lnTo>
                <a:lnTo>
                  <a:pt x="468680" y="33515"/>
                </a:lnTo>
                <a:lnTo>
                  <a:pt x="508392" y="33515"/>
                </a:lnTo>
                <a:lnTo>
                  <a:pt x="505955" y="29527"/>
                </a:lnTo>
                <a:lnTo>
                  <a:pt x="500514" y="24226"/>
                </a:lnTo>
                <a:lnTo>
                  <a:pt x="493755" y="20440"/>
                </a:lnTo>
                <a:lnTo>
                  <a:pt x="485679" y="18168"/>
                </a:lnTo>
                <a:lnTo>
                  <a:pt x="476288" y="17411"/>
                </a:lnTo>
                <a:close/>
              </a:path>
              <a:path extrusionOk="0" h="118745" w="948055">
                <a:moveTo>
                  <a:pt x="516140" y="95199"/>
                </a:moveTo>
                <a:lnTo>
                  <a:pt x="507270" y="98040"/>
                </a:lnTo>
                <a:lnTo>
                  <a:pt x="499040" y="100068"/>
                </a:lnTo>
                <a:lnTo>
                  <a:pt x="491448" y="101283"/>
                </a:lnTo>
                <a:lnTo>
                  <a:pt x="484492" y="101688"/>
                </a:lnTo>
                <a:lnTo>
                  <a:pt x="516140" y="101688"/>
                </a:lnTo>
                <a:lnTo>
                  <a:pt x="516140" y="95199"/>
                </a:lnTo>
                <a:close/>
              </a:path>
              <a:path extrusionOk="0" h="118745" w="948055">
                <a:moveTo>
                  <a:pt x="508392" y="33515"/>
                </a:moveTo>
                <a:lnTo>
                  <a:pt x="474827" y="33515"/>
                </a:lnTo>
                <a:lnTo>
                  <a:pt x="483226" y="34977"/>
                </a:lnTo>
                <a:lnTo>
                  <a:pt x="489223" y="39362"/>
                </a:lnTo>
                <a:lnTo>
                  <a:pt x="492819" y="46668"/>
                </a:lnTo>
                <a:lnTo>
                  <a:pt x="494017" y="56895"/>
                </a:lnTo>
                <a:lnTo>
                  <a:pt x="494017" y="57556"/>
                </a:lnTo>
                <a:lnTo>
                  <a:pt x="515070" y="57556"/>
                </a:lnTo>
                <a:lnTo>
                  <a:pt x="514933" y="54891"/>
                </a:lnTo>
                <a:lnTo>
                  <a:pt x="513138" y="44840"/>
                </a:lnTo>
                <a:lnTo>
                  <a:pt x="510146" y="36385"/>
                </a:lnTo>
                <a:lnTo>
                  <a:pt x="508392" y="33515"/>
                </a:lnTo>
                <a:close/>
              </a:path>
              <a:path extrusionOk="0" h="118745" w="948055">
                <a:moveTo>
                  <a:pt x="553300" y="19418"/>
                </a:moveTo>
                <a:lnTo>
                  <a:pt x="534924" y="19418"/>
                </a:lnTo>
                <a:lnTo>
                  <a:pt x="534924" y="115620"/>
                </a:lnTo>
                <a:lnTo>
                  <a:pt x="553300" y="115620"/>
                </a:lnTo>
                <a:lnTo>
                  <a:pt x="553338" y="54444"/>
                </a:lnTo>
                <a:lnTo>
                  <a:pt x="555536" y="49212"/>
                </a:lnTo>
                <a:lnTo>
                  <a:pt x="558177" y="44729"/>
                </a:lnTo>
                <a:lnTo>
                  <a:pt x="564286" y="37426"/>
                </a:lnTo>
                <a:lnTo>
                  <a:pt x="565079" y="36829"/>
                </a:lnTo>
                <a:lnTo>
                  <a:pt x="553300" y="36829"/>
                </a:lnTo>
                <a:lnTo>
                  <a:pt x="553300" y="19418"/>
                </a:lnTo>
                <a:close/>
              </a:path>
              <a:path extrusionOk="0" h="118745" w="948055">
                <a:moveTo>
                  <a:pt x="588382" y="35610"/>
                </a:moveTo>
                <a:lnTo>
                  <a:pt x="569861" y="35610"/>
                </a:lnTo>
                <a:lnTo>
                  <a:pt x="570839" y="36436"/>
                </a:lnTo>
                <a:lnTo>
                  <a:pt x="571982" y="39763"/>
                </a:lnTo>
                <a:lnTo>
                  <a:pt x="572274" y="43675"/>
                </a:lnTo>
                <a:lnTo>
                  <a:pt x="572274" y="115620"/>
                </a:lnTo>
                <a:lnTo>
                  <a:pt x="590638" y="115620"/>
                </a:lnTo>
                <a:lnTo>
                  <a:pt x="590638" y="54444"/>
                </a:lnTo>
                <a:lnTo>
                  <a:pt x="596430" y="41770"/>
                </a:lnTo>
                <a:lnTo>
                  <a:pt x="600418" y="36880"/>
                </a:lnTo>
                <a:lnTo>
                  <a:pt x="587679" y="36880"/>
                </a:lnTo>
                <a:lnTo>
                  <a:pt x="588382" y="35610"/>
                </a:lnTo>
                <a:close/>
              </a:path>
              <a:path extrusionOk="0" h="118745" w="948055">
                <a:moveTo>
                  <a:pt x="627906" y="35432"/>
                </a:moveTo>
                <a:lnTo>
                  <a:pt x="607402" y="35432"/>
                </a:lnTo>
                <a:lnTo>
                  <a:pt x="608317" y="36118"/>
                </a:lnTo>
                <a:lnTo>
                  <a:pt x="609434" y="38874"/>
                </a:lnTo>
                <a:lnTo>
                  <a:pt x="609697" y="41770"/>
                </a:lnTo>
                <a:lnTo>
                  <a:pt x="609714" y="115620"/>
                </a:lnTo>
                <a:lnTo>
                  <a:pt x="628078" y="115620"/>
                </a:lnTo>
                <a:lnTo>
                  <a:pt x="628043" y="36118"/>
                </a:lnTo>
                <a:lnTo>
                  <a:pt x="627906" y="35432"/>
                </a:lnTo>
                <a:close/>
              </a:path>
              <a:path extrusionOk="0" h="118745" w="948055">
                <a:moveTo>
                  <a:pt x="589026" y="34446"/>
                </a:moveTo>
                <a:lnTo>
                  <a:pt x="587679" y="36880"/>
                </a:lnTo>
                <a:lnTo>
                  <a:pt x="589724" y="36880"/>
                </a:lnTo>
                <a:lnTo>
                  <a:pt x="589026" y="34446"/>
                </a:lnTo>
                <a:close/>
              </a:path>
              <a:path extrusionOk="0" h="118745" w="948055">
                <a:moveTo>
                  <a:pt x="616165" y="17411"/>
                </a:moveTo>
                <a:lnTo>
                  <a:pt x="609676" y="17411"/>
                </a:lnTo>
                <a:lnTo>
                  <a:pt x="603387" y="18628"/>
                </a:lnTo>
                <a:lnTo>
                  <a:pt x="597625" y="22278"/>
                </a:lnTo>
                <a:lnTo>
                  <a:pt x="592390" y="28363"/>
                </a:lnTo>
                <a:lnTo>
                  <a:pt x="589026" y="34446"/>
                </a:lnTo>
                <a:lnTo>
                  <a:pt x="589724" y="36880"/>
                </a:lnTo>
                <a:lnTo>
                  <a:pt x="600418" y="36880"/>
                </a:lnTo>
                <a:lnTo>
                  <a:pt x="601599" y="35432"/>
                </a:lnTo>
                <a:lnTo>
                  <a:pt x="627906" y="35432"/>
                </a:lnTo>
                <a:lnTo>
                  <a:pt x="626643" y="29095"/>
                </a:lnTo>
                <a:lnTo>
                  <a:pt x="620852" y="19748"/>
                </a:lnTo>
                <a:lnTo>
                  <a:pt x="616165" y="17411"/>
                </a:lnTo>
                <a:close/>
              </a:path>
              <a:path extrusionOk="0" h="118745" w="948055">
                <a:moveTo>
                  <a:pt x="572096" y="17411"/>
                </a:moveTo>
                <a:lnTo>
                  <a:pt x="566859" y="18628"/>
                </a:lnTo>
                <a:lnTo>
                  <a:pt x="561976" y="22278"/>
                </a:lnTo>
                <a:lnTo>
                  <a:pt x="557449" y="28363"/>
                </a:lnTo>
                <a:lnTo>
                  <a:pt x="553300" y="36829"/>
                </a:lnTo>
                <a:lnTo>
                  <a:pt x="565079" y="36829"/>
                </a:lnTo>
                <a:lnTo>
                  <a:pt x="566699" y="35610"/>
                </a:lnTo>
                <a:lnTo>
                  <a:pt x="588382" y="35610"/>
                </a:lnTo>
                <a:lnTo>
                  <a:pt x="589026" y="34446"/>
                </a:lnTo>
                <a:lnTo>
                  <a:pt x="587264" y="28336"/>
                </a:lnTo>
                <a:lnTo>
                  <a:pt x="583514" y="22267"/>
                </a:lnTo>
                <a:lnTo>
                  <a:pt x="578456" y="18625"/>
                </a:lnTo>
                <a:lnTo>
                  <a:pt x="572096" y="17411"/>
                </a:lnTo>
                <a:close/>
              </a:path>
              <a:path extrusionOk="0" h="118745" w="948055">
                <a:moveTo>
                  <a:pt x="692696" y="17411"/>
                </a:moveTo>
                <a:lnTo>
                  <a:pt x="654434" y="39594"/>
                </a:lnTo>
                <a:lnTo>
                  <a:pt x="647217" y="68592"/>
                </a:lnTo>
                <a:lnTo>
                  <a:pt x="648053" y="79741"/>
                </a:lnTo>
                <a:lnTo>
                  <a:pt x="676759" y="114607"/>
                </a:lnTo>
                <a:lnTo>
                  <a:pt x="698588" y="117805"/>
                </a:lnTo>
                <a:lnTo>
                  <a:pt x="706311" y="117410"/>
                </a:lnTo>
                <a:lnTo>
                  <a:pt x="714544" y="116227"/>
                </a:lnTo>
                <a:lnTo>
                  <a:pt x="723290" y="114258"/>
                </a:lnTo>
                <a:lnTo>
                  <a:pt x="732548" y="111505"/>
                </a:lnTo>
                <a:lnTo>
                  <a:pt x="732548" y="101688"/>
                </a:lnTo>
                <a:lnTo>
                  <a:pt x="700900" y="101688"/>
                </a:lnTo>
                <a:lnTo>
                  <a:pt x="687479" y="99936"/>
                </a:lnTo>
                <a:lnTo>
                  <a:pt x="677641" y="94680"/>
                </a:lnTo>
                <a:lnTo>
                  <a:pt x="671387" y="85920"/>
                </a:lnTo>
                <a:lnTo>
                  <a:pt x="668718" y="73659"/>
                </a:lnTo>
                <a:lnTo>
                  <a:pt x="731939" y="73659"/>
                </a:lnTo>
                <a:lnTo>
                  <a:pt x="731939" y="66535"/>
                </a:lnTo>
                <a:lnTo>
                  <a:pt x="731478" y="57556"/>
                </a:lnTo>
                <a:lnTo>
                  <a:pt x="669239" y="57556"/>
                </a:lnTo>
                <a:lnTo>
                  <a:pt x="669988" y="50520"/>
                </a:lnTo>
                <a:lnTo>
                  <a:pt x="672299" y="44754"/>
                </a:lnTo>
                <a:lnTo>
                  <a:pt x="680072" y="35763"/>
                </a:lnTo>
                <a:lnTo>
                  <a:pt x="685088" y="33515"/>
                </a:lnTo>
                <a:lnTo>
                  <a:pt x="724800" y="33515"/>
                </a:lnTo>
                <a:lnTo>
                  <a:pt x="722363" y="29527"/>
                </a:lnTo>
                <a:lnTo>
                  <a:pt x="716922" y="24226"/>
                </a:lnTo>
                <a:lnTo>
                  <a:pt x="710163" y="20440"/>
                </a:lnTo>
                <a:lnTo>
                  <a:pt x="702087" y="18168"/>
                </a:lnTo>
                <a:lnTo>
                  <a:pt x="692696" y="17411"/>
                </a:lnTo>
                <a:close/>
              </a:path>
              <a:path extrusionOk="0" h="118745" w="948055">
                <a:moveTo>
                  <a:pt x="732548" y="95199"/>
                </a:moveTo>
                <a:lnTo>
                  <a:pt x="723678" y="98040"/>
                </a:lnTo>
                <a:lnTo>
                  <a:pt x="715448" y="100068"/>
                </a:lnTo>
                <a:lnTo>
                  <a:pt x="707856" y="101283"/>
                </a:lnTo>
                <a:lnTo>
                  <a:pt x="700900" y="101688"/>
                </a:lnTo>
                <a:lnTo>
                  <a:pt x="732548" y="101688"/>
                </a:lnTo>
                <a:lnTo>
                  <a:pt x="732548" y="95199"/>
                </a:lnTo>
                <a:close/>
              </a:path>
              <a:path extrusionOk="0" h="118745" w="948055">
                <a:moveTo>
                  <a:pt x="724800" y="33515"/>
                </a:moveTo>
                <a:lnTo>
                  <a:pt x="691248" y="33515"/>
                </a:lnTo>
                <a:lnTo>
                  <a:pt x="699640" y="34977"/>
                </a:lnTo>
                <a:lnTo>
                  <a:pt x="705632" y="39362"/>
                </a:lnTo>
                <a:lnTo>
                  <a:pt x="709227" y="46668"/>
                </a:lnTo>
                <a:lnTo>
                  <a:pt x="710425" y="56895"/>
                </a:lnTo>
                <a:lnTo>
                  <a:pt x="710425" y="57556"/>
                </a:lnTo>
                <a:lnTo>
                  <a:pt x="731478" y="57556"/>
                </a:lnTo>
                <a:lnTo>
                  <a:pt x="731341" y="54891"/>
                </a:lnTo>
                <a:lnTo>
                  <a:pt x="729546" y="44840"/>
                </a:lnTo>
                <a:lnTo>
                  <a:pt x="726554" y="36385"/>
                </a:lnTo>
                <a:lnTo>
                  <a:pt x="724800" y="33515"/>
                </a:lnTo>
                <a:close/>
              </a:path>
              <a:path extrusionOk="0" h="118745" w="948055">
                <a:moveTo>
                  <a:pt x="779284" y="19418"/>
                </a:moveTo>
                <a:lnTo>
                  <a:pt x="758901" y="19418"/>
                </a:lnTo>
                <a:lnTo>
                  <a:pt x="758901" y="115620"/>
                </a:lnTo>
                <a:lnTo>
                  <a:pt x="779284" y="115620"/>
                </a:lnTo>
                <a:lnTo>
                  <a:pt x="779284" y="53835"/>
                </a:lnTo>
                <a:lnTo>
                  <a:pt x="785668" y="46393"/>
                </a:lnTo>
                <a:lnTo>
                  <a:pt x="791905" y="41079"/>
                </a:lnTo>
                <a:lnTo>
                  <a:pt x="797994" y="37892"/>
                </a:lnTo>
                <a:lnTo>
                  <a:pt x="803651" y="36880"/>
                </a:lnTo>
                <a:lnTo>
                  <a:pt x="779284" y="36880"/>
                </a:lnTo>
                <a:lnTo>
                  <a:pt x="779284" y="19418"/>
                </a:lnTo>
                <a:close/>
              </a:path>
              <a:path extrusionOk="0" h="118745" w="948055">
                <a:moveTo>
                  <a:pt x="835597" y="36829"/>
                </a:moveTo>
                <a:lnTo>
                  <a:pt x="808621" y="36829"/>
                </a:lnTo>
                <a:lnTo>
                  <a:pt x="811961" y="38163"/>
                </a:lnTo>
                <a:lnTo>
                  <a:pt x="815898" y="43510"/>
                </a:lnTo>
                <a:lnTo>
                  <a:pt x="816889" y="48247"/>
                </a:lnTo>
                <a:lnTo>
                  <a:pt x="816889" y="115620"/>
                </a:lnTo>
                <a:lnTo>
                  <a:pt x="837260" y="115620"/>
                </a:lnTo>
                <a:lnTo>
                  <a:pt x="837260" y="50469"/>
                </a:lnTo>
                <a:lnTo>
                  <a:pt x="835597" y="36829"/>
                </a:lnTo>
                <a:close/>
              </a:path>
              <a:path extrusionOk="0" h="118745" w="948055">
                <a:moveTo>
                  <a:pt x="809053" y="17411"/>
                </a:moveTo>
                <a:lnTo>
                  <a:pt x="799328" y="18628"/>
                </a:lnTo>
                <a:lnTo>
                  <a:pt x="791125" y="22278"/>
                </a:lnTo>
                <a:lnTo>
                  <a:pt x="784445" y="28363"/>
                </a:lnTo>
                <a:lnTo>
                  <a:pt x="779284" y="36880"/>
                </a:lnTo>
                <a:lnTo>
                  <a:pt x="803651" y="36880"/>
                </a:lnTo>
                <a:lnTo>
                  <a:pt x="803935" y="36829"/>
                </a:lnTo>
                <a:lnTo>
                  <a:pt x="835597" y="36829"/>
                </a:lnTo>
                <a:lnTo>
                  <a:pt x="835497" y="36008"/>
                </a:lnTo>
                <a:lnTo>
                  <a:pt x="830210" y="25677"/>
                </a:lnTo>
                <a:lnTo>
                  <a:pt x="821395" y="19478"/>
                </a:lnTo>
                <a:lnTo>
                  <a:pt x="809053" y="17411"/>
                </a:lnTo>
                <a:close/>
              </a:path>
              <a:path extrusionOk="0" h="118745" w="948055">
                <a:moveTo>
                  <a:pt x="904684" y="37693"/>
                </a:moveTo>
                <a:lnTo>
                  <a:pt x="884301" y="37693"/>
                </a:lnTo>
                <a:lnTo>
                  <a:pt x="884301" y="80708"/>
                </a:lnTo>
                <a:lnTo>
                  <a:pt x="903485" y="115833"/>
                </a:lnTo>
                <a:lnTo>
                  <a:pt x="921461" y="117805"/>
                </a:lnTo>
                <a:lnTo>
                  <a:pt x="927630" y="117648"/>
                </a:lnTo>
                <a:lnTo>
                  <a:pt x="934059" y="117179"/>
                </a:lnTo>
                <a:lnTo>
                  <a:pt x="940745" y="116401"/>
                </a:lnTo>
                <a:lnTo>
                  <a:pt x="947686" y="115315"/>
                </a:lnTo>
                <a:lnTo>
                  <a:pt x="947686" y="101688"/>
                </a:lnTo>
                <a:lnTo>
                  <a:pt x="917956" y="101688"/>
                </a:lnTo>
                <a:lnTo>
                  <a:pt x="912520" y="100431"/>
                </a:lnTo>
                <a:lnTo>
                  <a:pt x="904684" y="88607"/>
                </a:lnTo>
                <a:lnTo>
                  <a:pt x="904684" y="37693"/>
                </a:lnTo>
                <a:close/>
              </a:path>
              <a:path extrusionOk="0" h="118745" w="948055">
                <a:moveTo>
                  <a:pt x="947686" y="99301"/>
                </a:moveTo>
                <a:lnTo>
                  <a:pt x="939457" y="100901"/>
                </a:lnTo>
                <a:lnTo>
                  <a:pt x="931887" y="101688"/>
                </a:lnTo>
                <a:lnTo>
                  <a:pt x="947686" y="101688"/>
                </a:lnTo>
                <a:lnTo>
                  <a:pt x="947686" y="99301"/>
                </a:lnTo>
                <a:close/>
              </a:path>
              <a:path extrusionOk="0" h="118745" w="948055">
                <a:moveTo>
                  <a:pt x="945769" y="21589"/>
                </a:moveTo>
                <a:lnTo>
                  <a:pt x="861148" y="21589"/>
                </a:lnTo>
                <a:lnTo>
                  <a:pt x="861148" y="37693"/>
                </a:lnTo>
                <a:lnTo>
                  <a:pt x="945769" y="37693"/>
                </a:lnTo>
                <a:lnTo>
                  <a:pt x="945769" y="21589"/>
                </a:lnTo>
                <a:close/>
              </a:path>
              <a:path extrusionOk="0" h="118745" w="948055">
                <a:moveTo>
                  <a:pt x="904684" y="1562"/>
                </a:moveTo>
                <a:lnTo>
                  <a:pt x="884301" y="1562"/>
                </a:lnTo>
                <a:lnTo>
                  <a:pt x="884301" y="21589"/>
                </a:lnTo>
                <a:lnTo>
                  <a:pt x="904684" y="21589"/>
                </a:lnTo>
                <a:lnTo>
                  <a:pt x="904684" y="1562"/>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63" name="Google Shape;1963;p167"/>
          <p:cNvSpPr/>
          <p:nvPr/>
        </p:nvSpPr>
        <p:spPr>
          <a:xfrm>
            <a:off x="835152" y="4899659"/>
            <a:ext cx="2092960" cy="608330"/>
          </a:xfrm>
          <a:custGeom>
            <a:rect b="b" l="l" r="r" t="t"/>
            <a:pathLst>
              <a:path extrusionOk="0" h="608329" w="2092960">
                <a:moveTo>
                  <a:pt x="0" y="0"/>
                </a:moveTo>
                <a:lnTo>
                  <a:pt x="2092452" y="0"/>
                </a:lnTo>
                <a:lnTo>
                  <a:pt x="2092452" y="608076"/>
                </a:lnTo>
                <a:lnTo>
                  <a:pt x="0" y="60807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64" name="Google Shape;1964;p167"/>
          <p:cNvSpPr txBox="1"/>
          <p:nvPr/>
        </p:nvSpPr>
        <p:spPr>
          <a:xfrm>
            <a:off x="847852" y="4912359"/>
            <a:ext cx="2092960" cy="608330"/>
          </a:xfrm>
          <a:prstGeom prst="rect">
            <a:avLst/>
          </a:prstGeom>
          <a:noFill/>
          <a:ln>
            <a:noFill/>
          </a:ln>
        </p:spPr>
        <p:txBody>
          <a:bodyPr anchorCtr="0" anchor="t" bIns="0" lIns="0" spcFirstLastPara="1" rIns="0" wrap="square" tIns="53975">
            <a:spAutoFit/>
          </a:bodyPr>
          <a:lstStyle/>
          <a:p>
            <a:pPr indent="-216534" lvl="0" marL="534035" marR="335915"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&lt;&lt;interface&gt;&gt;  Statement</a:t>
            </a:r>
            <a:endParaRPr b="0" i="0" sz="1400" u="none" cap="none" strike="noStrike">
              <a:solidFill>
                <a:schemeClr val="dk1"/>
              </a:solidFill>
              <a:latin typeface="Oi"/>
              <a:ea typeface="Oi"/>
              <a:cs typeface="Oi"/>
              <a:sym typeface="Oi"/>
            </a:endParaRPr>
          </a:p>
        </p:txBody>
      </p:sp>
      <p:sp>
        <p:nvSpPr>
          <p:cNvPr id="1965" name="Google Shape;1965;p167"/>
          <p:cNvSpPr/>
          <p:nvPr/>
        </p:nvSpPr>
        <p:spPr>
          <a:xfrm>
            <a:off x="860552" y="5761735"/>
            <a:ext cx="2092960" cy="608330"/>
          </a:xfrm>
          <a:custGeom>
            <a:rect b="b" l="l" r="r" t="t"/>
            <a:pathLst>
              <a:path extrusionOk="0" h="608329" w="2092960">
                <a:moveTo>
                  <a:pt x="0" y="0"/>
                </a:moveTo>
                <a:lnTo>
                  <a:pt x="2092452" y="0"/>
                </a:lnTo>
                <a:lnTo>
                  <a:pt x="2092452" y="608076"/>
                </a:lnTo>
                <a:lnTo>
                  <a:pt x="0" y="60807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66" name="Google Shape;1966;p167"/>
          <p:cNvSpPr/>
          <p:nvPr/>
        </p:nvSpPr>
        <p:spPr>
          <a:xfrm>
            <a:off x="1211262" y="5878887"/>
            <a:ext cx="1391285" cy="142875"/>
          </a:xfrm>
          <a:custGeom>
            <a:rect b="b" l="l" r="r" t="t"/>
            <a:pathLst>
              <a:path extrusionOk="0" h="142875" w="1391285">
                <a:moveTo>
                  <a:pt x="94208" y="46405"/>
                </a:moveTo>
                <a:lnTo>
                  <a:pt x="0" y="93484"/>
                </a:lnTo>
                <a:lnTo>
                  <a:pt x="94208" y="140436"/>
                </a:lnTo>
                <a:lnTo>
                  <a:pt x="94208" y="123469"/>
                </a:lnTo>
                <a:lnTo>
                  <a:pt x="31851" y="93472"/>
                </a:lnTo>
                <a:lnTo>
                  <a:pt x="94208" y="63411"/>
                </a:lnTo>
                <a:lnTo>
                  <a:pt x="94208" y="46405"/>
                </a:lnTo>
                <a:close/>
              </a:path>
              <a:path extrusionOk="0" h="142875" w="1391285">
                <a:moveTo>
                  <a:pt x="202412" y="46405"/>
                </a:moveTo>
                <a:lnTo>
                  <a:pt x="108204" y="93484"/>
                </a:lnTo>
                <a:lnTo>
                  <a:pt x="202412" y="140436"/>
                </a:lnTo>
                <a:lnTo>
                  <a:pt x="202412" y="123469"/>
                </a:lnTo>
                <a:lnTo>
                  <a:pt x="140055" y="93472"/>
                </a:lnTo>
                <a:lnTo>
                  <a:pt x="202412" y="63411"/>
                </a:lnTo>
                <a:lnTo>
                  <a:pt x="202412" y="46405"/>
                </a:lnTo>
                <a:close/>
              </a:path>
              <a:path extrusionOk="0" h="142875" w="1391285">
                <a:moveTo>
                  <a:pt x="277964" y="44234"/>
                </a:moveTo>
                <a:lnTo>
                  <a:pt x="223901" y="44234"/>
                </a:lnTo>
                <a:lnTo>
                  <a:pt x="223901" y="60337"/>
                </a:lnTo>
                <a:lnTo>
                  <a:pt x="257594" y="60337"/>
                </a:lnTo>
                <a:lnTo>
                  <a:pt x="257594" y="140436"/>
                </a:lnTo>
                <a:lnTo>
                  <a:pt x="277964" y="140436"/>
                </a:lnTo>
                <a:lnTo>
                  <a:pt x="277964" y="44234"/>
                </a:lnTo>
                <a:close/>
              </a:path>
              <a:path extrusionOk="0" h="142875" w="1391285">
                <a:moveTo>
                  <a:pt x="280136" y="2184"/>
                </a:moveTo>
                <a:lnTo>
                  <a:pt x="255498" y="2184"/>
                </a:lnTo>
                <a:lnTo>
                  <a:pt x="255498" y="26733"/>
                </a:lnTo>
                <a:lnTo>
                  <a:pt x="280136" y="26733"/>
                </a:lnTo>
                <a:lnTo>
                  <a:pt x="280136" y="2184"/>
                </a:lnTo>
                <a:close/>
              </a:path>
              <a:path extrusionOk="0" h="142875" w="1391285">
                <a:moveTo>
                  <a:pt x="353174" y="44234"/>
                </a:moveTo>
                <a:lnTo>
                  <a:pt x="332803" y="44234"/>
                </a:lnTo>
                <a:lnTo>
                  <a:pt x="332803" y="140436"/>
                </a:lnTo>
                <a:lnTo>
                  <a:pt x="353174" y="140436"/>
                </a:lnTo>
                <a:lnTo>
                  <a:pt x="353174" y="78651"/>
                </a:lnTo>
                <a:lnTo>
                  <a:pt x="359560" y="71209"/>
                </a:lnTo>
                <a:lnTo>
                  <a:pt x="365801" y="65895"/>
                </a:lnTo>
                <a:lnTo>
                  <a:pt x="371894" y="62708"/>
                </a:lnTo>
                <a:lnTo>
                  <a:pt x="377553" y="61696"/>
                </a:lnTo>
                <a:lnTo>
                  <a:pt x="353174" y="61696"/>
                </a:lnTo>
                <a:lnTo>
                  <a:pt x="353174" y="44234"/>
                </a:lnTo>
                <a:close/>
              </a:path>
              <a:path extrusionOk="0" h="142875" w="1391285">
                <a:moveTo>
                  <a:pt x="409498" y="61645"/>
                </a:moveTo>
                <a:lnTo>
                  <a:pt x="382524" y="61645"/>
                </a:lnTo>
                <a:lnTo>
                  <a:pt x="385851" y="62979"/>
                </a:lnTo>
                <a:lnTo>
                  <a:pt x="389801" y="68313"/>
                </a:lnTo>
                <a:lnTo>
                  <a:pt x="390791" y="73063"/>
                </a:lnTo>
                <a:lnTo>
                  <a:pt x="390791" y="140436"/>
                </a:lnTo>
                <a:lnTo>
                  <a:pt x="411162" y="140436"/>
                </a:lnTo>
                <a:lnTo>
                  <a:pt x="411162" y="75285"/>
                </a:lnTo>
                <a:lnTo>
                  <a:pt x="409498" y="61645"/>
                </a:lnTo>
                <a:close/>
              </a:path>
              <a:path extrusionOk="0" h="142875" w="1391285">
                <a:moveTo>
                  <a:pt x="382943" y="42227"/>
                </a:moveTo>
                <a:lnTo>
                  <a:pt x="373223" y="43444"/>
                </a:lnTo>
                <a:lnTo>
                  <a:pt x="365020" y="47094"/>
                </a:lnTo>
                <a:lnTo>
                  <a:pt x="358336" y="53178"/>
                </a:lnTo>
                <a:lnTo>
                  <a:pt x="353174" y="61696"/>
                </a:lnTo>
                <a:lnTo>
                  <a:pt x="377553" y="61696"/>
                </a:lnTo>
                <a:lnTo>
                  <a:pt x="377837" y="61645"/>
                </a:lnTo>
                <a:lnTo>
                  <a:pt x="409498" y="61645"/>
                </a:lnTo>
                <a:lnTo>
                  <a:pt x="409398" y="60824"/>
                </a:lnTo>
                <a:lnTo>
                  <a:pt x="404106" y="50493"/>
                </a:lnTo>
                <a:lnTo>
                  <a:pt x="395287" y="44294"/>
                </a:lnTo>
                <a:lnTo>
                  <a:pt x="382943" y="42227"/>
                </a:lnTo>
                <a:close/>
              </a:path>
              <a:path extrusionOk="0" h="142875" w="1391285">
                <a:moveTo>
                  <a:pt x="480098" y="62509"/>
                </a:moveTo>
                <a:lnTo>
                  <a:pt x="459727" y="62509"/>
                </a:lnTo>
                <a:lnTo>
                  <a:pt x="459727" y="105524"/>
                </a:lnTo>
                <a:lnTo>
                  <a:pt x="478904" y="140642"/>
                </a:lnTo>
                <a:lnTo>
                  <a:pt x="496874" y="142608"/>
                </a:lnTo>
                <a:lnTo>
                  <a:pt x="503049" y="142453"/>
                </a:lnTo>
                <a:lnTo>
                  <a:pt x="509477" y="141989"/>
                </a:lnTo>
                <a:lnTo>
                  <a:pt x="516161" y="141215"/>
                </a:lnTo>
                <a:lnTo>
                  <a:pt x="523100" y="140131"/>
                </a:lnTo>
                <a:lnTo>
                  <a:pt x="523100" y="126504"/>
                </a:lnTo>
                <a:lnTo>
                  <a:pt x="493369" y="126504"/>
                </a:lnTo>
                <a:lnTo>
                  <a:pt x="487934" y="125247"/>
                </a:lnTo>
                <a:lnTo>
                  <a:pt x="480098" y="113423"/>
                </a:lnTo>
                <a:lnTo>
                  <a:pt x="480098" y="62509"/>
                </a:lnTo>
                <a:close/>
              </a:path>
              <a:path extrusionOk="0" h="142875" w="1391285">
                <a:moveTo>
                  <a:pt x="523100" y="124117"/>
                </a:moveTo>
                <a:lnTo>
                  <a:pt x="514870" y="125704"/>
                </a:lnTo>
                <a:lnTo>
                  <a:pt x="507314" y="126504"/>
                </a:lnTo>
                <a:lnTo>
                  <a:pt x="523100" y="126504"/>
                </a:lnTo>
                <a:lnTo>
                  <a:pt x="523100" y="124117"/>
                </a:lnTo>
                <a:close/>
              </a:path>
              <a:path extrusionOk="0" h="142875" w="1391285">
                <a:moveTo>
                  <a:pt x="521195" y="46405"/>
                </a:moveTo>
                <a:lnTo>
                  <a:pt x="436562" y="46405"/>
                </a:lnTo>
                <a:lnTo>
                  <a:pt x="436562" y="62509"/>
                </a:lnTo>
                <a:lnTo>
                  <a:pt x="521195" y="62509"/>
                </a:lnTo>
                <a:lnTo>
                  <a:pt x="521195" y="46405"/>
                </a:lnTo>
                <a:close/>
              </a:path>
              <a:path extrusionOk="0" h="142875" w="1391285">
                <a:moveTo>
                  <a:pt x="480098" y="26377"/>
                </a:moveTo>
                <a:lnTo>
                  <a:pt x="459727" y="26377"/>
                </a:lnTo>
                <a:lnTo>
                  <a:pt x="459727" y="46405"/>
                </a:lnTo>
                <a:lnTo>
                  <a:pt x="480098" y="46405"/>
                </a:lnTo>
                <a:lnTo>
                  <a:pt x="480098" y="26377"/>
                </a:lnTo>
                <a:close/>
              </a:path>
              <a:path extrusionOk="0" h="142875" w="1391285">
                <a:moveTo>
                  <a:pt x="591197" y="42227"/>
                </a:moveTo>
                <a:lnTo>
                  <a:pt x="552937" y="64408"/>
                </a:lnTo>
                <a:lnTo>
                  <a:pt x="545731" y="93408"/>
                </a:lnTo>
                <a:lnTo>
                  <a:pt x="546565" y="104557"/>
                </a:lnTo>
                <a:lnTo>
                  <a:pt x="575267" y="139417"/>
                </a:lnTo>
                <a:lnTo>
                  <a:pt x="597103" y="142608"/>
                </a:lnTo>
                <a:lnTo>
                  <a:pt x="604825" y="142215"/>
                </a:lnTo>
                <a:lnTo>
                  <a:pt x="613057" y="141035"/>
                </a:lnTo>
                <a:lnTo>
                  <a:pt x="621799" y="139066"/>
                </a:lnTo>
                <a:lnTo>
                  <a:pt x="631050" y="136309"/>
                </a:lnTo>
                <a:lnTo>
                  <a:pt x="631050" y="126504"/>
                </a:lnTo>
                <a:lnTo>
                  <a:pt x="599401" y="126504"/>
                </a:lnTo>
                <a:lnTo>
                  <a:pt x="585983" y="124752"/>
                </a:lnTo>
                <a:lnTo>
                  <a:pt x="576149" y="119495"/>
                </a:lnTo>
                <a:lnTo>
                  <a:pt x="569899" y="110736"/>
                </a:lnTo>
                <a:lnTo>
                  <a:pt x="567232" y="98475"/>
                </a:lnTo>
                <a:lnTo>
                  <a:pt x="630440" y="98475"/>
                </a:lnTo>
                <a:lnTo>
                  <a:pt x="630440" y="91351"/>
                </a:lnTo>
                <a:lnTo>
                  <a:pt x="629979" y="82359"/>
                </a:lnTo>
                <a:lnTo>
                  <a:pt x="567740" y="82359"/>
                </a:lnTo>
                <a:lnTo>
                  <a:pt x="568490" y="75336"/>
                </a:lnTo>
                <a:lnTo>
                  <a:pt x="570801" y="69570"/>
                </a:lnTo>
                <a:lnTo>
                  <a:pt x="578573" y="60579"/>
                </a:lnTo>
                <a:lnTo>
                  <a:pt x="583603" y="58331"/>
                </a:lnTo>
                <a:lnTo>
                  <a:pt x="623310" y="58331"/>
                </a:lnTo>
                <a:lnTo>
                  <a:pt x="620877" y="54343"/>
                </a:lnTo>
                <a:lnTo>
                  <a:pt x="615436" y="49042"/>
                </a:lnTo>
                <a:lnTo>
                  <a:pt x="608676" y="45256"/>
                </a:lnTo>
                <a:lnTo>
                  <a:pt x="600596" y="42984"/>
                </a:lnTo>
                <a:lnTo>
                  <a:pt x="591197" y="42227"/>
                </a:lnTo>
                <a:close/>
              </a:path>
              <a:path extrusionOk="0" h="142875" w="1391285">
                <a:moveTo>
                  <a:pt x="631050" y="120015"/>
                </a:moveTo>
                <a:lnTo>
                  <a:pt x="622179" y="122856"/>
                </a:lnTo>
                <a:lnTo>
                  <a:pt x="613949" y="124883"/>
                </a:lnTo>
                <a:lnTo>
                  <a:pt x="606357" y="126099"/>
                </a:lnTo>
                <a:lnTo>
                  <a:pt x="599401" y="126504"/>
                </a:lnTo>
                <a:lnTo>
                  <a:pt x="631050" y="126504"/>
                </a:lnTo>
                <a:lnTo>
                  <a:pt x="631050" y="120015"/>
                </a:lnTo>
                <a:close/>
              </a:path>
              <a:path extrusionOk="0" h="142875" w="1391285">
                <a:moveTo>
                  <a:pt x="623310" y="58331"/>
                </a:moveTo>
                <a:lnTo>
                  <a:pt x="589749" y="58331"/>
                </a:lnTo>
                <a:lnTo>
                  <a:pt x="598143" y="59792"/>
                </a:lnTo>
                <a:lnTo>
                  <a:pt x="604140" y="64177"/>
                </a:lnTo>
                <a:lnTo>
                  <a:pt x="607739" y="71484"/>
                </a:lnTo>
                <a:lnTo>
                  <a:pt x="608939" y="81711"/>
                </a:lnTo>
                <a:lnTo>
                  <a:pt x="608939" y="82359"/>
                </a:lnTo>
                <a:lnTo>
                  <a:pt x="629979" y="82359"/>
                </a:lnTo>
                <a:lnTo>
                  <a:pt x="629843" y="79707"/>
                </a:lnTo>
                <a:lnTo>
                  <a:pt x="628049" y="69656"/>
                </a:lnTo>
                <a:lnTo>
                  <a:pt x="625061" y="61200"/>
                </a:lnTo>
                <a:lnTo>
                  <a:pt x="623310" y="58331"/>
                </a:lnTo>
                <a:close/>
              </a:path>
              <a:path extrusionOk="0" h="142875" w="1391285">
                <a:moveTo>
                  <a:pt x="688581" y="44234"/>
                </a:moveTo>
                <a:lnTo>
                  <a:pt x="668210" y="44234"/>
                </a:lnTo>
                <a:lnTo>
                  <a:pt x="668210" y="140436"/>
                </a:lnTo>
                <a:lnTo>
                  <a:pt x="688581" y="140436"/>
                </a:lnTo>
                <a:lnTo>
                  <a:pt x="688581" y="78930"/>
                </a:lnTo>
                <a:lnTo>
                  <a:pt x="693521" y="72250"/>
                </a:lnTo>
                <a:lnTo>
                  <a:pt x="698296" y="67500"/>
                </a:lnTo>
                <a:lnTo>
                  <a:pt x="707517" y="61836"/>
                </a:lnTo>
                <a:lnTo>
                  <a:pt x="708046" y="61696"/>
                </a:lnTo>
                <a:lnTo>
                  <a:pt x="688581" y="61696"/>
                </a:lnTo>
                <a:lnTo>
                  <a:pt x="688581" y="44234"/>
                </a:lnTo>
                <a:close/>
              </a:path>
              <a:path extrusionOk="0" h="142875" w="1391285">
                <a:moveTo>
                  <a:pt x="740206" y="60426"/>
                </a:moveTo>
                <a:lnTo>
                  <a:pt x="720788" y="60426"/>
                </a:lnTo>
                <a:lnTo>
                  <a:pt x="722477" y="60604"/>
                </a:lnTo>
                <a:lnTo>
                  <a:pt x="724014" y="60947"/>
                </a:lnTo>
                <a:lnTo>
                  <a:pt x="724014" y="74180"/>
                </a:lnTo>
                <a:lnTo>
                  <a:pt x="740206" y="74180"/>
                </a:lnTo>
                <a:lnTo>
                  <a:pt x="740206" y="60426"/>
                </a:lnTo>
                <a:close/>
              </a:path>
              <a:path extrusionOk="0" h="142875" w="1391285">
                <a:moveTo>
                  <a:pt x="726287" y="42227"/>
                </a:moveTo>
                <a:lnTo>
                  <a:pt x="721144" y="42227"/>
                </a:lnTo>
                <a:lnTo>
                  <a:pt x="710657" y="43444"/>
                </a:lnTo>
                <a:lnTo>
                  <a:pt x="701733" y="47094"/>
                </a:lnTo>
                <a:lnTo>
                  <a:pt x="694374" y="53178"/>
                </a:lnTo>
                <a:lnTo>
                  <a:pt x="688581" y="61696"/>
                </a:lnTo>
                <a:lnTo>
                  <a:pt x="708046" y="61696"/>
                </a:lnTo>
                <a:lnTo>
                  <a:pt x="712863" y="60426"/>
                </a:lnTo>
                <a:lnTo>
                  <a:pt x="740206" y="60426"/>
                </a:lnTo>
                <a:lnTo>
                  <a:pt x="740206" y="44742"/>
                </a:lnTo>
                <a:lnTo>
                  <a:pt x="732650" y="43065"/>
                </a:lnTo>
                <a:lnTo>
                  <a:pt x="726287" y="42227"/>
                </a:lnTo>
                <a:close/>
              </a:path>
              <a:path extrusionOk="0" h="142875" w="1391285">
                <a:moveTo>
                  <a:pt x="808367" y="62509"/>
                </a:moveTo>
                <a:lnTo>
                  <a:pt x="787996" y="62509"/>
                </a:lnTo>
                <a:lnTo>
                  <a:pt x="787996" y="140436"/>
                </a:lnTo>
                <a:lnTo>
                  <a:pt x="808367" y="140436"/>
                </a:lnTo>
                <a:lnTo>
                  <a:pt x="808367" y="62509"/>
                </a:lnTo>
                <a:close/>
              </a:path>
              <a:path extrusionOk="0" h="142875" w="1391285">
                <a:moveTo>
                  <a:pt x="852678" y="46405"/>
                </a:moveTo>
                <a:lnTo>
                  <a:pt x="762749" y="46405"/>
                </a:lnTo>
                <a:lnTo>
                  <a:pt x="762749" y="62509"/>
                </a:lnTo>
                <a:lnTo>
                  <a:pt x="852678" y="62509"/>
                </a:lnTo>
                <a:lnTo>
                  <a:pt x="852678" y="46405"/>
                </a:lnTo>
                <a:close/>
              </a:path>
              <a:path extrusionOk="0" h="142875" w="1391285">
                <a:moveTo>
                  <a:pt x="828471" y="0"/>
                </a:moveTo>
                <a:lnTo>
                  <a:pt x="790389" y="20894"/>
                </a:lnTo>
                <a:lnTo>
                  <a:pt x="787996" y="38315"/>
                </a:lnTo>
                <a:lnTo>
                  <a:pt x="787996" y="46405"/>
                </a:lnTo>
                <a:lnTo>
                  <a:pt x="808367" y="46405"/>
                </a:lnTo>
                <a:lnTo>
                  <a:pt x="808367" y="28803"/>
                </a:lnTo>
                <a:lnTo>
                  <a:pt x="809904" y="23469"/>
                </a:lnTo>
                <a:lnTo>
                  <a:pt x="816089" y="17576"/>
                </a:lnTo>
                <a:lnTo>
                  <a:pt x="821677" y="16103"/>
                </a:lnTo>
                <a:lnTo>
                  <a:pt x="856157" y="16103"/>
                </a:lnTo>
                <a:lnTo>
                  <a:pt x="856157" y="4140"/>
                </a:lnTo>
                <a:lnTo>
                  <a:pt x="849261" y="2330"/>
                </a:lnTo>
                <a:lnTo>
                  <a:pt x="842348" y="1036"/>
                </a:lnTo>
                <a:lnTo>
                  <a:pt x="835417" y="259"/>
                </a:lnTo>
                <a:lnTo>
                  <a:pt x="828471" y="0"/>
                </a:lnTo>
                <a:close/>
              </a:path>
              <a:path extrusionOk="0" h="142875" w="1391285">
                <a:moveTo>
                  <a:pt x="856157" y="16103"/>
                </a:moveTo>
                <a:lnTo>
                  <a:pt x="829754" y="16103"/>
                </a:lnTo>
                <a:lnTo>
                  <a:pt x="835812" y="16377"/>
                </a:lnTo>
                <a:lnTo>
                  <a:pt x="842232" y="17195"/>
                </a:lnTo>
                <a:lnTo>
                  <a:pt x="849014" y="18557"/>
                </a:lnTo>
                <a:lnTo>
                  <a:pt x="856157" y="20459"/>
                </a:lnTo>
                <a:lnTo>
                  <a:pt x="856157" y="16103"/>
                </a:lnTo>
                <a:close/>
              </a:path>
              <a:path extrusionOk="0" h="142875" w="1391285">
                <a:moveTo>
                  <a:pt x="943167" y="58331"/>
                </a:moveTo>
                <a:lnTo>
                  <a:pt x="914577" y="58331"/>
                </a:lnTo>
                <a:lnTo>
                  <a:pt x="918984" y="59563"/>
                </a:lnTo>
                <a:lnTo>
                  <a:pt x="924115" y="64503"/>
                </a:lnTo>
                <a:lnTo>
                  <a:pt x="925410" y="68757"/>
                </a:lnTo>
                <a:lnTo>
                  <a:pt x="925410" y="80975"/>
                </a:lnTo>
                <a:lnTo>
                  <a:pt x="916736" y="80975"/>
                </a:lnTo>
                <a:lnTo>
                  <a:pt x="906473" y="81549"/>
                </a:lnTo>
                <a:lnTo>
                  <a:pt x="871728" y="100923"/>
                </a:lnTo>
                <a:lnTo>
                  <a:pt x="868375" y="114731"/>
                </a:lnTo>
                <a:lnTo>
                  <a:pt x="868392" y="122720"/>
                </a:lnTo>
                <a:lnTo>
                  <a:pt x="871296" y="129235"/>
                </a:lnTo>
                <a:lnTo>
                  <a:pt x="882967" y="139522"/>
                </a:lnTo>
                <a:lnTo>
                  <a:pt x="890371" y="142087"/>
                </a:lnTo>
                <a:lnTo>
                  <a:pt x="899312" y="142087"/>
                </a:lnTo>
                <a:lnTo>
                  <a:pt x="907137" y="141287"/>
                </a:lnTo>
                <a:lnTo>
                  <a:pt x="914687" y="138887"/>
                </a:lnTo>
                <a:lnTo>
                  <a:pt x="921963" y="134886"/>
                </a:lnTo>
                <a:lnTo>
                  <a:pt x="928966" y="129286"/>
                </a:lnTo>
                <a:lnTo>
                  <a:pt x="959746" y="129286"/>
                </a:lnTo>
                <a:lnTo>
                  <a:pt x="959377" y="126682"/>
                </a:lnTo>
                <a:lnTo>
                  <a:pt x="949883" y="126682"/>
                </a:lnTo>
                <a:lnTo>
                  <a:pt x="948118" y="125882"/>
                </a:lnTo>
                <a:lnTo>
                  <a:pt x="947661" y="125107"/>
                </a:lnTo>
                <a:lnTo>
                  <a:pt x="899350" y="125107"/>
                </a:lnTo>
                <a:lnTo>
                  <a:pt x="895845" y="123913"/>
                </a:lnTo>
                <a:lnTo>
                  <a:pt x="890663" y="119138"/>
                </a:lnTo>
                <a:lnTo>
                  <a:pt x="889355" y="115938"/>
                </a:lnTo>
                <a:lnTo>
                  <a:pt x="889355" y="111925"/>
                </a:lnTo>
                <a:lnTo>
                  <a:pt x="891403" y="104514"/>
                </a:lnTo>
                <a:lnTo>
                  <a:pt x="897545" y="99220"/>
                </a:lnTo>
                <a:lnTo>
                  <a:pt x="907781" y="96042"/>
                </a:lnTo>
                <a:lnTo>
                  <a:pt x="922108" y="94983"/>
                </a:lnTo>
                <a:lnTo>
                  <a:pt x="945781" y="94983"/>
                </a:lnTo>
                <a:lnTo>
                  <a:pt x="945781" y="75133"/>
                </a:lnTo>
                <a:lnTo>
                  <a:pt x="945291" y="66846"/>
                </a:lnTo>
                <a:lnTo>
                  <a:pt x="943821" y="59853"/>
                </a:lnTo>
                <a:lnTo>
                  <a:pt x="943167" y="58331"/>
                </a:lnTo>
                <a:close/>
              </a:path>
              <a:path extrusionOk="0" h="142875" w="1391285">
                <a:moveTo>
                  <a:pt x="959746" y="129286"/>
                </a:moveTo>
                <a:lnTo>
                  <a:pt x="928966" y="129286"/>
                </a:lnTo>
                <a:lnTo>
                  <a:pt x="931557" y="137820"/>
                </a:lnTo>
                <a:lnTo>
                  <a:pt x="937412" y="142087"/>
                </a:lnTo>
                <a:lnTo>
                  <a:pt x="949617" y="142087"/>
                </a:lnTo>
                <a:lnTo>
                  <a:pt x="954468" y="140995"/>
                </a:lnTo>
                <a:lnTo>
                  <a:pt x="961097" y="138811"/>
                </a:lnTo>
                <a:lnTo>
                  <a:pt x="959746" y="129286"/>
                </a:lnTo>
                <a:close/>
              </a:path>
              <a:path extrusionOk="0" h="142875" w="1391285">
                <a:moveTo>
                  <a:pt x="959256" y="125831"/>
                </a:moveTo>
                <a:lnTo>
                  <a:pt x="955687" y="126390"/>
                </a:lnTo>
                <a:lnTo>
                  <a:pt x="953427" y="126682"/>
                </a:lnTo>
                <a:lnTo>
                  <a:pt x="959377" y="126682"/>
                </a:lnTo>
                <a:lnTo>
                  <a:pt x="959256" y="125831"/>
                </a:lnTo>
                <a:close/>
              </a:path>
              <a:path extrusionOk="0" h="142875" w="1391285">
                <a:moveTo>
                  <a:pt x="945781" y="94983"/>
                </a:moveTo>
                <a:lnTo>
                  <a:pt x="925410" y="94983"/>
                </a:lnTo>
                <a:lnTo>
                  <a:pt x="925410" y="115798"/>
                </a:lnTo>
                <a:lnTo>
                  <a:pt x="917905" y="122008"/>
                </a:lnTo>
                <a:lnTo>
                  <a:pt x="910678" y="125107"/>
                </a:lnTo>
                <a:lnTo>
                  <a:pt x="947661" y="125107"/>
                </a:lnTo>
                <a:lnTo>
                  <a:pt x="946251" y="122720"/>
                </a:lnTo>
                <a:lnTo>
                  <a:pt x="945781" y="119278"/>
                </a:lnTo>
                <a:lnTo>
                  <a:pt x="945781" y="94983"/>
                </a:lnTo>
                <a:close/>
              </a:path>
              <a:path extrusionOk="0" h="142875" w="1391285">
                <a:moveTo>
                  <a:pt x="911720" y="42227"/>
                </a:moveTo>
                <a:lnTo>
                  <a:pt x="903519" y="42660"/>
                </a:lnTo>
                <a:lnTo>
                  <a:pt x="894897" y="43959"/>
                </a:lnTo>
                <a:lnTo>
                  <a:pt x="885854" y="46122"/>
                </a:lnTo>
                <a:lnTo>
                  <a:pt x="876388" y="49149"/>
                </a:lnTo>
                <a:lnTo>
                  <a:pt x="876388" y="66535"/>
                </a:lnTo>
                <a:lnTo>
                  <a:pt x="885073" y="62944"/>
                </a:lnTo>
                <a:lnTo>
                  <a:pt x="893295" y="60380"/>
                </a:lnTo>
                <a:lnTo>
                  <a:pt x="901056" y="58843"/>
                </a:lnTo>
                <a:lnTo>
                  <a:pt x="908354" y="58331"/>
                </a:lnTo>
                <a:lnTo>
                  <a:pt x="943167" y="58331"/>
                </a:lnTo>
                <a:lnTo>
                  <a:pt x="941372" y="54153"/>
                </a:lnTo>
                <a:lnTo>
                  <a:pt x="937945" y="49745"/>
                </a:lnTo>
                <a:lnTo>
                  <a:pt x="933371" y="46454"/>
                </a:lnTo>
                <a:lnTo>
                  <a:pt x="927476" y="44105"/>
                </a:lnTo>
                <a:lnTo>
                  <a:pt x="920259" y="42696"/>
                </a:lnTo>
                <a:lnTo>
                  <a:pt x="911720" y="42227"/>
                </a:lnTo>
                <a:close/>
              </a:path>
              <a:path extrusionOk="0" h="142875" w="1391285">
                <a:moveTo>
                  <a:pt x="1029589" y="42227"/>
                </a:moveTo>
                <a:lnTo>
                  <a:pt x="992378" y="55537"/>
                </a:lnTo>
                <a:lnTo>
                  <a:pt x="978928" y="92379"/>
                </a:lnTo>
                <a:lnTo>
                  <a:pt x="979780" y="103700"/>
                </a:lnTo>
                <a:lnTo>
                  <a:pt x="1008994" y="139331"/>
                </a:lnTo>
                <a:lnTo>
                  <a:pt x="1031151" y="142608"/>
                </a:lnTo>
                <a:lnTo>
                  <a:pt x="1038821" y="142257"/>
                </a:lnTo>
                <a:lnTo>
                  <a:pt x="1046648" y="141204"/>
                </a:lnTo>
                <a:lnTo>
                  <a:pt x="1054632" y="139447"/>
                </a:lnTo>
                <a:lnTo>
                  <a:pt x="1062774" y="136982"/>
                </a:lnTo>
                <a:lnTo>
                  <a:pt x="1062774" y="126504"/>
                </a:lnTo>
                <a:lnTo>
                  <a:pt x="1033449" y="126504"/>
                </a:lnTo>
                <a:lnTo>
                  <a:pt x="1026101" y="125944"/>
                </a:lnTo>
                <a:lnTo>
                  <a:pt x="1000442" y="92379"/>
                </a:lnTo>
                <a:lnTo>
                  <a:pt x="1000952" y="84807"/>
                </a:lnTo>
                <a:lnTo>
                  <a:pt x="1021549" y="58331"/>
                </a:lnTo>
                <a:lnTo>
                  <a:pt x="1061034" y="58331"/>
                </a:lnTo>
                <a:lnTo>
                  <a:pt x="1061034" y="47142"/>
                </a:lnTo>
                <a:lnTo>
                  <a:pt x="1052874" y="44992"/>
                </a:lnTo>
                <a:lnTo>
                  <a:pt x="1044911" y="43456"/>
                </a:lnTo>
                <a:lnTo>
                  <a:pt x="1037149" y="42534"/>
                </a:lnTo>
                <a:lnTo>
                  <a:pt x="1029589" y="42227"/>
                </a:lnTo>
                <a:close/>
              </a:path>
              <a:path extrusionOk="0" h="142875" w="1391285">
                <a:moveTo>
                  <a:pt x="1062774" y="120789"/>
                </a:moveTo>
                <a:lnTo>
                  <a:pt x="1054425" y="123290"/>
                </a:lnTo>
                <a:lnTo>
                  <a:pt x="1046754" y="125075"/>
                </a:lnTo>
                <a:lnTo>
                  <a:pt x="1039762" y="126147"/>
                </a:lnTo>
                <a:lnTo>
                  <a:pt x="1033449" y="126504"/>
                </a:lnTo>
                <a:lnTo>
                  <a:pt x="1062774" y="126504"/>
                </a:lnTo>
                <a:lnTo>
                  <a:pt x="1062774" y="120789"/>
                </a:lnTo>
                <a:close/>
              </a:path>
              <a:path extrusionOk="0" h="142875" w="1391285">
                <a:moveTo>
                  <a:pt x="1061034" y="58331"/>
                </a:moveTo>
                <a:lnTo>
                  <a:pt x="1031125" y="58331"/>
                </a:lnTo>
                <a:lnTo>
                  <a:pt x="1037209" y="58699"/>
                </a:lnTo>
                <a:lnTo>
                  <a:pt x="1044222" y="59805"/>
                </a:lnTo>
                <a:lnTo>
                  <a:pt x="1052164" y="61647"/>
                </a:lnTo>
                <a:lnTo>
                  <a:pt x="1061034" y="64223"/>
                </a:lnTo>
                <a:lnTo>
                  <a:pt x="1061034" y="58331"/>
                </a:lnTo>
                <a:close/>
              </a:path>
              <a:path extrusionOk="0" h="142875" w="1391285">
                <a:moveTo>
                  <a:pt x="1130693" y="42227"/>
                </a:moveTo>
                <a:lnTo>
                  <a:pt x="1092433" y="64408"/>
                </a:lnTo>
                <a:lnTo>
                  <a:pt x="1085227" y="93408"/>
                </a:lnTo>
                <a:lnTo>
                  <a:pt x="1086061" y="104557"/>
                </a:lnTo>
                <a:lnTo>
                  <a:pt x="1114763" y="139417"/>
                </a:lnTo>
                <a:lnTo>
                  <a:pt x="1136599" y="142608"/>
                </a:lnTo>
                <a:lnTo>
                  <a:pt x="1144321" y="142215"/>
                </a:lnTo>
                <a:lnTo>
                  <a:pt x="1152553" y="141035"/>
                </a:lnTo>
                <a:lnTo>
                  <a:pt x="1161295" y="139066"/>
                </a:lnTo>
                <a:lnTo>
                  <a:pt x="1170546" y="136309"/>
                </a:lnTo>
                <a:lnTo>
                  <a:pt x="1170546" y="126504"/>
                </a:lnTo>
                <a:lnTo>
                  <a:pt x="1138897" y="126504"/>
                </a:lnTo>
                <a:lnTo>
                  <a:pt x="1125479" y="124752"/>
                </a:lnTo>
                <a:lnTo>
                  <a:pt x="1115645" y="119495"/>
                </a:lnTo>
                <a:lnTo>
                  <a:pt x="1109395" y="110736"/>
                </a:lnTo>
                <a:lnTo>
                  <a:pt x="1106728" y="98475"/>
                </a:lnTo>
                <a:lnTo>
                  <a:pt x="1169936" y="98475"/>
                </a:lnTo>
                <a:lnTo>
                  <a:pt x="1169936" y="91351"/>
                </a:lnTo>
                <a:lnTo>
                  <a:pt x="1169475" y="82359"/>
                </a:lnTo>
                <a:lnTo>
                  <a:pt x="1107236" y="82359"/>
                </a:lnTo>
                <a:lnTo>
                  <a:pt x="1107986" y="75336"/>
                </a:lnTo>
                <a:lnTo>
                  <a:pt x="1110297" y="69570"/>
                </a:lnTo>
                <a:lnTo>
                  <a:pt x="1118069" y="60579"/>
                </a:lnTo>
                <a:lnTo>
                  <a:pt x="1123099" y="58331"/>
                </a:lnTo>
                <a:lnTo>
                  <a:pt x="1162806" y="58331"/>
                </a:lnTo>
                <a:lnTo>
                  <a:pt x="1160373" y="54343"/>
                </a:lnTo>
                <a:lnTo>
                  <a:pt x="1154932" y="49042"/>
                </a:lnTo>
                <a:lnTo>
                  <a:pt x="1148172" y="45256"/>
                </a:lnTo>
                <a:lnTo>
                  <a:pt x="1140092" y="42984"/>
                </a:lnTo>
                <a:lnTo>
                  <a:pt x="1130693" y="42227"/>
                </a:lnTo>
                <a:close/>
              </a:path>
              <a:path extrusionOk="0" h="142875" w="1391285">
                <a:moveTo>
                  <a:pt x="1170546" y="120015"/>
                </a:moveTo>
                <a:lnTo>
                  <a:pt x="1161675" y="122856"/>
                </a:lnTo>
                <a:lnTo>
                  <a:pt x="1153445" y="124883"/>
                </a:lnTo>
                <a:lnTo>
                  <a:pt x="1145853" y="126099"/>
                </a:lnTo>
                <a:lnTo>
                  <a:pt x="1138897" y="126504"/>
                </a:lnTo>
                <a:lnTo>
                  <a:pt x="1170546" y="126504"/>
                </a:lnTo>
                <a:lnTo>
                  <a:pt x="1170546" y="120015"/>
                </a:lnTo>
                <a:close/>
              </a:path>
              <a:path extrusionOk="0" h="142875" w="1391285">
                <a:moveTo>
                  <a:pt x="1162806" y="58331"/>
                </a:moveTo>
                <a:lnTo>
                  <a:pt x="1129245" y="58331"/>
                </a:lnTo>
                <a:lnTo>
                  <a:pt x="1137639" y="59792"/>
                </a:lnTo>
                <a:lnTo>
                  <a:pt x="1143636" y="64177"/>
                </a:lnTo>
                <a:lnTo>
                  <a:pt x="1147235" y="71484"/>
                </a:lnTo>
                <a:lnTo>
                  <a:pt x="1148435" y="81711"/>
                </a:lnTo>
                <a:lnTo>
                  <a:pt x="1148435" y="82359"/>
                </a:lnTo>
                <a:lnTo>
                  <a:pt x="1169475" y="82359"/>
                </a:lnTo>
                <a:lnTo>
                  <a:pt x="1169339" y="79707"/>
                </a:lnTo>
                <a:lnTo>
                  <a:pt x="1167545" y="69656"/>
                </a:lnTo>
                <a:lnTo>
                  <a:pt x="1164557" y="61200"/>
                </a:lnTo>
                <a:lnTo>
                  <a:pt x="1162806" y="58331"/>
                </a:lnTo>
                <a:close/>
              </a:path>
              <a:path extrusionOk="0" h="142875" w="1391285">
                <a:moveTo>
                  <a:pt x="1188720" y="46405"/>
                </a:moveTo>
                <a:lnTo>
                  <a:pt x="1188720" y="63449"/>
                </a:lnTo>
                <a:lnTo>
                  <a:pt x="1251077" y="93472"/>
                </a:lnTo>
                <a:lnTo>
                  <a:pt x="1188720" y="123431"/>
                </a:lnTo>
                <a:lnTo>
                  <a:pt x="1188720" y="140436"/>
                </a:lnTo>
                <a:lnTo>
                  <a:pt x="1282928" y="93484"/>
                </a:lnTo>
                <a:lnTo>
                  <a:pt x="1188720" y="46405"/>
                </a:lnTo>
                <a:close/>
              </a:path>
              <a:path extrusionOk="0" h="142875" w="1391285">
                <a:moveTo>
                  <a:pt x="1296924" y="46405"/>
                </a:moveTo>
                <a:lnTo>
                  <a:pt x="1296924" y="63449"/>
                </a:lnTo>
                <a:lnTo>
                  <a:pt x="1359293" y="93472"/>
                </a:lnTo>
                <a:lnTo>
                  <a:pt x="1296924" y="123431"/>
                </a:lnTo>
                <a:lnTo>
                  <a:pt x="1296924" y="140436"/>
                </a:lnTo>
                <a:lnTo>
                  <a:pt x="1391132" y="93484"/>
                </a:lnTo>
                <a:lnTo>
                  <a:pt x="1296924" y="464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67" name="Google Shape;1967;p167"/>
          <p:cNvSpPr/>
          <p:nvPr/>
        </p:nvSpPr>
        <p:spPr>
          <a:xfrm>
            <a:off x="1436039" y="6094431"/>
            <a:ext cx="946150" cy="140970"/>
          </a:xfrm>
          <a:custGeom>
            <a:rect b="b" l="l" r="r" t="t"/>
            <a:pathLst>
              <a:path extrusionOk="0" h="140970" w="946150">
                <a:moveTo>
                  <a:pt x="32372" y="25247"/>
                </a:moveTo>
                <a:lnTo>
                  <a:pt x="0" y="25247"/>
                </a:lnTo>
                <a:lnTo>
                  <a:pt x="0" y="138252"/>
                </a:lnTo>
                <a:lnTo>
                  <a:pt x="20370" y="138252"/>
                </a:lnTo>
                <a:lnTo>
                  <a:pt x="20370" y="92722"/>
                </a:lnTo>
                <a:lnTo>
                  <a:pt x="56814" y="92722"/>
                </a:lnTo>
                <a:lnTo>
                  <a:pt x="52793" y="87312"/>
                </a:lnTo>
                <a:lnTo>
                  <a:pt x="60998" y="83400"/>
                </a:lnTo>
                <a:lnTo>
                  <a:pt x="67017" y="78765"/>
                </a:lnTo>
                <a:lnTo>
                  <a:pt x="68567" y="76606"/>
                </a:lnTo>
                <a:lnTo>
                  <a:pt x="20370" y="76606"/>
                </a:lnTo>
                <a:lnTo>
                  <a:pt x="20370" y="41351"/>
                </a:lnTo>
                <a:lnTo>
                  <a:pt x="73585" y="41351"/>
                </a:lnTo>
                <a:lnTo>
                  <a:pt x="72037" y="38241"/>
                </a:lnTo>
                <a:lnTo>
                  <a:pt x="41285" y="25445"/>
                </a:lnTo>
                <a:lnTo>
                  <a:pt x="32372" y="25247"/>
                </a:lnTo>
                <a:close/>
              </a:path>
              <a:path extrusionOk="0" h="140970" w="946150">
                <a:moveTo>
                  <a:pt x="56814" y="92722"/>
                </a:moveTo>
                <a:lnTo>
                  <a:pt x="32893" y="92722"/>
                </a:lnTo>
                <a:lnTo>
                  <a:pt x="67500" y="138252"/>
                </a:lnTo>
                <a:lnTo>
                  <a:pt x="90652" y="138252"/>
                </a:lnTo>
                <a:lnTo>
                  <a:pt x="56814" y="92722"/>
                </a:lnTo>
                <a:close/>
              </a:path>
              <a:path extrusionOk="0" h="140970" w="946150">
                <a:moveTo>
                  <a:pt x="73585" y="41351"/>
                </a:moveTo>
                <a:lnTo>
                  <a:pt x="39217" y="41351"/>
                </a:lnTo>
                <a:lnTo>
                  <a:pt x="46164" y="42405"/>
                </a:lnTo>
                <a:lnTo>
                  <a:pt x="53327" y="46608"/>
                </a:lnTo>
                <a:lnTo>
                  <a:pt x="55118" y="50495"/>
                </a:lnTo>
                <a:lnTo>
                  <a:pt x="55118" y="62369"/>
                </a:lnTo>
                <a:lnTo>
                  <a:pt x="52654" y="67335"/>
                </a:lnTo>
                <a:lnTo>
                  <a:pt x="42849" y="74752"/>
                </a:lnTo>
                <a:lnTo>
                  <a:pt x="36068" y="76606"/>
                </a:lnTo>
                <a:lnTo>
                  <a:pt x="68567" y="76606"/>
                </a:lnTo>
                <a:lnTo>
                  <a:pt x="74701" y="68059"/>
                </a:lnTo>
                <a:lnTo>
                  <a:pt x="76619" y="61391"/>
                </a:lnTo>
                <a:lnTo>
                  <a:pt x="76619" y="53378"/>
                </a:lnTo>
                <a:lnTo>
                  <a:pt x="75473" y="45145"/>
                </a:lnTo>
                <a:lnTo>
                  <a:pt x="73585" y="41351"/>
                </a:lnTo>
                <a:close/>
              </a:path>
              <a:path extrusionOk="0" h="140970" w="946150">
                <a:moveTo>
                  <a:pt x="150025" y="40043"/>
                </a:moveTo>
                <a:lnTo>
                  <a:pt x="111763" y="62224"/>
                </a:lnTo>
                <a:lnTo>
                  <a:pt x="104546" y="91224"/>
                </a:lnTo>
                <a:lnTo>
                  <a:pt x="105382" y="102373"/>
                </a:lnTo>
                <a:lnTo>
                  <a:pt x="134088" y="137233"/>
                </a:lnTo>
                <a:lnTo>
                  <a:pt x="155917" y="140423"/>
                </a:lnTo>
                <a:lnTo>
                  <a:pt x="163640" y="140030"/>
                </a:lnTo>
                <a:lnTo>
                  <a:pt x="171872" y="138850"/>
                </a:lnTo>
                <a:lnTo>
                  <a:pt x="180613" y="136882"/>
                </a:lnTo>
                <a:lnTo>
                  <a:pt x="189865" y="134124"/>
                </a:lnTo>
                <a:lnTo>
                  <a:pt x="189865" y="124320"/>
                </a:lnTo>
                <a:lnTo>
                  <a:pt x="158229" y="124320"/>
                </a:lnTo>
                <a:lnTo>
                  <a:pt x="144808" y="122567"/>
                </a:lnTo>
                <a:lnTo>
                  <a:pt x="134970" y="117311"/>
                </a:lnTo>
                <a:lnTo>
                  <a:pt x="128716" y="108552"/>
                </a:lnTo>
                <a:lnTo>
                  <a:pt x="126047" y="96291"/>
                </a:lnTo>
                <a:lnTo>
                  <a:pt x="189255" y="96291"/>
                </a:lnTo>
                <a:lnTo>
                  <a:pt x="189255" y="89166"/>
                </a:lnTo>
                <a:lnTo>
                  <a:pt x="188793" y="80175"/>
                </a:lnTo>
                <a:lnTo>
                  <a:pt x="126568" y="80175"/>
                </a:lnTo>
                <a:lnTo>
                  <a:pt x="127304" y="73151"/>
                </a:lnTo>
                <a:lnTo>
                  <a:pt x="129628" y="67386"/>
                </a:lnTo>
                <a:lnTo>
                  <a:pt x="137401" y="58394"/>
                </a:lnTo>
                <a:lnTo>
                  <a:pt x="142417" y="56146"/>
                </a:lnTo>
                <a:lnTo>
                  <a:pt x="182125" y="56146"/>
                </a:lnTo>
                <a:lnTo>
                  <a:pt x="179692" y="52158"/>
                </a:lnTo>
                <a:lnTo>
                  <a:pt x="174251" y="46858"/>
                </a:lnTo>
                <a:lnTo>
                  <a:pt x="167492" y="43072"/>
                </a:lnTo>
                <a:lnTo>
                  <a:pt x="159416" y="40800"/>
                </a:lnTo>
                <a:lnTo>
                  <a:pt x="150025" y="40043"/>
                </a:lnTo>
                <a:close/>
              </a:path>
              <a:path extrusionOk="0" h="140970" w="946150">
                <a:moveTo>
                  <a:pt x="189865" y="117830"/>
                </a:moveTo>
                <a:lnTo>
                  <a:pt x="181000" y="120671"/>
                </a:lnTo>
                <a:lnTo>
                  <a:pt x="172770" y="122699"/>
                </a:lnTo>
                <a:lnTo>
                  <a:pt x="165179" y="123915"/>
                </a:lnTo>
                <a:lnTo>
                  <a:pt x="158229" y="124320"/>
                </a:lnTo>
                <a:lnTo>
                  <a:pt x="189865" y="124320"/>
                </a:lnTo>
                <a:lnTo>
                  <a:pt x="189865" y="117830"/>
                </a:lnTo>
                <a:close/>
              </a:path>
              <a:path extrusionOk="0" h="140970" w="946150">
                <a:moveTo>
                  <a:pt x="182125" y="56146"/>
                </a:moveTo>
                <a:lnTo>
                  <a:pt x="148564" y="56146"/>
                </a:lnTo>
                <a:lnTo>
                  <a:pt x="156963" y="57608"/>
                </a:lnTo>
                <a:lnTo>
                  <a:pt x="162960" y="61993"/>
                </a:lnTo>
                <a:lnTo>
                  <a:pt x="166556" y="69300"/>
                </a:lnTo>
                <a:lnTo>
                  <a:pt x="167754" y="79527"/>
                </a:lnTo>
                <a:lnTo>
                  <a:pt x="167754" y="80175"/>
                </a:lnTo>
                <a:lnTo>
                  <a:pt x="188793" y="80175"/>
                </a:lnTo>
                <a:lnTo>
                  <a:pt x="188657" y="77522"/>
                </a:lnTo>
                <a:lnTo>
                  <a:pt x="186864" y="67471"/>
                </a:lnTo>
                <a:lnTo>
                  <a:pt x="183876" y="59016"/>
                </a:lnTo>
                <a:lnTo>
                  <a:pt x="182125" y="56146"/>
                </a:lnTo>
                <a:close/>
              </a:path>
              <a:path extrusionOk="0" h="140970" w="946150">
                <a:moveTo>
                  <a:pt x="216750" y="115874"/>
                </a:moveTo>
                <a:lnTo>
                  <a:pt x="216750" y="134073"/>
                </a:lnTo>
                <a:lnTo>
                  <a:pt x="226349" y="136855"/>
                </a:lnTo>
                <a:lnTo>
                  <a:pt x="235524" y="138839"/>
                </a:lnTo>
                <a:lnTo>
                  <a:pt x="244275" y="140028"/>
                </a:lnTo>
                <a:lnTo>
                  <a:pt x="252603" y="140423"/>
                </a:lnTo>
                <a:lnTo>
                  <a:pt x="261561" y="139909"/>
                </a:lnTo>
                <a:lnTo>
                  <a:pt x="291723" y="124320"/>
                </a:lnTo>
                <a:lnTo>
                  <a:pt x="252260" y="124320"/>
                </a:lnTo>
                <a:lnTo>
                  <a:pt x="244825" y="123791"/>
                </a:lnTo>
                <a:lnTo>
                  <a:pt x="236429" y="122207"/>
                </a:lnTo>
                <a:lnTo>
                  <a:pt x="227071" y="119567"/>
                </a:lnTo>
                <a:lnTo>
                  <a:pt x="216750" y="115874"/>
                </a:lnTo>
                <a:close/>
              </a:path>
              <a:path extrusionOk="0" h="140970" w="946150">
                <a:moveTo>
                  <a:pt x="257263" y="40043"/>
                </a:moveTo>
                <a:lnTo>
                  <a:pt x="219238" y="58986"/>
                </a:lnTo>
                <a:lnTo>
                  <a:pt x="219113" y="68249"/>
                </a:lnTo>
                <a:lnTo>
                  <a:pt x="220503" y="76803"/>
                </a:lnTo>
                <a:lnTo>
                  <a:pt x="224677" y="83945"/>
                </a:lnTo>
                <a:lnTo>
                  <a:pt x="231634" y="89675"/>
                </a:lnTo>
                <a:lnTo>
                  <a:pt x="241376" y="93992"/>
                </a:lnTo>
                <a:lnTo>
                  <a:pt x="269214" y="103035"/>
                </a:lnTo>
                <a:lnTo>
                  <a:pt x="274129" y="106895"/>
                </a:lnTo>
                <a:lnTo>
                  <a:pt x="274129" y="115023"/>
                </a:lnTo>
                <a:lnTo>
                  <a:pt x="272110" y="118059"/>
                </a:lnTo>
                <a:lnTo>
                  <a:pt x="264020" y="123075"/>
                </a:lnTo>
                <a:lnTo>
                  <a:pt x="258749" y="124320"/>
                </a:lnTo>
                <a:lnTo>
                  <a:pt x="291723" y="124320"/>
                </a:lnTo>
                <a:lnTo>
                  <a:pt x="294335" y="119252"/>
                </a:lnTo>
                <a:lnTo>
                  <a:pt x="294335" y="103479"/>
                </a:lnTo>
                <a:lnTo>
                  <a:pt x="251320" y="77723"/>
                </a:lnTo>
                <a:lnTo>
                  <a:pt x="242963" y="74193"/>
                </a:lnTo>
                <a:lnTo>
                  <a:pt x="238785" y="70523"/>
                </a:lnTo>
                <a:lnTo>
                  <a:pt x="238785" y="63601"/>
                </a:lnTo>
                <a:lnTo>
                  <a:pt x="240398" y="61048"/>
                </a:lnTo>
                <a:lnTo>
                  <a:pt x="246875" y="57137"/>
                </a:lnTo>
                <a:lnTo>
                  <a:pt x="251383" y="56146"/>
                </a:lnTo>
                <a:lnTo>
                  <a:pt x="289369" y="56146"/>
                </a:lnTo>
                <a:lnTo>
                  <a:pt x="289369" y="44437"/>
                </a:lnTo>
                <a:lnTo>
                  <a:pt x="280277" y="42513"/>
                </a:lnTo>
                <a:lnTo>
                  <a:pt x="271897" y="41140"/>
                </a:lnTo>
                <a:lnTo>
                  <a:pt x="264227" y="40317"/>
                </a:lnTo>
                <a:lnTo>
                  <a:pt x="257263" y="40043"/>
                </a:lnTo>
                <a:close/>
              </a:path>
              <a:path extrusionOk="0" h="140970" w="946150">
                <a:moveTo>
                  <a:pt x="289369" y="56146"/>
                </a:moveTo>
                <a:lnTo>
                  <a:pt x="257175" y="56146"/>
                </a:lnTo>
                <a:lnTo>
                  <a:pt x="264209" y="56463"/>
                </a:lnTo>
                <a:lnTo>
                  <a:pt x="271919" y="57410"/>
                </a:lnTo>
                <a:lnTo>
                  <a:pt x="280306" y="58986"/>
                </a:lnTo>
                <a:lnTo>
                  <a:pt x="289369" y="61188"/>
                </a:lnTo>
                <a:lnTo>
                  <a:pt x="289369" y="56146"/>
                </a:lnTo>
                <a:close/>
              </a:path>
              <a:path extrusionOk="0" h="140970" w="946150">
                <a:moveTo>
                  <a:pt x="344373" y="42049"/>
                </a:moveTo>
                <a:lnTo>
                  <a:pt x="324002" y="42049"/>
                </a:lnTo>
                <a:lnTo>
                  <a:pt x="324002" y="107251"/>
                </a:lnTo>
                <a:lnTo>
                  <a:pt x="325755" y="121767"/>
                </a:lnTo>
                <a:lnTo>
                  <a:pt x="331012" y="132133"/>
                </a:lnTo>
                <a:lnTo>
                  <a:pt x="339775" y="138351"/>
                </a:lnTo>
                <a:lnTo>
                  <a:pt x="352044" y="140423"/>
                </a:lnTo>
                <a:lnTo>
                  <a:pt x="361845" y="139202"/>
                </a:lnTo>
                <a:lnTo>
                  <a:pt x="370103" y="135537"/>
                </a:lnTo>
                <a:lnTo>
                  <a:pt x="376818" y="129429"/>
                </a:lnTo>
                <a:lnTo>
                  <a:pt x="381906" y="121018"/>
                </a:lnTo>
                <a:lnTo>
                  <a:pt x="352501" y="121018"/>
                </a:lnTo>
                <a:lnTo>
                  <a:pt x="349173" y="119697"/>
                </a:lnTo>
                <a:lnTo>
                  <a:pt x="345338" y="114426"/>
                </a:lnTo>
                <a:lnTo>
                  <a:pt x="344373" y="109639"/>
                </a:lnTo>
                <a:lnTo>
                  <a:pt x="344373" y="42049"/>
                </a:lnTo>
                <a:close/>
              </a:path>
              <a:path extrusionOk="0" h="140970" w="946150">
                <a:moveTo>
                  <a:pt x="402361" y="120878"/>
                </a:moveTo>
                <a:lnTo>
                  <a:pt x="381990" y="120878"/>
                </a:lnTo>
                <a:lnTo>
                  <a:pt x="381990" y="138252"/>
                </a:lnTo>
                <a:lnTo>
                  <a:pt x="402361" y="138252"/>
                </a:lnTo>
                <a:lnTo>
                  <a:pt x="402361" y="120878"/>
                </a:lnTo>
                <a:close/>
              </a:path>
              <a:path extrusionOk="0" h="140970" w="946150">
                <a:moveTo>
                  <a:pt x="402361" y="42049"/>
                </a:moveTo>
                <a:lnTo>
                  <a:pt x="381990" y="42049"/>
                </a:lnTo>
                <a:lnTo>
                  <a:pt x="381990" y="103847"/>
                </a:lnTo>
                <a:lnTo>
                  <a:pt x="375572" y="111358"/>
                </a:lnTo>
                <a:lnTo>
                  <a:pt x="369309" y="116724"/>
                </a:lnTo>
                <a:lnTo>
                  <a:pt x="363198" y="119944"/>
                </a:lnTo>
                <a:lnTo>
                  <a:pt x="357238" y="121018"/>
                </a:lnTo>
                <a:lnTo>
                  <a:pt x="381906" y="121018"/>
                </a:lnTo>
                <a:lnTo>
                  <a:pt x="381990" y="120878"/>
                </a:lnTo>
                <a:lnTo>
                  <a:pt x="402361" y="120878"/>
                </a:lnTo>
                <a:lnTo>
                  <a:pt x="402361" y="42049"/>
                </a:lnTo>
                <a:close/>
              </a:path>
              <a:path extrusionOk="0" h="140970" w="946150">
                <a:moveTo>
                  <a:pt x="488010" y="0"/>
                </a:moveTo>
                <a:lnTo>
                  <a:pt x="431863" y="0"/>
                </a:lnTo>
                <a:lnTo>
                  <a:pt x="431863" y="16103"/>
                </a:lnTo>
                <a:lnTo>
                  <a:pt x="467639" y="16103"/>
                </a:lnTo>
                <a:lnTo>
                  <a:pt x="467639" y="138252"/>
                </a:lnTo>
                <a:lnTo>
                  <a:pt x="488010" y="138252"/>
                </a:lnTo>
                <a:lnTo>
                  <a:pt x="488010" y="0"/>
                </a:lnTo>
                <a:close/>
              </a:path>
              <a:path extrusionOk="0" h="140970" w="946150">
                <a:moveTo>
                  <a:pt x="579932" y="60324"/>
                </a:moveTo>
                <a:lnTo>
                  <a:pt x="559562" y="60324"/>
                </a:lnTo>
                <a:lnTo>
                  <a:pt x="559562" y="103339"/>
                </a:lnTo>
                <a:lnTo>
                  <a:pt x="578745" y="138458"/>
                </a:lnTo>
                <a:lnTo>
                  <a:pt x="596722" y="140423"/>
                </a:lnTo>
                <a:lnTo>
                  <a:pt x="602891" y="140269"/>
                </a:lnTo>
                <a:lnTo>
                  <a:pt x="609320" y="139804"/>
                </a:lnTo>
                <a:lnTo>
                  <a:pt x="616006" y="139030"/>
                </a:lnTo>
                <a:lnTo>
                  <a:pt x="622947" y="137947"/>
                </a:lnTo>
                <a:lnTo>
                  <a:pt x="622947" y="124320"/>
                </a:lnTo>
                <a:lnTo>
                  <a:pt x="593204" y="124320"/>
                </a:lnTo>
                <a:lnTo>
                  <a:pt x="587781" y="123062"/>
                </a:lnTo>
                <a:lnTo>
                  <a:pt x="579932" y="111239"/>
                </a:lnTo>
                <a:lnTo>
                  <a:pt x="579932" y="60324"/>
                </a:lnTo>
                <a:close/>
              </a:path>
              <a:path extrusionOk="0" h="140970" w="946150">
                <a:moveTo>
                  <a:pt x="622947" y="121932"/>
                </a:moveTo>
                <a:lnTo>
                  <a:pt x="614718" y="123520"/>
                </a:lnTo>
                <a:lnTo>
                  <a:pt x="607148" y="124320"/>
                </a:lnTo>
                <a:lnTo>
                  <a:pt x="622947" y="124320"/>
                </a:lnTo>
                <a:lnTo>
                  <a:pt x="622947" y="121932"/>
                </a:lnTo>
                <a:close/>
              </a:path>
              <a:path extrusionOk="0" h="140970" w="946150">
                <a:moveTo>
                  <a:pt x="621030" y="44221"/>
                </a:moveTo>
                <a:lnTo>
                  <a:pt x="536409" y="44221"/>
                </a:lnTo>
                <a:lnTo>
                  <a:pt x="536409" y="60324"/>
                </a:lnTo>
                <a:lnTo>
                  <a:pt x="621030" y="60324"/>
                </a:lnTo>
                <a:lnTo>
                  <a:pt x="621030" y="44221"/>
                </a:lnTo>
                <a:close/>
              </a:path>
              <a:path extrusionOk="0" h="140970" w="946150">
                <a:moveTo>
                  <a:pt x="579932" y="24193"/>
                </a:moveTo>
                <a:lnTo>
                  <a:pt x="559562" y="24193"/>
                </a:lnTo>
                <a:lnTo>
                  <a:pt x="559562" y="44221"/>
                </a:lnTo>
                <a:lnTo>
                  <a:pt x="579932" y="44221"/>
                </a:lnTo>
                <a:lnTo>
                  <a:pt x="579932" y="24193"/>
                </a:lnTo>
                <a:close/>
              </a:path>
              <a:path extrusionOk="0" h="140970" w="946150">
                <a:moveTo>
                  <a:pt x="647573" y="114680"/>
                </a:moveTo>
                <a:lnTo>
                  <a:pt x="647573" y="134404"/>
                </a:lnTo>
                <a:lnTo>
                  <a:pt x="658935" y="137230"/>
                </a:lnTo>
                <a:lnTo>
                  <a:pt x="669115" y="139250"/>
                </a:lnTo>
                <a:lnTo>
                  <a:pt x="678108" y="140463"/>
                </a:lnTo>
                <a:lnTo>
                  <a:pt x="685914" y="140868"/>
                </a:lnTo>
                <a:lnTo>
                  <a:pt x="695920" y="140272"/>
                </a:lnTo>
                <a:lnTo>
                  <a:pt x="726223" y="124752"/>
                </a:lnTo>
                <a:lnTo>
                  <a:pt x="686435" y="124752"/>
                </a:lnTo>
                <a:lnTo>
                  <a:pt x="678612" y="124123"/>
                </a:lnTo>
                <a:lnTo>
                  <a:pt x="669528" y="122235"/>
                </a:lnTo>
                <a:lnTo>
                  <a:pt x="659181" y="119088"/>
                </a:lnTo>
                <a:lnTo>
                  <a:pt x="647573" y="114680"/>
                </a:lnTo>
                <a:close/>
              </a:path>
              <a:path extrusionOk="0" h="140970" w="946150">
                <a:moveTo>
                  <a:pt x="688352" y="22631"/>
                </a:moveTo>
                <a:lnTo>
                  <a:pt x="651002" y="41511"/>
                </a:lnTo>
                <a:lnTo>
                  <a:pt x="648347" y="55346"/>
                </a:lnTo>
                <a:lnTo>
                  <a:pt x="648347" y="63131"/>
                </a:lnTo>
                <a:lnTo>
                  <a:pt x="689470" y="90144"/>
                </a:lnTo>
                <a:lnTo>
                  <a:pt x="699185" y="94259"/>
                </a:lnTo>
                <a:lnTo>
                  <a:pt x="705370" y="97421"/>
                </a:lnTo>
                <a:lnTo>
                  <a:pt x="710666" y="101853"/>
                </a:lnTo>
                <a:lnTo>
                  <a:pt x="712000" y="104774"/>
                </a:lnTo>
                <a:lnTo>
                  <a:pt x="711953" y="113378"/>
                </a:lnTo>
                <a:lnTo>
                  <a:pt x="709726" y="117246"/>
                </a:lnTo>
                <a:lnTo>
                  <a:pt x="700633" y="123253"/>
                </a:lnTo>
                <a:lnTo>
                  <a:pt x="694385" y="124752"/>
                </a:lnTo>
                <a:lnTo>
                  <a:pt x="726223" y="124752"/>
                </a:lnTo>
                <a:lnTo>
                  <a:pt x="729270" y="120176"/>
                </a:lnTo>
                <a:lnTo>
                  <a:pt x="731662" y="113378"/>
                </a:lnTo>
                <a:lnTo>
                  <a:pt x="732459" y="105765"/>
                </a:lnTo>
                <a:lnTo>
                  <a:pt x="730957" y="95978"/>
                </a:lnTo>
                <a:lnTo>
                  <a:pt x="726447" y="87780"/>
                </a:lnTo>
                <a:lnTo>
                  <a:pt x="718931" y="81171"/>
                </a:lnTo>
                <a:lnTo>
                  <a:pt x="708406" y="76149"/>
                </a:lnTo>
                <a:lnTo>
                  <a:pt x="678967" y="65963"/>
                </a:lnTo>
                <a:lnTo>
                  <a:pt x="673963" y="63525"/>
                </a:lnTo>
                <a:lnTo>
                  <a:pt x="668870" y="58991"/>
                </a:lnTo>
                <a:lnTo>
                  <a:pt x="667588" y="56032"/>
                </a:lnTo>
                <a:lnTo>
                  <a:pt x="667588" y="43281"/>
                </a:lnTo>
                <a:lnTo>
                  <a:pt x="674585" y="38734"/>
                </a:lnTo>
                <a:lnTo>
                  <a:pt x="723404" y="38734"/>
                </a:lnTo>
                <a:lnTo>
                  <a:pt x="723404" y="28295"/>
                </a:lnTo>
                <a:lnTo>
                  <a:pt x="713684" y="25819"/>
                </a:lnTo>
                <a:lnTo>
                  <a:pt x="704602" y="24049"/>
                </a:lnTo>
                <a:lnTo>
                  <a:pt x="696158" y="22986"/>
                </a:lnTo>
                <a:lnTo>
                  <a:pt x="688352" y="22631"/>
                </a:lnTo>
                <a:close/>
              </a:path>
              <a:path extrusionOk="0" h="140970" w="946150">
                <a:moveTo>
                  <a:pt x="723404" y="38734"/>
                </a:moveTo>
                <a:lnTo>
                  <a:pt x="688581" y="38734"/>
                </a:lnTo>
                <a:lnTo>
                  <a:pt x="696036" y="39182"/>
                </a:lnTo>
                <a:lnTo>
                  <a:pt x="704326" y="40527"/>
                </a:lnTo>
                <a:lnTo>
                  <a:pt x="713448" y="42769"/>
                </a:lnTo>
                <a:lnTo>
                  <a:pt x="723404" y="45910"/>
                </a:lnTo>
                <a:lnTo>
                  <a:pt x="723404" y="38734"/>
                </a:lnTo>
                <a:close/>
              </a:path>
              <a:path extrusionOk="0" h="140970" w="946150">
                <a:moveTo>
                  <a:pt x="799249" y="40043"/>
                </a:moveTo>
                <a:lnTo>
                  <a:pt x="760987" y="62224"/>
                </a:lnTo>
                <a:lnTo>
                  <a:pt x="753770" y="91224"/>
                </a:lnTo>
                <a:lnTo>
                  <a:pt x="754606" y="102373"/>
                </a:lnTo>
                <a:lnTo>
                  <a:pt x="783312" y="137233"/>
                </a:lnTo>
                <a:lnTo>
                  <a:pt x="805141" y="140423"/>
                </a:lnTo>
                <a:lnTo>
                  <a:pt x="812864" y="140030"/>
                </a:lnTo>
                <a:lnTo>
                  <a:pt x="821096" y="138850"/>
                </a:lnTo>
                <a:lnTo>
                  <a:pt x="829837" y="136882"/>
                </a:lnTo>
                <a:lnTo>
                  <a:pt x="839088" y="134124"/>
                </a:lnTo>
                <a:lnTo>
                  <a:pt x="839088" y="124320"/>
                </a:lnTo>
                <a:lnTo>
                  <a:pt x="807453" y="124320"/>
                </a:lnTo>
                <a:lnTo>
                  <a:pt x="794032" y="122567"/>
                </a:lnTo>
                <a:lnTo>
                  <a:pt x="784194" y="117311"/>
                </a:lnTo>
                <a:lnTo>
                  <a:pt x="777940" y="108552"/>
                </a:lnTo>
                <a:lnTo>
                  <a:pt x="775271" y="96291"/>
                </a:lnTo>
                <a:lnTo>
                  <a:pt x="838479" y="96291"/>
                </a:lnTo>
                <a:lnTo>
                  <a:pt x="838479" y="89166"/>
                </a:lnTo>
                <a:lnTo>
                  <a:pt x="838017" y="80175"/>
                </a:lnTo>
                <a:lnTo>
                  <a:pt x="775792" y="80175"/>
                </a:lnTo>
                <a:lnTo>
                  <a:pt x="776528" y="73151"/>
                </a:lnTo>
                <a:lnTo>
                  <a:pt x="778852" y="67386"/>
                </a:lnTo>
                <a:lnTo>
                  <a:pt x="786625" y="58394"/>
                </a:lnTo>
                <a:lnTo>
                  <a:pt x="791641" y="56146"/>
                </a:lnTo>
                <a:lnTo>
                  <a:pt x="831349" y="56146"/>
                </a:lnTo>
                <a:lnTo>
                  <a:pt x="828916" y="52158"/>
                </a:lnTo>
                <a:lnTo>
                  <a:pt x="823475" y="46858"/>
                </a:lnTo>
                <a:lnTo>
                  <a:pt x="816716" y="43072"/>
                </a:lnTo>
                <a:lnTo>
                  <a:pt x="808640" y="40800"/>
                </a:lnTo>
                <a:lnTo>
                  <a:pt x="799249" y="40043"/>
                </a:lnTo>
                <a:close/>
              </a:path>
              <a:path extrusionOk="0" h="140970" w="946150">
                <a:moveTo>
                  <a:pt x="839088" y="117830"/>
                </a:moveTo>
                <a:lnTo>
                  <a:pt x="830224" y="120671"/>
                </a:lnTo>
                <a:lnTo>
                  <a:pt x="821994" y="122699"/>
                </a:lnTo>
                <a:lnTo>
                  <a:pt x="814403" y="123915"/>
                </a:lnTo>
                <a:lnTo>
                  <a:pt x="807453" y="124320"/>
                </a:lnTo>
                <a:lnTo>
                  <a:pt x="839088" y="124320"/>
                </a:lnTo>
                <a:lnTo>
                  <a:pt x="839088" y="117830"/>
                </a:lnTo>
                <a:close/>
              </a:path>
              <a:path extrusionOk="0" h="140970" w="946150">
                <a:moveTo>
                  <a:pt x="831349" y="56146"/>
                </a:moveTo>
                <a:lnTo>
                  <a:pt x="797788" y="56146"/>
                </a:lnTo>
                <a:lnTo>
                  <a:pt x="806187" y="57608"/>
                </a:lnTo>
                <a:lnTo>
                  <a:pt x="812184" y="61993"/>
                </a:lnTo>
                <a:lnTo>
                  <a:pt x="815780" y="69300"/>
                </a:lnTo>
                <a:lnTo>
                  <a:pt x="816978" y="79527"/>
                </a:lnTo>
                <a:lnTo>
                  <a:pt x="816978" y="80175"/>
                </a:lnTo>
                <a:lnTo>
                  <a:pt x="838017" y="80175"/>
                </a:lnTo>
                <a:lnTo>
                  <a:pt x="837881" y="77522"/>
                </a:lnTo>
                <a:lnTo>
                  <a:pt x="836088" y="67471"/>
                </a:lnTo>
                <a:lnTo>
                  <a:pt x="833100" y="59016"/>
                </a:lnTo>
                <a:lnTo>
                  <a:pt x="831349" y="56146"/>
                </a:lnTo>
                <a:close/>
              </a:path>
              <a:path extrusionOk="0" h="140970" w="946150">
                <a:moveTo>
                  <a:pt x="903020" y="60324"/>
                </a:moveTo>
                <a:lnTo>
                  <a:pt x="882650" y="60324"/>
                </a:lnTo>
                <a:lnTo>
                  <a:pt x="882650" y="103339"/>
                </a:lnTo>
                <a:lnTo>
                  <a:pt x="901833" y="138458"/>
                </a:lnTo>
                <a:lnTo>
                  <a:pt x="919810" y="140423"/>
                </a:lnTo>
                <a:lnTo>
                  <a:pt x="925979" y="140269"/>
                </a:lnTo>
                <a:lnTo>
                  <a:pt x="932408" y="139804"/>
                </a:lnTo>
                <a:lnTo>
                  <a:pt x="939094" y="139030"/>
                </a:lnTo>
                <a:lnTo>
                  <a:pt x="946035" y="137947"/>
                </a:lnTo>
                <a:lnTo>
                  <a:pt x="946035" y="124320"/>
                </a:lnTo>
                <a:lnTo>
                  <a:pt x="916292" y="124320"/>
                </a:lnTo>
                <a:lnTo>
                  <a:pt x="910869" y="123062"/>
                </a:lnTo>
                <a:lnTo>
                  <a:pt x="903020" y="111239"/>
                </a:lnTo>
                <a:lnTo>
                  <a:pt x="903020" y="60324"/>
                </a:lnTo>
                <a:close/>
              </a:path>
              <a:path extrusionOk="0" h="140970" w="946150">
                <a:moveTo>
                  <a:pt x="946035" y="121932"/>
                </a:moveTo>
                <a:lnTo>
                  <a:pt x="937806" y="123520"/>
                </a:lnTo>
                <a:lnTo>
                  <a:pt x="930236" y="124320"/>
                </a:lnTo>
                <a:lnTo>
                  <a:pt x="946035" y="124320"/>
                </a:lnTo>
                <a:lnTo>
                  <a:pt x="946035" y="121932"/>
                </a:lnTo>
                <a:close/>
              </a:path>
              <a:path extrusionOk="0" h="140970" w="946150">
                <a:moveTo>
                  <a:pt x="944118" y="44221"/>
                </a:moveTo>
                <a:lnTo>
                  <a:pt x="859497" y="44221"/>
                </a:lnTo>
                <a:lnTo>
                  <a:pt x="859497" y="60324"/>
                </a:lnTo>
                <a:lnTo>
                  <a:pt x="944118" y="60324"/>
                </a:lnTo>
                <a:lnTo>
                  <a:pt x="944118" y="44221"/>
                </a:lnTo>
                <a:close/>
              </a:path>
              <a:path extrusionOk="0" h="140970" w="946150">
                <a:moveTo>
                  <a:pt x="903020" y="24193"/>
                </a:moveTo>
                <a:lnTo>
                  <a:pt x="882650" y="24193"/>
                </a:lnTo>
                <a:lnTo>
                  <a:pt x="882650" y="44221"/>
                </a:lnTo>
                <a:lnTo>
                  <a:pt x="903020" y="44221"/>
                </a:lnTo>
                <a:lnTo>
                  <a:pt x="903020" y="24193"/>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68" name="Google Shape;1968;p167"/>
          <p:cNvSpPr/>
          <p:nvPr/>
        </p:nvSpPr>
        <p:spPr>
          <a:xfrm>
            <a:off x="835152" y="5736335"/>
            <a:ext cx="2092960" cy="608330"/>
          </a:xfrm>
          <a:custGeom>
            <a:rect b="b" l="l" r="r" t="t"/>
            <a:pathLst>
              <a:path extrusionOk="0" h="608329" w="2092960">
                <a:moveTo>
                  <a:pt x="0" y="0"/>
                </a:moveTo>
                <a:lnTo>
                  <a:pt x="2092452" y="0"/>
                </a:lnTo>
                <a:lnTo>
                  <a:pt x="2092452" y="608076"/>
                </a:lnTo>
                <a:lnTo>
                  <a:pt x="0" y="60807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69" name="Google Shape;1969;p167"/>
          <p:cNvSpPr txBox="1"/>
          <p:nvPr/>
        </p:nvSpPr>
        <p:spPr>
          <a:xfrm>
            <a:off x="847852" y="5749035"/>
            <a:ext cx="2092960" cy="608330"/>
          </a:xfrm>
          <a:prstGeom prst="rect">
            <a:avLst/>
          </a:prstGeom>
          <a:noFill/>
          <a:ln>
            <a:noFill/>
          </a:ln>
        </p:spPr>
        <p:txBody>
          <a:bodyPr anchorCtr="0" anchor="t" bIns="0" lIns="0" spcFirstLastPara="1" rIns="0" wrap="square" tIns="53975">
            <a:spAutoFit/>
          </a:bodyPr>
          <a:lstStyle/>
          <a:p>
            <a:pPr indent="-216534" lvl="0" marL="534035" marR="335915"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&lt;&lt;interface&gt;&gt;  ResultSet</a:t>
            </a:r>
            <a:endParaRPr b="0" i="0" sz="1400" u="none" cap="none" strike="noStrike">
              <a:solidFill>
                <a:schemeClr val="dk1"/>
              </a:solidFill>
              <a:latin typeface="Oi"/>
              <a:ea typeface="Oi"/>
              <a:cs typeface="Oi"/>
              <a:sym typeface="Oi"/>
            </a:endParaRPr>
          </a:p>
        </p:txBody>
      </p:sp>
      <p:sp>
        <p:nvSpPr>
          <p:cNvPr id="1970" name="Google Shape;1970;p167"/>
          <p:cNvSpPr txBox="1"/>
          <p:nvPr/>
        </p:nvSpPr>
        <p:spPr>
          <a:xfrm>
            <a:off x="3099752" y="4924757"/>
            <a:ext cx="4443730" cy="570230"/>
          </a:xfrm>
          <a:prstGeom prst="rect">
            <a:avLst/>
          </a:prstGeom>
          <a:noFill/>
          <a:ln>
            <a:noFill/>
          </a:ln>
        </p:spPr>
        <p:txBody>
          <a:bodyPr anchorCtr="0" anchor="t" bIns="0" lIns="0" spcFirstLastPara="1" rIns="0" wrap="square" tIns="0">
            <a:spAutoFit/>
          </a:bodyPr>
          <a:lstStyle/>
          <a:p>
            <a:pPr indent="0" lvl="0" marL="12700" marR="5080" rtl="0" algn="l">
              <a:lnSpc>
                <a:spcPct val="102800"/>
              </a:lnSpc>
              <a:spcBef>
                <a:spcPts val="0"/>
              </a:spcBef>
              <a:spcAft>
                <a:spcPts val="0"/>
              </a:spcAft>
              <a:buClr>
                <a:srgbClr val="000000"/>
              </a:buClr>
              <a:buSzPts val="1800"/>
              <a:buFont typeface="Arial"/>
              <a:buNone/>
            </a:pPr>
            <a:r>
              <a:rPr b="0" i="0" lang="en-US" sz="1800" u="none" cap="none" strike="noStrike">
                <a:solidFill>
                  <a:srgbClr val="0C0C0C"/>
                </a:solidFill>
                <a:latin typeface="Cambria"/>
                <a:ea typeface="Cambria"/>
                <a:cs typeface="Cambria"/>
                <a:sym typeface="Cambria"/>
              </a:rPr>
              <a:t>Create a </a:t>
            </a:r>
            <a:r>
              <a:rPr b="0" i="0" lang="en-US" sz="1800" u="none" cap="none" strike="noStrike">
                <a:solidFill>
                  <a:srgbClr val="0C0C0C"/>
                </a:solidFill>
                <a:latin typeface="Oi"/>
                <a:ea typeface="Oi"/>
                <a:cs typeface="Oi"/>
                <a:sym typeface="Oi"/>
              </a:rPr>
              <a:t>Statement </a:t>
            </a:r>
            <a:r>
              <a:rPr b="0" i="0" lang="en-US" sz="1800" u="none" cap="none" strike="noStrike">
                <a:solidFill>
                  <a:srgbClr val="0C0C0C"/>
                </a:solidFill>
                <a:latin typeface="Cambria"/>
                <a:ea typeface="Cambria"/>
                <a:cs typeface="Cambria"/>
                <a:sym typeface="Cambria"/>
              </a:rPr>
              <a:t>object, and execute it  to fire off SQL against the database</a:t>
            </a:r>
            <a:endParaRPr b="0" i="0" sz="1800" u="none" cap="none" strike="noStrike">
              <a:solidFill>
                <a:srgbClr val="0C0C0C"/>
              </a:solidFill>
              <a:latin typeface="Cambria"/>
              <a:ea typeface="Cambria"/>
              <a:cs typeface="Cambria"/>
              <a:sym typeface="Cambria"/>
            </a:endParaRPr>
          </a:p>
        </p:txBody>
      </p:sp>
      <p:sp>
        <p:nvSpPr>
          <p:cNvPr id="1971" name="Google Shape;1971;p167"/>
          <p:cNvSpPr txBox="1"/>
          <p:nvPr/>
        </p:nvSpPr>
        <p:spPr>
          <a:xfrm>
            <a:off x="3099752" y="5777496"/>
            <a:ext cx="4855210" cy="541655"/>
          </a:xfrm>
          <a:prstGeom prst="rect">
            <a:avLst/>
          </a:prstGeom>
          <a:noFill/>
          <a:ln>
            <a:noFill/>
          </a:ln>
        </p:spPr>
        <p:txBody>
          <a:bodyPr anchorCtr="0" anchor="t" bIns="0" lIns="0" spcFirstLastPara="1" rIns="0" wrap="square" tIns="0">
            <a:spAutoFit/>
          </a:bodyPr>
          <a:lstStyle/>
          <a:p>
            <a:pPr indent="0" lvl="0" marL="12700" marR="5080" rtl="0" algn="l">
              <a:lnSpc>
                <a:spcPct val="116666"/>
              </a:lnSpc>
              <a:spcBef>
                <a:spcPts val="0"/>
              </a:spcBef>
              <a:spcAft>
                <a:spcPts val="0"/>
              </a:spcAft>
              <a:buClr>
                <a:srgbClr val="000000"/>
              </a:buClr>
              <a:buSzPts val="1800"/>
              <a:buFont typeface="Arial"/>
              <a:buNone/>
            </a:pPr>
            <a:r>
              <a:rPr b="0" i="0" lang="en-US" sz="1800" u="none" cap="none" strike="noStrike">
                <a:solidFill>
                  <a:srgbClr val="0C0C0C"/>
                </a:solidFill>
                <a:latin typeface="Cambria"/>
                <a:ea typeface="Cambria"/>
                <a:cs typeface="Cambria"/>
                <a:sym typeface="Cambria"/>
              </a:rPr>
              <a:t>When you execute a SQL SELECT statement,  the results are returned in a </a:t>
            </a:r>
            <a:r>
              <a:rPr b="0" i="0" lang="en-US" sz="1800" u="none" cap="none" strike="noStrike">
                <a:solidFill>
                  <a:srgbClr val="0C0C0C"/>
                </a:solidFill>
                <a:latin typeface="Oi"/>
                <a:ea typeface="Oi"/>
                <a:cs typeface="Oi"/>
                <a:sym typeface="Oi"/>
              </a:rPr>
              <a:t>ResultSet </a:t>
            </a:r>
            <a:r>
              <a:rPr b="0" i="0" lang="en-US" sz="1800" u="none" cap="none" strike="noStrike">
                <a:solidFill>
                  <a:srgbClr val="0C0C0C"/>
                </a:solidFill>
                <a:latin typeface="Cambria"/>
                <a:ea typeface="Cambria"/>
                <a:cs typeface="Cambria"/>
                <a:sym typeface="Cambria"/>
              </a:rPr>
              <a:t>object</a:t>
            </a:r>
            <a:endParaRPr b="0" i="0" sz="1800" u="none" cap="none" strike="noStrike">
              <a:solidFill>
                <a:srgbClr val="0C0C0C"/>
              </a:solidFill>
              <a:latin typeface="Cambria"/>
              <a:ea typeface="Cambria"/>
              <a:cs typeface="Cambria"/>
              <a:sym typeface="Cambria"/>
            </a:endParaRPr>
          </a:p>
        </p:txBody>
      </p:sp>
      <p:sp>
        <p:nvSpPr>
          <p:cNvPr id="1972" name="Google Shape;1972;p167"/>
          <p:cNvSpPr/>
          <p:nvPr/>
        </p:nvSpPr>
        <p:spPr>
          <a:xfrm>
            <a:off x="743206" y="2353310"/>
            <a:ext cx="2413050" cy="22312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73" name="Google Shape;1973;p167"/>
          <p:cNvSpPr/>
          <p:nvPr/>
        </p:nvSpPr>
        <p:spPr>
          <a:xfrm>
            <a:off x="556259" y="2147316"/>
            <a:ext cx="8232775" cy="452755"/>
          </a:xfrm>
          <a:custGeom>
            <a:rect b="b" l="l" r="r" t="t"/>
            <a:pathLst>
              <a:path extrusionOk="0" h="452755" w="8232775">
                <a:moveTo>
                  <a:pt x="0" y="0"/>
                </a:moveTo>
                <a:lnTo>
                  <a:pt x="8232648" y="0"/>
                </a:lnTo>
                <a:lnTo>
                  <a:pt x="8232648" y="452627"/>
                </a:lnTo>
                <a:lnTo>
                  <a:pt x="0" y="452627"/>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74" name="Google Shape;1974;p167"/>
          <p:cNvSpPr txBox="1"/>
          <p:nvPr/>
        </p:nvSpPr>
        <p:spPr>
          <a:xfrm>
            <a:off x="485140" y="1241171"/>
            <a:ext cx="7515859" cy="2518638"/>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JDBC is a set of standard Java classes and interfaces</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333399"/>
                </a:solidFill>
                <a:latin typeface="Cambria"/>
                <a:ea typeface="Cambria"/>
                <a:cs typeface="Cambria"/>
                <a:sym typeface="Cambria"/>
              </a:rPr>
              <a:t>Defined in the </a:t>
            </a:r>
            <a:r>
              <a:rPr b="0" i="0" lang="en-US" sz="2000" u="none" cap="none" strike="noStrike">
                <a:solidFill>
                  <a:srgbClr val="333399"/>
                </a:solidFill>
                <a:latin typeface="Oi"/>
                <a:ea typeface="Oi"/>
                <a:cs typeface="Oi"/>
                <a:sym typeface="Oi"/>
              </a:rPr>
              <a:t>java.sql </a:t>
            </a:r>
            <a:r>
              <a:rPr b="0" i="0" lang="en-US" sz="2000" u="none" cap="none" strike="noStrike">
                <a:solidFill>
                  <a:srgbClr val="333399"/>
                </a:solidFill>
                <a:latin typeface="Cambria"/>
                <a:ea typeface="Cambria"/>
                <a:cs typeface="Cambria"/>
                <a:sym typeface="Cambria"/>
              </a:rPr>
              <a:t>package</a:t>
            </a:r>
            <a:endParaRPr b="0" i="0" sz="2000" u="none" cap="none" strike="noStrike">
              <a:solidFill>
                <a:schemeClr val="dk1"/>
              </a:solidFill>
              <a:latin typeface="Cambria"/>
              <a:ea typeface="Cambria"/>
              <a:cs typeface="Cambria"/>
              <a:sym typeface="Cambria"/>
            </a:endParaRPr>
          </a:p>
          <a:p>
            <a:pPr indent="0" lvl="1" marL="457200" marR="0" rtl="0" algn="l">
              <a:lnSpc>
                <a:spcPct val="100000"/>
              </a:lnSpc>
              <a:spcBef>
                <a:spcPts val="50"/>
              </a:spcBef>
              <a:spcAft>
                <a:spcPts val="0"/>
              </a:spcAft>
              <a:buClr>
                <a:srgbClr val="FF0000"/>
              </a:buClr>
              <a:buSzPts val="1750"/>
              <a:buFont typeface="Tahoma"/>
              <a:buNone/>
            </a:pPr>
            <a:r>
              <a:t/>
            </a:r>
            <a:endParaRPr b="0" i="0" sz="1750" u="none" cap="none" strike="noStrike">
              <a:solidFill>
                <a:schemeClr val="dk1"/>
              </a:solidFill>
              <a:latin typeface="Times New Roman"/>
              <a:ea typeface="Times New Roman"/>
              <a:cs typeface="Times New Roman"/>
              <a:sym typeface="Times New Roman"/>
            </a:endParaRPr>
          </a:p>
          <a:p>
            <a:pPr indent="0" lvl="0" marL="161925"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i"/>
                <a:ea typeface="Oi"/>
                <a:cs typeface="Oi"/>
                <a:sym typeface="Oi"/>
              </a:rPr>
              <a:t>import java.sql.*;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10"/>
              </a:spcBef>
              <a:spcAft>
                <a:spcPts val="0"/>
              </a:spcAft>
              <a:buClr>
                <a:srgbClr val="000000"/>
              </a:buClr>
              <a:buSzPts val="2600"/>
              <a:buFont typeface="Arial"/>
              <a:buNone/>
            </a:pPr>
            <a:r>
              <a:t/>
            </a:r>
            <a:endParaRPr b="0" i="0" sz="2600" u="none" cap="none" strike="noStrike">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The JDBC interfaces specify a standard programming  model, to access any RDBMS</a:t>
            </a:r>
            <a:endParaRPr b="0" i="0" sz="1400" u="none" cap="none" strike="noStrike">
              <a:solidFill>
                <a:srgbClr val="000000"/>
              </a:solidFill>
              <a:latin typeface="Arial"/>
              <a:ea typeface="Arial"/>
              <a:cs typeface="Arial"/>
              <a:sym typeface="Arial"/>
            </a:endParaRPr>
          </a:p>
        </p:txBody>
      </p:sp>
      <p:sp>
        <p:nvSpPr>
          <p:cNvPr id="1975" name="Google Shape;1975;p167"/>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JDBC Classes and Interfaces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68"/>
          <p:cNvSpPr txBox="1"/>
          <p:nvPr/>
        </p:nvSpPr>
        <p:spPr>
          <a:xfrm>
            <a:off x="485140" y="1066800"/>
            <a:ext cx="8287384" cy="2795637"/>
          </a:xfrm>
          <a:prstGeom prst="rect">
            <a:avLst/>
          </a:prstGeom>
          <a:noFill/>
          <a:ln>
            <a:noFill/>
          </a:ln>
        </p:spPr>
        <p:txBody>
          <a:bodyPr anchorCtr="0" anchor="t" bIns="0" lIns="0" spcFirstLastPara="1" rIns="0" wrap="square" tIns="0">
            <a:spAutoFit/>
          </a:bodyPr>
          <a:lstStyle/>
          <a:p>
            <a:pPr indent="-342900" lvl="0" marL="355600" marR="508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Each database vendor provides its own driver(s), to access  a particular RDBMS</a:t>
            </a:r>
            <a:endParaRPr b="0" i="0" sz="1400" u="none" cap="none" strike="noStrike">
              <a:solidFill>
                <a:srgbClr val="000000"/>
              </a:solidFill>
              <a:latin typeface="Arial"/>
              <a:ea typeface="Arial"/>
              <a:cs typeface="Arial"/>
              <a:sym typeface="Arial"/>
            </a:endParaRPr>
          </a:p>
          <a:p>
            <a:pPr indent="-342900" lvl="2" marL="812800" marR="5080" rtl="0" algn="l">
              <a:lnSpc>
                <a:spcPct val="100000"/>
              </a:lnSpc>
              <a:spcBef>
                <a:spcPts val="484"/>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For example, there are JDBC drivers for Oracle, Sybase, DB2, etc.</a:t>
            </a:r>
            <a:endParaRPr b="0" i="0" sz="1400" u="none" cap="none" strike="noStrike">
              <a:solidFill>
                <a:srgbClr val="000000"/>
              </a:solidFill>
              <a:latin typeface="Arial"/>
              <a:ea typeface="Arial"/>
              <a:cs typeface="Arial"/>
              <a:sym typeface="Arial"/>
            </a:endParaRPr>
          </a:p>
          <a:p>
            <a:pPr indent="-342900" lvl="2" marL="812800" marR="5080" rtl="0" algn="l">
              <a:lnSpc>
                <a:spcPct val="100000"/>
              </a:lnSpc>
              <a:spcBef>
                <a:spcPts val="48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Each driver implements the aforementioned Java interfaces, to  provide access to a particular RDBMS product</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50"/>
              </a:spcBef>
              <a:spcAft>
                <a:spcPts val="0"/>
              </a:spcAft>
              <a:buClr>
                <a:srgbClr val="000000"/>
              </a:buClr>
              <a:buSzPts val="2000"/>
              <a:buFont typeface="Arial"/>
              <a:buNone/>
            </a:pPr>
            <a:r>
              <a:rPr b="0" i="0" lang="en-US" sz="2000" u="none" cap="none" strike="noStrike">
                <a:solidFill>
                  <a:srgbClr val="0C0C0C"/>
                </a:solidFill>
                <a:latin typeface="Cambria"/>
                <a:ea typeface="Cambria"/>
                <a:cs typeface="Cambria"/>
                <a:sym typeface="Cambria"/>
              </a:rPr>
              <a:t>The </a:t>
            </a:r>
            <a:r>
              <a:rPr b="0" i="0" lang="en-US" sz="2000" u="none" cap="none" strike="noStrike">
                <a:solidFill>
                  <a:srgbClr val="0C0C0C"/>
                </a:solidFill>
                <a:latin typeface="Oi"/>
                <a:ea typeface="Oi"/>
                <a:cs typeface="Oi"/>
                <a:sym typeface="Oi"/>
              </a:rPr>
              <a:t>java.sql </a:t>
            </a:r>
            <a:r>
              <a:rPr b="0" i="0" lang="en-US" sz="2000" u="none" cap="none" strike="noStrike">
                <a:solidFill>
                  <a:srgbClr val="0C0C0C"/>
                </a:solidFill>
                <a:latin typeface="Cambria"/>
                <a:ea typeface="Cambria"/>
                <a:cs typeface="Cambria"/>
                <a:sym typeface="Cambria"/>
              </a:rPr>
              <a:t>package defines a class named </a:t>
            </a:r>
            <a:r>
              <a:rPr b="0" i="0" lang="en-US" sz="2000" u="none" cap="none" strike="noStrike">
                <a:solidFill>
                  <a:srgbClr val="0C0C0C"/>
                </a:solidFill>
                <a:latin typeface="Oi"/>
                <a:ea typeface="Oi"/>
                <a:cs typeface="Oi"/>
                <a:sym typeface="Oi"/>
              </a:rPr>
              <a:t>DriverManager</a:t>
            </a:r>
            <a:r>
              <a:rPr b="0" i="0" lang="en-US" sz="2000" u="none" cap="none" strike="noStrike">
                <a:solidFill>
                  <a:srgbClr val="0C0C0C"/>
                </a:solidFill>
                <a:latin typeface="Cambria"/>
                <a:ea typeface="Cambria"/>
                <a:cs typeface="Cambria"/>
                <a:sym typeface="Cambria"/>
              </a:rPr>
              <a:t>, to coordinate JDBC drivers</a:t>
            </a:r>
            <a:endParaRPr b="0" i="0" sz="2000" u="none" cap="none" strike="noStrike">
              <a:solidFill>
                <a:srgbClr val="0C0C0C"/>
              </a:solidFill>
              <a:latin typeface="Cambria"/>
              <a:ea typeface="Cambria"/>
              <a:cs typeface="Cambria"/>
              <a:sym typeface="Cambria"/>
            </a:endParaRPr>
          </a:p>
          <a:p>
            <a:pPr indent="-286385" lvl="1" marL="756285" marR="0" rtl="0" algn="l">
              <a:lnSpc>
                <a:spcPct val="100000"/>
              </a:lnSpc>
              <a:spcBef>
                <a:spcPts val="495"/>
              </a:spcBef>
              <a:spcAft>
                <a:spcPts val="0"/>
              </a:spcAft>
              <a:buClr>
                <a:srgbClr val="FF0000"/>
              </a:buClr>
              <a:buSzPts val="1600"/>
              <a:buFont typeface="Cambria"/>
              <a:buChar char="•"/>
            </a:pPr>
            <a:r>
              <a:rPr b="0" i="0" lang="en-US" sz="2000" u="none" cap="none" strike="noStrike">
                <a:solidFill>
                  <a:srgbClr val="0C0C0C"/>
                </a:solidFill>
                <a:latin typeface="Cambria"/>
                <a:ea typeface="Cambria"/>
                <a:cs typeface="Cambria"/>
                <a:sym typeface="Cambria"/>
              </a:rPr>
              <a:t>Use </a:t>
            </a:r>
            <a:r>
              <a:rPr b="0" i="0" lang="en-US" sz="2000" u="none" cap="none" strike="noStrike">
                <a:solidFill>
                  <a:srgbClr val="0C0C0C"/>
                </a:solidFill>
                <a:latin typeface="Oi"/>
                <a:ea typeface="Oi"/>
                <a:cs typeface="Oi"/>
                <a:sym typeface="Oi"/>
              </a:rPr>
              <a:t>DriverManager </a:t>
            </a:r>
            <a:r>
              <a:rPr b="0" i="0" lang="en-US" sz="2000" u="none" cap="none" strike="noStrike">
                <a:solidFill>
                  <a:srgbClr val="0C0C0C"/>
                </a:solidFill>
                <a:latin typeface="Cambria"/>
                <a:ea typeface="Cambria"/>
                <a:cs typeface="Cambria"/>
                <a:sym typeface="Cambria"/>
              </a:rPr>
              <a:t>to load a driver, and connect to a database</a:t>
            </a:r>
            <a:endParaRPr b="0" i="0" sz="1400" u="none" cap="none" strike="noStrike">
              <a:solidFill>
                <a:srgbClr val="000000"/>
              </a:solidFill>
              <a:latin typeface="Arial"/>
              <a:ea typeface="Arial"/>
              <a:cs typeface="Arial"/>
              <a:sym typeface="Arial"/>
            </a:endParaRPr>
          </a:p>
        </p:txBody>
      </p:sp>
      <p:sp>
        <p:nvSpPr>
          <p:cNvPr id="1981" name="Google Shape;1981;p168"/>
          <p:cNvSpPr/>
          <p:nvPr/>
        </p:nvSpPr>
        <p:spPr>
          <a:xfrm>
            <a:off x="1556003" y="5866828"/>
            <a:ext cx="807720" cy="3160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82" name="Google Shape;1982;p168"/>
          <p:cNvSpPr/>
          <p:nvPr/>
        </p:nvSpPr>
        <p:spPr>
          <a:xfrm>
            <a:off x="1556003" y="5821679"/>
            <a:ext cx="807720" cy="9029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83" name="Google Shape;1983;p168"/>
          <p:cNvSpPr/>
          <p:nvPr/>
        </p:nvSpPr>
        <p:spPr>
          <a:xfrm>
            <a:off x="1556003" y="5821679"/>
            <a:ext cx="807720" cy="90805"/>
          </a:xfrm>
          <a:custGeom>
            <a:rect b="b" l="l" r="r" t="t"/>
            <a:pathLst>
              <a:path extrusionOk="0" h="90804" w="807719">
                <a:moveTo>
                  <a:pt x="807719" y="45148"/>
                </a:moveTo>
                <a:lnTo>
                  <a:pt x="738748" y="70389"/>
                </a:lnTo>
                <a:lnTo>
                  <a:pt x="689433" y="77071"/>
                </a:lnTo>
                <a:lnTo>
                  <a:pt x="629663" y="82585"/>
                </a:lnTo>
                <a:lnTo>
                  <a:pt x="561062" y="86748"/>
                </a:lnTo>
                <a:lnTo>
                  <a:pt x="485253" y="89379"/>
                </a:lnTo>
                <a:lnTo>
                  <a:pt x="403859" y="90297"/>
                </a:lnTo>
                <a:lnTo>
                  <a:pt x="322466" y="89379"/>
                </a:lnTo>
                <a:lnTo>
                  <a:pt x="246657" y="86748"/>
                </a:lnTo>
                <a:lnTo>
                  <a:pt x="178056" y="82585"/>
                </a:lnTo>
                <a:lnTo>
                  <a:pt x="118286" y="77071"/>
                </a:lnTo>
                <a:lnTo>
                  <a:pt x="68971" y="70389"/>
                </a:lnTo>
                <a:lnTo>
                  <a:pt x="8204" y="54246"/>
                </a:lnTo>
                <a:lnTo>
                  <a:pt x="0" y="45148"/>
                </a:lnTo>
                <a:lnTo>
                  <a:pt x="8204" y="36050"/>
                </a:lnTo>
                <a:lnTo>
                  <a:pt x="68971" y="19907"/>
                </a:lnTo>
                <a:lnTo>
                  <a:pt x="118286" y="13225"/>
                </a:lnTo>
                <a:lnTo>
                  <a:pt x="178056" y="7711"/>
                </a:lnTo>
                <a:lnTo>
                  <a:pt x="246657" y="3548"/>
                </a:lnTo>
                <a:lnTo>
                  <a:pt x="322466" y="917"/>
                </a:lnTo>
                <a:lnTo>
                  <a:pt x="403859" y="0"/>
                </a:lnTo>
                <a:lnTo>
                  <a:pt x="485253" y="917"/>
                </a:lnTo>
                <a:lnTo>
                  <a:pt x="561062" y="3548"/>
                </a:lnTo>
                <a:lnTo>
                  <a:pt x="629663" y="7711"/>
                </a:lnTo>
                <a:lnTo>
                  <a:pt x="689433" y="13225"/>
                </a:lnTo>
                <a:lnTo>
                  <a:pt x="738748" y="19907"/>
                </a:lnTo>
                <a:lnTo>
                  <a:pt x="799515" y="36050"/>
                </a:lnTo>
                <a:lnTo>
                  <a:pt x="807719" y="45148"/>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84" name="Google Shape;1984;p168"/>
          <p:cNvSpPr/>
          <p:nvPr/>
        </p:nvSpPr>
        <p:spPr>
          <a:xfrm>
            <a:off x="1556003" y="5866828"/>
            <a:ext cx="807720" cy="316230"/>
          </a:xfrm>
          <a:custGeom>
            <a:rect b="b" l="l" r="r" t="t"/>
            <a:pathLst>
              <a:path extrusionOk="0" h="316229" w="807719">
                <a:moveTo>
                  <a:pt x="807719" y="0"/>
                </a:moveTo>
                <a:lnTo>
                  <a:pt x="807719" y="270891"/>
                </a:lnTo>
                <a:lnTo>
                  <a:pt x="799515" y="279988"/>
                </a:lnTo>
                <a:lnTo>
                  <a:pt x="738748" y="296131"/>
                </a:lnTo>
                <a:lnTo>
                  <a:pt x="689433" y="302814"/>
                </a:lnTo>
                <a:lnTo>
                  <a:pt x="629663" y="308327"/>
                </a:lnTo>
                <a:lnTo>
                  <a:pt x="561062" y="312490"/>
                </a:lnTo>
                <a:lnTo>
                  <a:pt x="485253" y="315122"/>
                </a:lnTo>
                <a:lnTo>
                  <a:pt x="403859" y="316039"/>
                </a:lnTo>
                <a:lnTo>
                  <a:pt x="322466" y="315122"/>
                </a:lnTo>
                <a:lnTo>
                  <a:pt x="246657" y="312490"/>
                </a:lnTo>
                <a:lnTo>
                  <a:pt x="178056" y="308327"/>
                </a:lnTo>
                <a:lnTo>
                  <a:pt x="118286" y="302814"/>
                </a:lnTo>
                <a:lnTo>
                  <a:pt x="68971" y="296131"/>
                </a:lnTo>
                <a:lnTo>
                  <a:pt x="8204" y="279988"/>
                </a:lnTo>
                <a:lnTo>
                  <a:pt x="0" y="27089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85" name="Google Shape;1985;p168"/>
          <p:cNvSpPr/>
          <p:nvPr/>
        </p:nvSpPr>
        <p:spPr>
          <a:xfrm>
            <a:off x="3307079" y="5866828"/>
            <a:ext cx="806196" cy="31603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86" name="Google Shape;1986;p168"/>
          <p:cNvSpPr/>
          <p:nvPr/>
        </p:nvSpPr>
        <p:spPr>
          <a:xfrm>
            <a:off x="3307079" y="5821679"/>
            <a:ext cx="806196" cy="9029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87" name="Google Shape;1987;p168"/>
          <p:cNvSpPr/>
          <p:nvPr/>
        </p:nvSpPr>
        <p:spPr>
          <a:xfrm>
            <a:off x="3307079" y="5821679"/>
            <a:ext cx="806450" cy="90805"/>
          </a:xfrm>
          <a:custGeom>
            <a:rect b="b" l="l" r="r" t="t"/>
            <a:pathLst>
              <a:path extrusionOk="0" h="90804" w="806450">
                <a:moveTo>
                  <a:pt x="806196" y="45148"/>
                </a:moveTo>
                <a:lnTo>
                  <a:pt x="737354" y="70389"/>
                </a:lnTo>
                <a:lnTo>
                  <a:pt x="688133" y="77071"/>
                </a:lnTo>
                <a:lnTo>
                  <a:pt x="628476" y="82585"/>
                </a:lnTo>
                <a:lnTo>
                  <a:pt x="560004" y="86748"/>
                </a:lnTo>
                <a:lnTo>
                  <a:pt x="484338" y="89379"/>
                </a:lnTo>
                <a:lnTo>
                  <a:pt x="403098" y="90297"/>
                </a:lnTo>
                <a:lnTo>
                  <a:pt x="321857" y="89379"/>
                </a:lnTo>
                <a:lnTo>
                  <a:pt x="246191" y="86748"/>
                </a:lnTo>
                <a:lnTo>
                  <a:pt x="177719" y="82585"/>
                </a:lnTo>
                <a:lnTo>
                  <a:pt x="118062" y="77071"/>
                </a:lnTo>
                <a:lnTo>
                  <a:pt x="68841" y="70389"/>
                </a:lnTo>
                <a:lnTo>
                  <a:pt x="8189" y="54246"/>
                </a:lnTo>
                <a:lnTo>
                  <a:pt x="0" y="45148"/>
                </a:lnTo>
                <a:lnTo>
                  <a:pt x="8189" y="36050"/>
                </a:lnTo>
                <a:lnTo>
                  <a:pt x="68841" y="19907"/>
                </a:lnTo>
                <a:lnTo>
                  <a:pt x="118062" y="13225"/>
                </a:lnTo>
                <a:lnTo>
                  <a:pt x="177719" y="7711"/>
                </a:lnTo>
                <a:lnTo>
                  <a:pt x="246191" y="3548"/>
                </a:lnTo>
                <a:lnTo>
                  <a:pt x="321857" y="917"/>
                </a:lnTo>
                <a:lnTo>
                  <a:pt x="403098" y="0"/>
                </a:lnTo>
                <a:lnTo>
                  <a:pt x="484338" y="917"/>
                </a:lnTo>
                <a:lnTo>
                  <a:pt x="560004" y="3548"/>
                </a:lnTo>
                <a:lnTo>
                  <a:pt x="628476" y="7711"/>
                </a:lnTo>
                <a:lnTo>
                  <a:pt x="688133" y="13225"/>
                </a:lnTo>
                <a:lnTo>
                  <a:pt x="737354" y="19907"/>
                </a:lnTo>
                <a:lnTo>
                  <a:pt x="798006" y="36050"/>
                </a:lnTo>
                <a:lnTo>
                  <a:pt x="806196" y="45148"/>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88" name="Google Shape;1988;p168"/>
          <p:cNvSpPr/>
          <p:nvPr/>
        </p:nvSpPr>
        <p:spPr>
          <a:xfrm>
            <a:off x="3307079" y="5866828"/>
            <a:ext cx="806450" cy="316230"/>
          </a:xfrm>
          <a:custGeom>
            <a:rect b="b" l="l" r="r" t="t"/>
            <a:pathLst>
              <a:path extrusionOk="0" h="316229" w="806450">
                <a:moveTo>
                  <a:pt x="806196" y="0"/>
                </a:moveTo>
                <a:lnTo>
                  <a:pt x="806196" y="270891"/>
                </a:lnTo>
                <a:lnTo>
                  <a:pt x="798006" y="279988"/>
                </a:lnTo>
                <a:lnTo>
                  <a:pt x="737354" y="296131"/>
                </a:lnTo>
                <a:lnTo>
                  <a:pt x="688133" y="302814"/>
                </a:lnTo>
                <a:lnTo>
                  <a:pt x="628476" y="308327"/>
                </a:lnTo>
                <a:lnTo>
                  <a:pt x="560004" y="312490"/>
                </a:lnTo>
                <a:lnTo>
                  <a:pt x="484338" y="315122"/>
                </a:lnTo>
                <a:lnTo>
                  <a:pt x="403098" y="316039"/>
                </a:lnTo>
                <a:lnTo>
                  <a:pt x="321857" y="315122"/>
                </a:lnTo>
                <a:lnTo>
                  <a:pt x="246191" y="312490"/>
                </a:lnTo>
                <a:lnTo>
                  <a:pt x="177719" y="308327"/>
                </a:lnTo>
                <a:lnTo>
                  <a:pt x="118062" y="302814"/>
                </a:lnTo>
                <a:lnTo>
                  <a:pt x="68841" y="296131"/>
                </a:lnTo>
                <a:lnTo>
                  <a:pt x="8189" y="279988"/>
                </a:lnTo>
                <a:lnTo>
                  <a:pt x="0" y="27089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89" name="Google Shape;1989;p168"/>
          <p:cNvSpPr/>
          <p:nvPr/>
        </p:nvSpPr>
        <p:spPr>
          <a:xfrm>
            <a:off x="5068823" y="5866828"/>
            <a:ext cx="806196" cy="31603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0" name="Google Shape;1990;p168"/>
          <p:cNvSpPr/>
          <p:nvPr/>
        </p:nvSpPr>
        <p:spPr>
          <a:xfrm>
            <a:off x="5068823" y="5821679"/>
            <a:ext cx="806196" cy="9029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1" name="Google Shape;1991;p168"/>
          <p:cNvSpPr/>
          <p:nvPr/>
        </p:nvSpPr>
        <p:spPr>
          <a:xfrm>
            <a:off x="5068823" y="5821679"/>
            <a:ext cx="806450" cy="90805"/>
          </a:xfrm>
          <a:custGeom>
            <a:rect b="b" l="l" r="r" t="t"/>
            <a:pathLst>
              <a:path extrusionOk="0" h="90804" w="806450">
                <a:moveTo>
                  <a:pt x="806196" y="45148"/>
                </a:moveTo>
                <a:lnTo>
                  <a:pt x="737354" y="70389"/>
                </a:lnTo>
                <a:lnTo>
                  <a:pt x="688133" y="77071"/>
                </a:lnTo>
                <a:lnTo>
                  <a:pt x="628476" y="82585"/>
                </a:lnTo>
                <a:lnTo>
                  <a:pt x="560004" y="86748"/>
                </a:lnTo>
                <a:lnTo>
                  <a:pt x="484338" y="89379"/>
                </a:lnTo>
                <a:lnTo>
                  <a:pt x="403098" y="90297"/>
                </a:lnTo>
                <a:lnTo>
                  <a:pt x="321857" y="89379"/>
                </a:lnTo>
                <a:lnTo>
                  <a:pt x="246191" y="86748"/>
                </a:lnTo>
                <a:lnTo>
                  <a:pt x="177719" y="82585"/>
                </a:lnTo>
                <a:lnTo>
                  <a:pt x="118062" y="77071"/>
                </a:lnTo>
                <a:lnTo>
                  <a:pt x="68841" y="70389"/>
                </a:lnTo>
                <a:lnTo>
                  <a:pt x="8189" y="54246"/>
                </a:lnTo>
                <a:lnTo>
                  <a:pt x="0" y="45148"/>
                </a:lnTo>
                <a:lnTo>
                  <a:pt x="8189" y="36050"/>
                </a:lnTo>
                <a:lnTo>
                  <a:pt x="68841" y="19907"/>
                </a:lnTo>
                <a:lnTo>
                  <a:pt x="118062" y="13225"/>
                </a:lnTo>
                <a:lnTo>
                  <a:pt x="177719" y="7711"/>
                </a:lnTo>
                <a:lnTo>
                  <a:pt x="246191" y="3548"/>
                </a:lnTo>
                <a:lnTo>
                  <a:pt x="321857" y="917"/>
                </a:lnTo>
                <a:lnTo>
                  <a:pt x="403098" y="0"/>
                </a:lnTo>
                <a:lnTo>
                  <a:pt x="484338" y="917"/>
                </a:lnTo>
                <a:lnTo>
                  <a:pt x="560004" y="3548"/>
                </a:lnTo>
                <a:lnTo>
                  <a:pt x="628476" y="7711"/>
                </a:lnTo>
                <a:lnTo>
                  <a:pt x="688133" y="13225"/>
                </a:lnTo>
                <a:lnTo>
                  <a:pt x="737354" y="19907"/>
                </a:lnTo>
                <a:lnTo>
                  <a:pt x="798006" y="36050"/>
                </a:lnTo>
                <a:lnTo>
                  <a:pt x="806196" y="45148"/>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2" name="Google Shape;1992;p168"/>
          <p:cNvSpPr/>
          <p:nvPr/>
        </p:nvSpPr>
        <p:spPr>
          <a:xfrm>
            <a:off x="5068823" y="5866828"/>
            <a:ext cx="806450" cy="316230"/>
          </a:xfrm>
          <a:custGeom>
            <a:rect b="b" l="l" r="r" t="t"/>
            <a:pathLst>
              <a:path extrusionOk="0" h="316229" w="806450">
                <a:moveTo>
                  <a:pt x="806196" y="0"/>
                </a:moveTo>
                <a:lnTo>
                  <a:pt x="806196" y="270891"/>
                </a:lnTo>
                <a:lnTo>
                  <a:pt x="798006" y="279988"/>
                </a:lnTo>
                <a:lnTo>
                  <a:pt x="737354" y="296131"/>
                </a:lnTo>
                <a:lnTo>
                  <a:pt x="688133" y="302814"/>
                </a:lnTo>
                <a:lnTo>
                  <a:pt x="628476" y="308327"/>
                </a:lnTo>
                <a:lnTo>
                  <a:pt x="560004" y="312490"/>
                </a:lnTo>
                <a:lnTo>
                  <a:pt x="484338" y="315122"/>
                </a:lnTo>
                <a:lnTo>
                  <a:pt x="403098" y="316039"/>
                </a:lnTo>
                <a:lnTo>
                  <a:pt x="321857" y="315122"/>
                </a:lnTo>
                <a:lnTo>
                  <a:pt x="246191" y="312490"/>
                </a:lnTo>
                <a:lnTo>
                  <a:pt x="177719" y="308327"/>
                </a:lnTo>
                <a:lnTo>
                  <a:pt x="118062" y="302814"/>
                </a:lnTo>
                <a:lnTo>
                  <a:pt x="68841" y="296131"/>
                </a:lnTo>
                <a:lnTo>
                  <a:pt x="8189" y="279988"/>
                </a:lnTo>
                <a:lnTo>
                  <a:pt x="0" y="27089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3" name="Google Shape;1993;p168"/>
          <p:cNvSpPr/>
          <p:nvPr/>
        </p:nvSpPr>
        <p:spPr>
          <a:xfrm>
            <a:off x="6848856" y="5866828"/>
            <a:ext cx="806196" cy="31603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4" name="Google Shape;1994;p168"/>
          <p:cNvSpPr/>
          <p:nvPr/>
        </p:nvSpPr>
        <p:spPr>
          <a:xfrm>
            <a:off x="6848856" y="5821679"/>
            <a:ext cx="806196" cy="9029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5" name="Google Shape;1995;p168"/>
          <p:cNvSpPr/>
          <p:nvPr/>
        </p:nvSpPr>
        <p:spPr>
          <a:xfrm>
            <a:off x="6848856" y="5821679"/>
            <a:ext cx="806450" cy="90805"/>
          </a:xfrm>
          <a:custGeom>
            <a:rect b="b" l="l" r="r" t="t"/>
            <a:pathLst>
              <a:path extrusionOk="0" h="90804" w="806450">
                <a:moveTo>
                  <a:pt x="806196" y="45148"/>
                </a:moveTo>
                <a:lnTo>
                  <a:pt x="737354" y="70389"/>
                </a:lnTo>
                <a:lnTo>
                  <a:pt x="688133" y="77071"/>
                </a:lnTo>
                <a:lnTo>
                  <a:pt x="628476" y="82585"/>
                </a:lnTo>
                <a:lnTo>
                  <a:pt x="560004" y="86748"/>
                </a:lnTo>
                <a:lnTo>
                  <a:pt x="484338" y="89379"/>
                </a:lnTo>
                <a:lnTo>
                  <a:pt x="403098" y="90297"/>
                </a:lnTo>
                <a:lnTo>
                  <a:pt x="321861" y="89379"/>
                </a:lnTo>
                <a:lnTo>
                  <a:pt x="246196" y="86748"/>
                </a:lnTo>
                <a:lnTo>
                  <a:pt x="177724" y="82585"/>
                </a:lnTo>
                <a:lnTo>
                  <a:pt x="118067" y="77071"/>
                </a:lnTo>
                <a:lnTo>
                  <a:pt x="68844" y="70389"/>
                </a:lnTo>
                <a:lnTo>
                  <a:pt x="8189" y="54246"/>
                </a:lnTo>
                <a:lnTo>
                  <a:pt x="0" y="45148"/>
                </a:lnTo>
                <a:lnTo>
                  <a:pt x="8189" y="36050"/>
                </a:lnTo>
                <a:lnTo>
                  <a:pt x="68844" y="19907"/>
                </a:lnTo>
                <a:lnTo>
                  <a:pt x="118067" y="13225"/>
                </a:lnTo>
                <a:lnTo>
                  <a:pt x="177724" y="7711"/>
                </a:lnTo>
                <a:lnTo>
                  <a:pt x="246196" y="3548"/>
                </a:lnTo>
                <a:lnTo>
                  <a:pt x="321861" y="917"/>
                </a:lnTo>
                <a:lnTo>
                  <a:pt x="403098" y="0"/>
                </a:lnTo>
                <a:lnTo>
                  <a:pt x="484338" y="917"/>
                </a:lnTo>
                <a:lnTo>
                  <a:pt x="560004" y="3548"/>
                </a:lnTo>
                <a:lnTo>
                  <a:pt x="628476" y="7711"/>
                </a:lnTo>
                <a:lnTo>
                  <a:pt x="688133" y="13225"/>
                </a:lnTo>
                <a:lnTo>
                  <a:pt x="737354" y="19907"/>
                </a:lnTo>
                <a:lnTo>
                  <a:pt x="798006" y="36050"/>
                </a:lnTo>
                <a:lnTo>
                  <a:pt x="806196" y="45148"/>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6" name="Google Shape;1996;p168"/>
          <p:cNvSpPr/>
          <p:nvPr/>
        </p:nvSpPr>
        <p:spPr>
          <a:xfrm>
            <a:off x="6848856" y="5866828"/>
            <a:ext cx="806450" cy="316230"/>
          </a:xfrm>
          <a:custGeom>
            <a:rect b="b" l="l" r="r" t="t"/>
            <a:pathLst>
              <a:path extrusionOk="0" h="316229" w="806450">
                <a:moveTo>
                  <a:pt x="806196" y="0"/>
                </a:moveTo>
                <a:lnTo>
                  <a:pt x="806196" y="270891"/>
                </a:lnTo>
                <a:lnTo>
                  <a:pt x="798006" y="279988"/>
                </a:lnTo>
                <a:lnTo>
                  <a:pt x="737354" y="296131"/>
                </a:lnTo>
                <a:lnTo>
                  <a:pt x="688133" y="302814"/>
                </a:lnTo>
                <a:lnTo>
                  <a:pt x="628476" y="308327"/>
                </a:lnTo>
                <a:lnTo>
                  <a:pt x="560004" y="312490"/>
                </a:lnTo>
                <a:lnTo>
                  <a:pt x="484338" y="315122"/>
                </a:lnTo>
                <a:lnTo>
                  <a:pt x="403098" y="316039"/>
                </a:lnTo>
                <a:lnTo>
                  <a:pt x="321861" y="315122"/>
                </a:lnTo>
                <a:lnTo>
                  <a:pt x="246196" y="312490"/>
                </a:lnTo>
                <a:lnTo>
                  <a:pt x="177724" y="308327"/>
                </a:lnTo>
                <a:lnTo>
                  <a:pt x="118067" y="302814"/>
                </a:lnTo>
                <a:lnTo>
                  <a:pt x="68844" y="296131"/>
                </a:lnTo>
                <a:lnTo>
                  <a:pt x="8189" y="279988"/>
                </a:lnTo>
                <a:lnTo>
                  <a:pt x="0" y="27089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7" name="Google Shape;1997;p168"/>
          <p:cNvSpPr/>
          <p:nvPr/>
        </p:nvSpPr>
        <p:spPr>
          <a:xfrm>
            <a:off x="1957577" y="5221223"/>
            <a:ext cx="0" cy="532130"/>
          </a:xfrm>
          <a:custGeom>
            <a:rect b="b" l="l" r="r" t="t"/>
            <a:pathLst>
              <a:path extrusionOk="0" h="532129" w="120000">
                <a:moveTo>
                  <a:pt x="0" y="0"/>
                </a:moveTo>
                <a:lnTo>
                  <a:pt x="0" y="531876"/>
                </a:lnTo>
              </a:path>
            </a:pathLst>
          </a:custGeom>
          <a:noFill/>
          <a:ln cap="flat" cmpd="sng" w="28950">
            <a:solidFill>
              <a:srgbClr val="00006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8" name="Google Shape;1998;p168"/>
          <p:cNvSpPr/>
          <p:nvPr/>
        </p:nvSpPr>
        <p:spPr>
          <a:xfrm>
            <a:off x="1885188" y="5738613"/>
            <a:ext cx="144780" cy="144780"/>
          </a:xfrm>
          <a:custGeom>
            <a:rect b="b" l="l" r="r" t="t"/>
            <a:pathLst>
              <a:path extrusionOk="0" h="144779" w="144780">
                <a:moveTo>
                  <a:pt x="0" y="0"/>
                </a:moveTo>
                <a:lnTo>
                  <a:pt x="72377" y="144792"/>
                </a:lnTo>
                <a:lnTo>
                  <a:pt x="144780" y="12"/>
                </a:lnTo>
                <a:lnTo>
                  <a:pt x="0" y="0"/>
                </a:lnTo>
                <a:close/>
              </a:path>
            </a:pathLst>
          </a:custGeom>
          <a:solidFill>
            <a:srgbClr val="0000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99" name="Google Shape;1999;p168"/>
          <p:cNvSpPr/>
          <p:nvPr/>
        </p:nvSpPr>
        <p:spPr>
          <a:xfrm>
            <a:off x="3710177" y="5221223"/>
            <a:ext cx="0" cy="532130"/>
          </a:xfrm>
          <a:custGeom>
            <a:rect b="b" l="l" r="r" t="t"/>
            <a:pathLst>
              <a:path extrusionOk="0" h="532129" w="120000">
                <a:moveTo>
                  <a:pt x="0" y="0"/>
                </a:moveTo>
                <a:lnTo>
                  <a:pt x="0" y="531876"/>
                </a:lnTo>
              </a:path>
            </a:pathLst>
          </a:custGeom>
          <a:noFill/>
          <a:ln cap="flat" cmpd="sng" w="28950">
            <a:solidFill>
              <a:srgbClr val="00006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00" name="Google Shape;2000;p168"/>
          <p:cNvSpPr/>
          <p:nvPr/>
        </p:nvSpPr>
        <p:spPr>
          <a:xfrm>
            <a:off x="3637800" y="5738613"/>
            <a:ext cx="144780" cy="144780"/>
          </a:xfrm>
          <a:custGeom>
            <a:rect b="b" l="l" r="r" t="t"/>
            <a:pathLst>
              <a:path extrusionOk="0" h="144779" w="144779">
                <a:moveTo>
                  <a:pt x="0" y="0"/>
                </a:moveTo>
                <a:lnTo>
                  <a:pt x="72377" y="144792"/>
                </a:lnTo>
                <a:lnTo>
                  <a:pt x="144779" y="12"/>
                </a:lnTo>
                <a:lnTo>
                  <a:pt x="0" y="0"/>
                </a:lnTo>
                <a:close/>
              </a:path>
            </a:pathLst>
          </a:custGeom>
          <a:solidFill>
            <a:srgbClr val="0000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01" name="Google Shape;2001;p168"/>
          <p:cNvSpPr/>
          <p:nvPr/>
        </p:nvSpPr>
        <p:spPr>
          <a:xfrm>
            <a:off x="5471922" y="5221223"/>
            <a:ext cx="0" cy="532130"/>
          </a:xfrm>
          <a:custGeom>
            <a:rect b="b" l="l" r="r" t="t"/>
            <a:pathLst>
              <a:path extrusionOk="0" h="532129" w="120000">
                <a:moveTo>
                  <a:pt x="0" y="0"/>
                </a:moveTo>
                <a:lnTo>
                  <a:pt x="0" y="531876"/>
                </a:lnTo>
              </a:path>
            </a:pathLst>
          </a:custGeom>
          <a:noFill/>
          <a:ln cap="flat" cmpd="sng" w="28950">
            <a:solidFill>
              <a:srgbClr val="00006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02" name="Google Shape;2002;p168"/>
          <p:cNvSpPr/>
          <p:nvPr/>
        </p:nvSpPr>
        <p:spPr>
          <a:xfrm>
            <a:off x="5399532" y="5738613"/>
            <a:ext cx="144780" cy="144780"/>
          </a:xfrm>
          <a:custGeom>
            <a:rect b="b" l="l" r="r" t="t"/>
            <a:pathLst>
              <a:path extrusionOk="0" h="144779" w="144779">
                <a:moveTo>
                  <a:pt x="0" y="0"/>
                </a:moveTo>
                <a:lnTo>
                  <a:pt x="72377" y="144792"/>
                </a:lnTo>
                <a:lnTo>
                  <a:pt x="144779" y="12"/>
                </a:lnTo>
                <a:lnTo>
                  <a:pt x="0" y="0"/>
                </a:lnTo>
                <a:close/>
              </a:path>
            </a:pathLst>
          </a:custGeom>
          <a:solidFill>
            <a:srgbClr val="0000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03" name="Google Shape;2003;p168"/>
          <p:cNvSpPr/>
          <p:nvPr/>
        </p:nvSpPr>
        <p:spPr>
          <a:xfrm>
            <a:off x="7251953" y="5221223"/>
            <a:ext cx="0" cy="117475"/>
          </a:xfrm>
          <a:custGeom>
            <a:rect b="b" l="l" r="r" t="t"/>
            <a:pathLst>
              <a:path extrusionOk="0" h="117475" w="120000">
                <a:moveTo>
                  <a:pt x="0" y="0"/>
                </a:moveTo>
                <a:lnTo>
                  <a:pt x="0" y="117348"/>
                </a:lnTo>
              </a:path>
            </a:pathLst>
          </a:custGeom>
          <a:noFill/>
          <a:ln cap="flat" cmpd="sng" w="28950">
            <a:solidFill>
              <a:srgbClr val="00006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04" name="Google Shape;2004;p168"/>
          <p:cNvSpPr/>
          <p:nvPr/>
        </p:nvSpPr>
        <p:spPr>
          <a:xfrm>
            <a:off x="7179564" y="5738613"/>
            <a:ext cx="144780" cy="144780"/>
          </a:xfrm>
          <a:custGeom>
            <a:rect b="b" l="l" r="r" t="t"/>
            <a:pathLst>
              <a:path extrusionOk="0" h="144779" w="144779">
                <a:moveTo>
                  <a:pt x="0" y="0"/>
                </a:moveTo>
                <a:lnTo>
                  <a:pt x="72377" y="144792"/>
                </a:lnTo>
                <a:lnTo>
                  <a:pt x="144779" y="12"/>
                </a:lnTo>
                <a:lnTo>
                  <a:pt x="0" y="0"/>
                </a:lnTo>
                <a:close/>
              </a:path>
            </a:pathLst>
          </a:custGeom>
          <a:solidFill>
            <a:srgbClr val="0000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05" name="Google Shape;2005;p168"/>
          <p:cNvSpPr/>
          <p:nvPr/>
        </p:nvSpPr>
        <p:spPr>
          <a:xfrm>
            <a:off x="1184147" y="4698491"/>
            <a:ext cx="1546860" cy="523240"/>
          </a:xfrm>
          <a:custGeom>
            <a:rect b="b" l="l" r="r" t="t"/>
            <a:pathLst>
              <a:path extrusionOk="0" h="523239" w="1546860">
                <a:moveTo>
                  <a:pt x="0" y="0"/>
                </a:moveTo>
                <a:lnTo>
                  <a:pt x="1546860" y="0"/>
                </a:lnTo>
                <a:lnTo>
                  <a:pt x="1546860" y="522731"/>
                </a:lnTo>
                <a:lnTo>
                  <a:pt x="0" y="522731"/>
                </a:lnTo>
                <a:lnTo>
                  <a:pt x="0"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06" name="Google Shape;2006;p168"/>
          <p:cNvSpPr/>
          <p:nvPr/>
        </p:nvSpPr>
        <p:spPr>
          <a:xfrm>
            <a:off x="1184147" y="4698491"/>
            <a:ext cx="1546860" cy="523240"/>
          </a:xfrm>
          <a:custGeom>
            <a:rect b="b" l="l" r="r" t="t"/>
            <a:pathLst>
              <a:path extrusionOk="0" h="523239" w="1546860">
                <a:moveTo>
                  <a:pt x="0" y="0"/>
                </a:moveTo>
                <a:lnTo>
                  <a:pt x="1546860" y="0"/>
                </a:lnTo>
                <a:lnTo>
                  <a:pt x="1546860" y="522731"/>
                </a:lnTo>
                <a:lnTo>
                  <a:pt x="0" y="522731"/>
                </a:lnTo>
                <a:lnTo>
                  <a:pt x="0" y="0"/>
                </a:lnTo>
                <a:close/>
              </a:path>
            </a:pathLst>
          </a:custGeom>
          <a:solidFill>
            <a:srgbClr val="FDE9D8"/>
          </a:solid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07" name="Google Shape;2007;p168"/>
          <p:cNvSpPr txBox="1"/>
          <p:nvPr/>
        </p:nvSpPr>
        <p:spPr>
          <a:xfrm>
            <a:off x="1359280" y="4736566"/>
            <a:ext cx="1198245" cy="441959"/>
          </a:xfrm>
          <a:prstGeom prst="rect">
            <a:avLst/>
          </a:prstGeom>
          <a:noFill/>
          <a:ln>
            <a:noFill/>
          </a:ln>
        </p:spPr>
        <p:txBody>
          <a:bodyPr anchorCtr="0" anchor="t" bIns="0" lIns="0" spcFirstLastPara="1" rIns="0" wrap="square" tIns="0">
            <a:spAutoFit/>
          </a:bodyPr>
          <a:lstStyle/>
          <a:p>
            <a:pPr indent="213359"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rgbClr val="333399"/>
                </a:solidFill>
                <a:latin typeface="Oi"/>
                <a:ea typeface="Oi"/>
                <a:cs typeface="Oi"/>
                <a:sym typeface="Oi"/>
              </a:rPr>
              <a:t>Oracle  JDBC driver</a:t>
            </a:r>
            <a:endParaRPr b="0" i="0" sz="1400" u="none" cap="none" strike="noStrike">
              <a:solidFill>
                <a:schemeClr val="dk1"/>
              </a:solidFill>
              <a:latin typeface="Oi"/>
              <a:ea typeface="Oi"/>
              <a:cs typeface="Oi"/>
              <a:sym typeface="Oi"/>
            </a:endParaRPr>
          </a:p>
        </p:txBody>
      </p:sp>
      <p:sp>
        <p:nvSpPr>
          <p:cNvPr id="2008" name="Google Shape;2008;p168"/>
          <p:cNvSpPr/>
          <p:nvPr/>
        </p:nvSpPr>
        <p:spPr>
          <a:xfrm>
            <a:off x="2936748" y="4698491"/>
            <a:ext cx="1546860" cy="523240"/>
          </a:xfrm>
          <a:custGeom>
            <a:rect b="b" l="l" r="r" t="t"/>
            <a:pathLst>
              <a:path extrusionOk="0" h="523239" w="1546860">
                <a:moveTo>
                  <a:pt x="0" y="0"/>
                </a:moveTo>
                <a:lnTo>
                  <a:pt x="1546860" y="0"/>
                </a:lnTo>
                <a:lnTo>
                  <a:pt x="1546860" y="522731"/>
                </a:lnTo>
                <a:lnTo>
                  <a:pt x="0" y="522731"/>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09" name="Google Shape;2009;p168"/>
          <p:cNvSpPr/>
          <p:nvPr/>
        </p:nvSpPr>
        <p:spPr>
          <a:xfrm>
            <a:off x="2936748" y="4698491"/>
            <a:ext cx="1546860" cy="523240"/>
          </a:xfrm>
          <a:custGeom>
            <a:rect b="b" l="l" r="r" t="t"/>
            <a:pathLst>
              <a:path extrusionOk="0" h="523239" w="1546860">
                <a:moveTo>
                  <a:pt x="0" y="0"/>
                </a:moveTo>
                <a:lnTo>
                  <a:pt x="1546860" y="0"/>
                </a:lnTo>
                <a:lnTo>
                  <a:pt x="1546860" y="522731"/>
                </a:lnTo>
                <a:lnTo>
                  <a:pt x="0" y="522731"/>
                </a:lnTo>
                <a:lnTo>
                  <a:pt x="0" y="0"/>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10" name="Google Shape;2010;p168"/>
          <p:cNvSpPr txBox="1"/>
          <p:nvPr/>
        </p:nvSpPr>
        <p:spPr>
          <a:xfrm>
            <a:off x="3111817" y="4736566"/>
            <a:ext cx="1198245" cy="441959"/>
          </a:xfrm>
          <a:prstGeom prst="rect">
            <a:avLst/>
          </a:prstGeom>
          <a:noFill/>
          <a:ln>
            <a:noFill/>
          </a:ln>
        </p:spPr>
        <p:txBody>
          <a:bodyPr anchorCtr="0" anchor="t" bIns="0" lIns="0" spcFirstLastPara="1" rIns="0" wrap="square" tIns="0">
            <a:spAutoFit/>
          </a:bodyPr>
          <a:lstStyle/>
          <a:p>
            <a:pPr indent="213359"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rgbClr val="333399"/>
                </a:solidFill>
                <a:latin typeface="Oi"/>
                <a:ea typeface="Oi"/>
                <a:cs typeface="Oi"/>
                <a:sym typeface="Oi"/>
              </a:rPr>
              <a:t>Sybase  JDBC driver</a:t>
            </a:r>
            <a:endParaRPr b="0" i="0" sz="1400" u="none" cap="none" strike="noStrike">
              <a:solidFill>
                <a:schemeClr val="dk1"/>
              </a:solidFill>
              <a:latin typeface="Oi"/>
              <a:ea typeface="Oi"/>
              <a:cs typeface="Oi"/>
              <a:sym typeface="Oi"/>
            </a:endParaRPr>
          </a:p>
        </p:txBody>
      </p:sp>
      <p:sp>
        <p:nvSpPr>
          <p:cNvPr id="2011" name="Google Shape;2011;p168"/>
          <p:cNvSpPr/>
          <p:nvPr/>
        </p:nvSpPr>
        <p:spPr>
          <a:xfrm>
            <a:off x="4696967" y="4698491"/>
            <a:ext cx="1546860" cy="523240"/>
          </a:xfrm>
          <a:custGeom>
            <a:rect b="b" l="l" r="r" t="t"/>
            <a:pathLst>
              <a:path extrusionOk="0" h="523239" w="1546860">
                <a:moveTo>
                  <a:pt x="0" y="0"/>
                </a:moveTo>
                <a:lnTo>
                  <a:pt x="1546860" y="0"/>
                </a:lnTo>
                <a:lnTo>
                  <a:pt x="1546860" y="522731"/>
                </a:lnTo>
                <a:lnTo>
                  <a:pt x="0" y="522731"/>
                </a:lnTo>
                <a:lnTo>
                  <a:pt x="0"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12" name="Google Shape;2012;p168"/>
          <p:cNvSpPr/>
          <p:nvPr/>
        </p:nvSpPr>
        <p:spPr>
          <a:xfrm>
            <a:off x="4696967" y="4698491"/>
            <a:ext cx="1546860" cy="523240"/>
          </a:xfrm>
          <a:custGeom>
            <a:rect b="b" l="l" r="r" t="t"/>
            <a:pathLst>
              <a:path extrusionOk="0" h="523239" w="1546860">
                <a:moveTo>
                  <a:pt x="0" y="0"/>
                </a:moveTo>
                <a:lnTo>
                  <a:pt x="1546860" y="0"/>
                </a:lnTo>
                <a:lnTo>
                  <a:pt x="1546860" y="522731"/>
                </a:lnTo>
                <a:lnTo>
                  <a:pt x="0" y="522731"/>
                </a:lnTo>
                <a:lnTo>
                  <a:pt x="0" y="0"/>
                </a:lnTo>
                <a:close/>
              </a:path>
            </a:pathLst>
          </a:custGeom>
          <a:solidFill>
            <a:srgbClr val="FDE9D8"/>
          </a:solid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13" name="Google Shape;2013;p168"/>
          <p:cNvSpPr txBox="1"/>
          <p:nvPr/>
        </p:nvSpPr>
        <p:spPr>
          <a:xfrm>
            <a:off x="4871732" y="4736566"/>
            <a:ext cx="1198245" cy="441959"/>
          </a:xfrm>
          <a:prstGeom prst="rect">
            <a:avLst/>
          </a:prstGeom>
          <a:noFill/>
          <a:ln>
            <a:noFill/>
          </a:ln>
        </p:spPr>
        <p:txBody>
          <a:bodyPr anchorCtr="0" anchor="t" bIns="0" lIns="0" spcFirstLastPara="1" rIns="0" wrap="square" tIns="0">
            <a:spAutoFit/>
          </a:bodyPr>
          <a:lstStyle/>
          <a:p>
            <a:pPr indent="32004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rgbClr val="333399"/>
                </a:solidFill>
                <a:latin typeface="Oi"/>
                <a:ea typeface="Oi"/>
                <a:cs typeface="Oi"/>
                <a:sym typeface="Oi"/>
              </a:rPr>
              <a:t>Derby  JDBC driver</a:t>
            </a:r>
            <a:endParaRPr b="0" i="0" sz="1400" u="none" cap="none" strike="noStrike">
              <a:solidFill>
                <a:schemeClr val="dk1"/>
              </a:solidFill>
              <a:latin typeface="Oi"/>
              <a:ea typeface="Oi"/>
              <a:cs typeface="Oi"/>
              <a:sym typeface="Oi"/>
            </a:endParaRPr>
          </a:p>
        </p:txBody>
      </p:sp>
      <p:sp>
        <p:nvSpPr>
          <p:cNvPr id="2014" name="Google Shape;2014;p168"/>
          <p:cNvSpPr txBox="1"/>
          <p:nvPr/>
        </p:nvSpPr>
        <p:spPr>
          <a:xfrm>
            <a:off x="6482422" y="6220686"/>
            <a:ext cx="1760220" cy="180114"/>
          </a:xfrm>
          <a:prstGeom prst="rect">
            <a:avLst/>
          </a:prstGeom>
          <a:noFill/>
          <a:ln>
            <a:noFill/>
          </a:ln>
        </p:spPr>
        <p:txBody>
          <a:bodyPr anchorCtr="0" anchor="t" bIns="0" lIns="0" spcFirstLastPara="1" rIns="0" wrap="square" tIns="0">
            <a:spAutoFit/>
          </a:bodyPr>
          <a:lstStyle/>
          <a:p>
            <a:pPr indent="0" lvl="0" marL="12700" marR="0" rtl="0" algn="l">
              <a:lnSpc>
                <a:spcPct val="101428"/>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e.g. MS Access</a:t>
            </a:r>
            <a:endParaRPr b="0" i="0" sz="1400" u="none" cap="none" strike="noStrike">
              <a:solidFill>
                <a:schemeClr val="dk1"/>
              </a:solidFill>
              <a:latin typeface="Oi"/>
              <a:ea typeface="Oi"/>
              <a:cs typeface="Oi"/>
              <a:sym typeface="Oi"/>
            </a:endParaRPr>
          </a:p>
        </p:txBody>
      </p:sp>
      <p:sp>
        <p:nvSpPr>
          <p:cNvPr id="2015" name="Google Shape;2015;p168"/>
          <p:cNvSpPr txBox="1"/>
          <p:nvPr/>
        </p:nvSpPr>
        <p:spPr>
          <a:xfrm>
            <a:off x="3374771" y="6183456"/>
            <a:ext cx="675005" cy="203835"/>
          </a:xfrm>
          <a:prstGeom prst="rect">
            <a:avLst/>
          </a:prstGeom>
          <a:noFill/>
          <a:ln>
            <a:noFill/>
          </a:ln>
        </p:spPr>
        <p:txBody>
          <a:bodyPr anchorCtr="0" anchor="t" bIns="0" lIns="0" spcFirstLastPara="1" rIns="0" wrap="square" tIns="0">
            <a:spAutoFit/>
          </a:bodyPr>
          <a:lstStyle/>
          <a:p>
            <a:pPr indent="0" lvl="0" marL="12700" marR="0" rtl="0" algn="l">
              <a:lnSpc>
                <a:spcPct val="106428"/>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Sybase</a:t>
            </a:r>
            <a:endParaRPr b="0" i="0" sz="1400" u="none" cap="none" strike="noStrike">
              <a:solidFill>
                <a:schemeClr val="dk1"/>
              </a:solidFill>
              <a:latin typeface="Oi"/>
              <a:ea typeface="Oi"/>
              <a:cs typeface="Oi"/>
              <a:sym typeface="Oi"/>
            </a:endParaRPr>
          </a:p>
        </p:txBody>
      </p:sp>
      <p:sp>
        <p:nvSpPr>
          <p:cNvPr id="2016" name="Google Shape;2016;p168"/>
          <p:cNvSpPr txBox="1"/>
          <p:nvPr/>
        </p:nvSpPr>
        <p:spPr>
          <a:xfrm>
            <a:off x="5185740" y="6183456"/>
            <a:ext cx="566420" cy="203835"/>
          </a:xfrm>
          <a:prstGeom prst="rect">
            <a:avLst/>
          </a:prstGeom>
          <a:noFill/>
          <a:ln>
            <a:noFill/>
          </a:ln>
        </p:spPr>
        <p:txBody>
          <a:bodyPr anchorCtr="0" anchor="t" bIns="0" lIns="0" spcFirstLastPara="1" rIns="0" wrap="square" tIns="0">
            <a:spAutoFit/>
          </a:bodyPr>
          <a:lstStyle/>
          <a:p>
            <a:pPr indent="0" lvl="0" marL="12700" marR="0" rtl="0" algn="l">
              <a:lnSpc>
                <a:spcPct val="106428"/>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Derby</a:t>
            </a:r>
            <a:endParaRPr b="0" i="0" sz="1400" u="none" cap="none" strike="noStrike">
              <a:solidFill>
                <a:schemeClr val="dk1"/>
              </a:solidFill>
              <a:latin typeface="Oi"/>
              <a:ea typeface="Oi"/>
              <a:cs typeface="Oi"/>
              <a:sym typeface="Oi"/>
            </a:endParaRPr>
          </a:p>
        </p:txBody>
      </p:sp>
      <p:graphicFrame>
        <p:nvGraphicFramePr>
          <p:cNvPr id="2017" name="Google Shape;2017;p168"/>
          <p:cNvGraphicFramePr/>
          <p:nvPr/>
        </p:nvGraphicFramePr>
        <p:xfrm>
          <a:off x="6472428" y="4693920"/>
          <a:ext cx="3000000" cy="3000000"/>
        </p:xfrm>
        <a:graphic>
          <a:graphicData uri="http://schemas.openxmlformats.org/drawingml/2006/table">
            <a:tbl>
              <a:tblPr bandRow="1" firstRow="1">
                <a:noFill/>
                <a:tableStyleId>{9A679E93-C34D-4328-96A7-2E999601503D}</a:tableStyleId>
              </a:tblPr>
              <a:tblGrid>
                <a:gridCol w="774950"/>
                <a:gridCol w="771900"/>
              </a:tblGrid>
              <a:tr h="522725">
                <a:tc gridSpan="2">
                  <a:txBody>
                    <a:bodyPr/>
                    <a:lstStyle/>
                    <a:p>
                      <a:pPr indent="0" lvl="0" marL="635" marR="0" rtl="0" algn="ctr">
                        <a:lnSpc>
                          <a:spcPct val="100000"/>
                        </a:lnSpc>
                        <a:spcBef>
                          <a:spcPts val="0"/>
                        </a:spcBef>
                        <a:spcAft>
                          <a:spcPts val="0"/>
                        </a:spcAft>
                        <a:buClr>
                          <a:srgbClr val="000000"/>
                        </a:buClr>
                        <a:buSzPts val="1400"/>
                        <a:buFont typeface="Arial"/>
                        <a:buNone/>
                      </a:pPr>
                      <a:r>
                        <a:rPr lang="en-US" sz="1400" u="none" cap="none" strike="noStrike">
                          <a:solidFill>
                            <a:srgbClr val="333399"/>
                          </a:solidFill>
                          <a:latin typeface="Oi"/>
                          <a:ea typeface="Oi"/>
                          <a:cs typeface="Oi"/>
                          <a:sym typeface="Oi"/>
                        </a:rPr>
                        <a:t>JDBC/ODBC</a:t>
                      </a:r>
                      <a:endParaRPr sz="1400" u="none" cap="none" strike="noStrike">
                        <a:latin typeface="Oi"/>
                        <a:ea typeface="Oi"/>
                        <a:cs typeface="Oi"/>
                        <a:sym typeface="Oi"/>
                      </a:endParaRPr>
                    </a:p>
                    <a:p>
                      <a:pPr indent="0" lvl="0" marL="1905" marR="0" rtl="0" algn="ctr">
                        <a:lnSpc>
                          <a:spcPct val="100000"/>
                        </a:lnSpc>
                        <a:spcBef>
                          <a:spcPts val="0"/>
                        </a:spcBef>
                        <a:spcAft>
                          <a:spcPts val="0"/>
                        </a:spcAft>
                        <a:buClr>
                          <a:srgbClr val="000000"/>
                        </a:buClr>
                        <a:buSzPts val="1400"/>
                        <a:buFont typeface="Arial"/>
                        <a:buNone/>
                      </a:pPr>
                      <a:r>
                        <a:rPr lang="en-US" sz="1400" u="none" cap="none" strike="noStrike">
                          <a:solidFill>
                            <a:srgbClr val="333399"/>
                          </a:solidFill>
                          <a:latin typeface="Oi"/>
                          <a:ea typeface="Oi"/>
                          <a:cs typeface="Oi"/>
                          <a:sym typeface="Oi"/>
                        </a:rPr>
                        <a:t>bridge driver</a:t>
                      </a:r>
                      <a:endParaRPr sz="1400" u="none" cap="none" strike="noStrike">
                        <a:latin typeface="Oi"/>
                        <a:ea typeface="Oi"/>
                        <a:cs typeface="Oi"/>
                        <a:sym typeface="Oi"/>
                      </a:endParaRPr>
                    </a:p>
                  </a:txBody>
                  <a:tcPr marT="0" marB="0" marR="0" marL="0">
                    <a:lnL cap="flat" cmpd="sng" w="9525">
                      <a:solidFill>
                        <a:srgbClr val="333399"/>
                      </a:solidFill>
                      <a:prstDash val="solid"/>
                      <a:round/>
                      <a:headEnd len="sm" w="sm" type="none"/>
                      <a:tailEnd len="sm" w="sm" type="none"/>
                    </a:lnL>
                    <a:lnR cap="flat" cmpd="sng" w="9525">
                      <a:solidFill>
                        <a:srgbClr val="333399"/>
                      </a:solidFill>
                      <a:prstDash val="solid"/>
                      <a:round/>
                      <a:headEnd len="sm" w="sm" type="none"/>
                      <a:tailEnd len="sm" w="sm" type="none"/>
                    </a:lnR>
                    <a:lnT cap="flat" cmpd="sng" w="9525">
                      <a:solidFill>
                        <a:srgbClr val="333399"/>
                      </a:solidFill>
                      <a:prstDash val="solid"/>
                      <a:round/>
                      <a:headEnd len="sm" w="sm" type="none"/>
                      <a:tailEnd len="sm" w="sm" type="none"/>
                    </a:lnT>
                    <a:lnB cap="flat" cmpd="sng" w="9525">
                      <a:solidFill>
                        <a:srgbClr val="333399"/>
                      </a:solidFill>
                      <a:prstDash val="solid"/>
                      <a:round/>
                      <a:headEnd len="sm" w="sm" type="none"/>
                      <a:tailEnd len="sm" w="sm" type="none"/>
                    </a:lnB>
                    <a:solidFill>
                      <a:srgbClr val="FDE9D8"/>
                    </a:solidFill>
                  </a:tcPr>
                </a:tc>
                <a:tc hMerge="1"/>
              </a:tr>
              <a:tr h="11735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Oi"/>
                        <a:ea typeface="Oi"/>
                        <a:cs typeface="Oi"/>
                        <a:sym typeface="Oi"/>
                      </a:endParaRPr>
                    </a:p>
                  </a:txBody>
                  <a:tcPr marT="0" marB="0" marR="0" marL="0">
                    <a:lnT cap="flat" cmpd="sng" w="9525">
                      <a:solidFill>
                        <a:srgbClr val="333399"/>
                      </a:solidFill>
                      <a:prstDash val="solid"/>
                      <a:round/>
                      <a:headEnd len="sm" w="sm" type="none"/>
                      <a:tailEnd len="sm" w="sm" type="none"/>
                    </a:lnT>
                    <a:lnB cap="flat" cmpd="sng" w="9525">
                      <a:solidFill>
                        <a:srgbClr val="333399"/>
                      </a:solidFill>
                      <a:prstDash val="solid"/>
                      <a:round/>
                      <a:headEnd len="sm" w="sm" type="none"/>
                      <a:tailEnd len="sm" w="sm" type="none"/>
                    </a:lnB>
                  </a:tcPr>
                </a:tc>
                <a:tc hMerge="1"/>
              </a:tr>
              <a:tr h="312425">
                <a:tc gridSpan="2">
                  <a:txBody>
                    <a:bodyPr/>
                    <a:lstStyle/>
                    <a:p>
                      <a:pPr indent="0" lvl="0" marL="182880" marR="0" rtl="0" algn="l">
                        <a:lnSpc>
                          <a:spcPct val="100000"/>
                        </a:lnSpc>
                        <a:spcBef>
                          <a:spcPts val="0"/>
                        </a:spcBef>
                        <a:spcAft>
                          <a:spcPts val="0"/>
                        </a:spcAft>
                        <a:buClr>
                          <a:srgbClr val="000000"/>
                        </a:buClr>
                        <a:buSzPts val="1400"/>
                        <a:buFont typeface="Arial"/>
                        <a:buNone/>
                      </a:pPr>
                      <a:r>
                        <a:rPr lang="en-US" sz="1400" u="none" cap="none" strike="noStrike">
                          <a:solidFill>
                            <a:srgbClr val="333399"/>
                          </a:solidFill>
                          <a:latin typeface="Oi"/>
                          <a:ea typeface="Oi"/>
                          <a:cs typeface="Oi"/>
                          <a:sym typeface="Oi"/>
                        </a:rPr>
                        <a:t>ODBC driver</a:t>
                      </a:r>
                      <a:endParaRPr sz="1400" u="none" cap="none" strike="noStrike">
                        <a:latin typeface="Oi"/>
                        <a:ea typeface="Oi"/>
                        <a:cs typeface="Oi"/>
                        <a:sym typeface="Oi"/>
                      </a:endParaRPr>
                    </a:p>
                  </a:txBody>
                  <a:tcPr marT="0" marB="0" marR="0" marL="0">
                    <a:lnL cap="flat" cmpd="sng" w="9525">
                      <a:solidFill>
                        <a:srgbClr val="333399"/>
                      </a:solidFill>
                      <a:prstDash val="solid"/>
                      <a:round/>
                      <a:headEnd len="sm" w="sm" type="none"/>
                      <a:tailEnd len="sm" w="sm" type="none"/>
                    </a:lnL>
                    <a:lnR cap="flat" cmpd="sng" w="9525">
                      <a:solidFill>
                        <a:srgbClr val="333399"/>
                      </a:solidFill>
                      <a:prstDash val="solid"/>
                      <a:round/>
                      <a:headEnd len="sm" w="sm" type="none"/>
                      <a:tailEnd len="sm" w="sm" type="none"/>
                    </a:lnR>
                    <a:lnT cap="flat" cmpd="sng" w="9525">
                      <a:solidFill>
                        <a:srgbClr val="333399"/>
                      </a:solidFill>
                      <a:prstDash val="solid"/>
                      <a:round/>
                      <a:headEnd len="sm" w="sm" type="none"/>
                      <a:tailEnd len="sm" w="sm" type="none"/>
                    </a:lnT>
                    <a:lnB cap="flat" cmpd="sng" w="9525">
                      <a:solidFill>
                        <a:srgbClr val="333399"/>
                      </a:solidFill>
                      <a:prstDash val="solid"/>
                      <a:round/>
                      <a:headEnd len="sm" w="sm" type="none"/>
                      <a:tailEnd len="sm" w="sm" type="none"/>
                    </a:lnB>
                    <a:solidFill>
                      <a:srgbClr val="FDE9D8"/>
                    </a:solidFill>
                  </a:tcPr>
                </a:tc>
                <a:tc hMerge="1"/>
              </a:tr>
              <a:tr h="1021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Oi"/>
                        <a:ea typeface="Oi"/>
                        <a:cs typeface="Oi"/>
                        <a:sym typeface="Oi"/>
                      </a:endParaRPr>
                    </a:p>
                  </a:txBody>
                  <a:tcPr marT="0" marB="0" marR="0" marL="0">
                    <a:lnR cap="flat" cmpd="sng" w="28950">
                      <a:solidFill>
                        <a:srgbClr val="000066"/>
                      </a:solidFill>
                      <a:prstDash val="solid"/>
                      <a:round/>
                      <a:headEnd len="sm" w="sm" type="none"/>
                      <a:tailEnd len="sm" w="sm" type="none"/>
                    </a:lnR>
                    <a:lnT cap="flat" cmpd="sng" w="9525">
                      <a:solidFill>
                        <a:srgbClr val="333399"/>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Oi"/>
                        <a:ea typeface="Oi"/>
                        <a:cs typeface="Oi"/>
                        <a:sym typeface="Oi"/>
                      </a:endParaRPr>
                    </a:p>
                  </a:txBody>
                  <a:tcPr marT="0" marB="0" marR="0" marL="0">
                    <a:lnL cap="flat" cmpd="sng" w="28950">
                      <a:solidFill>
                        <a:srgbClr val="000066"/>
                      </a:solidFill>
                      <a:prstDash val="solid"/>
                      <a:round/>
                      <a:headEnd len="sm" w="sm" type="none"/>
                      <a:tailEnd len="sm" w="sm" type="none"/>
                    </a:lnL>
                    <a:lnT cap="flat" cmpd="sng" w="9525">
                      <a:solidFill>
                        <a:srgbClr val="333399"/>
                      </a:solidFill>
                      <a:prstDash val="solid"/>
                      <a:round/>
                      <a:headEnd len="sm" w="sm" type="none"/>
                      <a:tailEnd len="sm" w="sm" type="none"/>
                    </a:lnT>
                  </a:tcPr>
                </a:tc>
              </a:tr>
            </a:tbl>
          </a:graphicData>
        </a:graphic>
      </p:graphicFrame>
      <p:sp>
        <p:nvSpPr>
          <p:cNvPr id="2018" name="Google Shape;2018;p168"/>
          <p:cNvSpPr txBox="1"/>
          <p:nvPr/>
        </p:nvSpPr>
        <p:spPr>
          <a:xfrm>
            <a:off x="1184147" y="4319015"/>
            <a:ext cx="6849109" cy="311150"/>
          </a:xfrm>
          <a:prstGeom prst="rect">
            <a:avLst/>
          </a:prstGeom>
          <a:solidFill>
            <a:srgbClr val="FF9900"/>
          </a:solidFill>
          <a:ln cap="flat" cmpd="sng" w="9525">
            <a:solidFill>
              <a:srgbClr val="333399"/>
            </a:solidFill>
            <a:prstDash val="solid"/>
            <a:round/>
            <a:headEnd len="sm" w="sm" type="none"/>
            <a:tailEnd len="sm" w="sm" type="none"/>
          </a:ln>
        </p:spPr>
        <p:txBody>
          <a:bodyPr anchorCtr="0" anchor="t" bIns="0" lIns="0" spcFirstLastPara="1" rIns="0" wrap="square" tIns="34275">
            <a:spAutoFit/>
          </a:bodyPr>
          <a:lstStyle/>
          <a:p>
            <a:pPr indent="0" lvl="0" marL="1905" marR="0" rtl="0" algn="ctr">
              <a:lnSpc>
                <a:spcPct val="100000"/>
              </a:lnSpc>
              <a:spcBef>
                <a:spcPts val="0"/>
              </a:spcBef>
              <a:spcAft>
                <a:spcPts val="0"/>
              </a:spcAft>
              <a:buClr>
                <a:srgbClr val="000000"/>
              </a:buClr>
              <a:buSzPts val="1400"/>
              <a:buFont typeface="Arial"/>
              <a:buNone/>
            </a:pPr>
            <a:r>
              <a:rPr b="0" i="0" lang="en-US" sz="1400" u="none" cap="none" strike="noStrike">
                <a:solidFill>
                  <a:srgbClr val="333399"/>
                </a:solidFill>
                <a:latin typeface="Oi"/>
                <a:ea typeface="Oi"/>
                <a:cs typeface="Oi"/>
                <a:sym typeface="Oi"/>
              </a:rPr>
              <a:t>JDBC Driver Manager</a:t>
            </a:r>
            <a:endParaRPr b="0" i="0" sz="1400" u="none" cap="none" strike="noStrike">
              <a:solidFill>
                <a:schemeClr val="dk1"/>
              </a:solidFill>
              <a:latin typeface="Oi"/>
              <a:ea typeface="Oi"/>
              <a:cs typeface="Oi"/>
              <a:sym typeface="Oi"/>
            </a:endParaRPr>
          </a:p>
        </p:txBody>
      </p:sp>
      <p:sp>
        <p:nvSpPr>
          <p:cNvPr id="2019" name="Google Shape;2019;p168"/>
          <p:cNvSpPr txBox="1"/>
          <p:nvPr/>
        </p:nvSpPr>
        <p:spPr>
          <a:xfrm>
            <a:off x="1184147" y="3941064"/>
            <a:ext cx="6849109" cy="312420"/>
          </a:xfrm>
          <a:prstGeom prst="rect">
            <a:avLst/>
          </a:prstGeom>
          <a:solidFill>
            <a:srgbClr val="FDE9D8"/>
          </a:solidFill>
          <a:ln cap="flat" cmpd="sng" w="9525">
            <a:solidFill>
              <a:srgbClr val="333399"/>
            </a:solidFill>
            <a:prstDash val="solid"/>
            <a:round/>
            <a:headEnd len="sm" w="sm" type="none"/>
            <a:tailEnd len="sm" w="sm" type="none"/>
          </a:ln>
        </p:spPr>
        <p:txBody>
          <a:bodyPr anchorCtr="0" anchor="t" bIns="0" lIns="0" spcFirstLastPara="1" rIns="0" wrap="square" tIns="34925">
            <a:spAutoFit/>
          </a:bodyPr>
          <a:lstStyle/>
          <a:p>
            <a:pPr indent="0" lvl="0" marL="1905" marR="0" rtl="0" algn="ctr">
              <a:lnSpc>
                <a:spcPct val="100000"/>
              </a:lnSpc>
              <a:spcBef>
                <a:spcPts val="0"/>
              </a:spcBef>
              <a:spcAft>
                <a:spcPts val="0"/>
              </a:spcAft>
              <a:buClr>
                <a:srgbClr val="000000"/>
              </a:buClr>
              <a:buSzPts val="1400"/>
              <a:buFont typeface="Arial"/>
              <a:buNone/>
            </a:pPr>
            <a:r>
              <a:rPr b="0" i="0" lang="en-US" sz="1400" u="none" cap="none" strike="noStrike">
                <a:solidFill>
                  <a:srgbClr val="333399"/>
                </a:solidFill>
                <a:latin typeface="Oi"/>
                <a:ea typeface="Oi"/>
                <a:cs typeface="Oi"/>
                <a:sym typeface="Oi"/>
              </a:rPr>
              <a:t>Your Java application</a:t>
            </a:r>
            <a:endParaRPr b="0" i="0" sz="1400" u="none" cap="none" strike="noStrike">
              <a:solidFill>
                <a:schemeClr val="dk1"/>
              </a:solidFill>
              <a:latin typeface="Oi"/>
              <a:ea typeface="Oi"/>
              <a:cs typeface="Oi"/>
              <a:sym typeface="Oi"/>
            </a:endParaRPr>
          </a:p>
        </p:txBody>
      </p:sp>
      <p:sp>
        <p:nvSpPr>
          <p:cNvPr id="2020" name="Google Shape;2020;p168"/>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JDBC Architecture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69"/>
          <p:cNvSpPr txBox="1"/>
          <p:nvPr/>
        </p:nvSpPr>
        <p:spPr>
          <a:xfrm>
            <a:off x="939164" y="1668398"/>
            <a:ext cx="7449184" cy="675640"/>
          </a:xfrm>
          <a:prstGeom prst="rect">
            <a:avLst/>
          </a:prstGeom>
          <a:noFill/>
          <a:ln>
            <a:noFill/>
          </a:ln>
        </p:spPr>
        <p:txBody>
          <a:bodyPr anchorCtr="0" anchor="t" bIns="0" lIns="0" spcFirstLastPara="1" rIns="0" wrap="square" tIns="0">
            <a:spAutoFit/>
          </a:bodyPr>
          <a:lstStyle/>
          <a:p>
            <a:pPr indent="-286385" lvl="0" marL="299085" marR="0" rtl="0" algn="l">
              <a:lnSpc>
                <a:spcPct val="100000"/>
              </a:lnSpc>
              <a:spcBef>
                <a:spcPts val="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An open-source, free, pure Java Database Management System</a:t>
            </a:r>
            <a:endParaRPr b="0" i="0" sz="1400" u="none" cap="none" strike="noStrike">
              <a:solidFill>
                <a:srgbClr val="000000"/>
              </a:solidFill>
              <a:latin typeface="Arial"/>
              <a:ea typeface="Arial"/>
              <a:cs typeface="Arial"/>
              <a:sym typeface="Arial"/>
            </a:endParaRPr>
          </a:p>
          <a:p>
            <a:pPr indent="-286385" lvl="0" marL="299085" marR="0" rtl="0" algn="l">
              <a:lnSpc>
                <a:spcPct val="100000"/>
              </a:lnSpc>
              <a:spcBef>
                <a:spcPts val="395"/>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Downloadable from </a:t>
            </a:r>
            <a:r>
              <a:rPr b="0" i="0" lang="en-US" sz="2000" u="sng" cap="none" strike="noStrike">
                <a:solidFill>
                  <a:schemeClr val="dk1"/>
                </a:solidFill>
                <a:latin typeface="Oi"/>
                <a:ea typeface="Oi"/>
                <a:cs typeface="Oi"/>
                <a:sym typeface="Oi"/>
                <a:hlinkClick r:id="rId3">
                  <a:extLst>
                    <a:ext uri="{A12FA001-AC4F-418D-AE19-62706E023703}">
                      <ahyp:hlinkClr val="tx"/>
                    </a:ext>
                  </a:extLst>
                </a:hlinkClick>
              </a:rPr>
              <a:t>http://db.apache.org/derby</a:t>
            </a:r>
            <a:endParaRPr b="0" i="0" sz="2000" u="none" cap="none" strike="noStrike">
              <a:solidFill>
                <a:schemeClr val="dk1"/>
              </a:solidFill>
              <a:latin typeface="Oi"/>
              <a:ea typeface="Oi"/>
              <a:cs typeface="Oi"/>
              <a:sym typeface="Oi"/>
            </a:endParaRPr>
          </a:p>
        </p:txBody>
      </p:sp>
      <p:sp>
        <p:nvSpPr>
          <p:cNvPr id="2026" name="Google Shape;2026;p169"/>
          <p:cNvSpPr txBox="1"/>
          <p:nvPr/>
        </p:nvSpPr>
        <p:spPr>
          <a:xfrm>
            <a:off x="939164" y="2781300"/>
            <a:ext cx="4923790" cy="687070"/>
          </a:xfrm>
          <a:prstGeom prst="rect">
            <a:avLst/>
          </a:prstGeom>
          <a:noFill/>
          <a:ln>
            <a:noFill/>
          </a:ln>
        </p:spPr>
        <p:txBody>
          <a:bodyPr anchorCtr="0" anchor="t" bIns="0" lIns="0" spcFirstLastPara="1" rIns="0" wrap="square" tIns="0">
            <a:spAutoFit/>
          </a:bodyPr>
          <a:lstStyle/>
          <a:p>
            <a:pPr indent="-286385" lvl="0" marL="299085" marR="0" rtl="0" algn="l">
              <a:lnSpc>
                <a:spcPct val="100000"/>
              </a:lnSpc>
              <a:spcBef>
                <a:spcPts val="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See </a:t>
            </a:r>
            <a:r>
              <a:rPr b="0" i="0" lang="en-US" sz="2000" u="none" cap="none" strike="noStrike">
                <a:solidFill>
                  <a:schemeClr val="dk1"/>
                </a:solidFill>
                <a:latin typeface="Oi"/>
                <a:ea typeface="Oi"/>
                <a:cs typeface="Oi"/>
                <a:sym typeface="Oi"/>
              </a:rPr>
              <a:t>C:\JavaDev\Databases\Derby</a:t>
            </a:r>
            <a:endParaRPr b="0" i="0" sz="2000" u="none" cap="none" strike="noStrike">
              <a:solidFill>
                <a:schemeClr val="dk1"/>
              </a:solidFill>
              <a:latin typeface="Oi"/>
              <a:ea typeface="Oi"/>
              <a:cs typeface="Oi"/>
              <a:sym typeface="Oi"/>
            </a:endParaRPr>
          </a:p>
          <a:p>
            <a:pPr indent="-286385" lvl="0" marL="299085" marR="0" rtl="0" algn="l">
              <a:lnSpc>
                <a:spcPct val="100000"/>
              </a:lnSpc>
              <a:spcBef>
                <a:spcPts val="56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Contains Derby JARS and runtime engine</a:t>
            </a:r>
            <a:endParaRPr b="0" i="0" sz="2000" u="none" cap="none" strike="noStrike">
              <a:solidFill>
                <a:schemeClr val="dk1"/>
              </a:solidFill>
              <a:latin typeface="Cambria"/>
              <a:ea typeface="Cambria"/>
              <a:cs typeface="Cambria"/>
              <a:sym typeface="Cambria"/>
            </a:endParaRPr>
          </a:p>
        </p:txBody>
      </p:sp>
      <p:sp>
        <p:nvSpPr>
          <p:cNvPr id="2027" name="Google Shape;2027;p169"/>
          <p:cNvSpPr txBox="1"/>
          <p:nvPr/>
        </p:nvSpPr>
        <p:spPr>
          <a:xfrm>
            <a:off x="939164" y="3895725"/>
            <a:ext cx="6170295" cy="307777"/>
          </a:xfrm>
          <a:prstGeom prst="rect">
            <a:avLst/>
          </a:prstGeom>
          <a:noFill/>
          <a:ln>
            <a:noFill/>
          </a:ln>
        </p:spPr>
        <p:txBody>
          <a:bodyPr anchorCtr="0" anchor="t" bIns="0" lIns="0" spcFirstLastPara="1" rIns="0" wrap="square" tIns="0">
            <a:spAutoFit/>
          </a:bodyPr>
          <a:lstStyle/>
          <a:p>
            <a:pPr indent="-286385" lvl="0" marL="299085" marR="0" rtl="0" algn="l">
              <a:lnSpc>
                <a:spcPct val="100000"/>
              </a:lnSpc>
              <a:spcBef>
                <a:spcPts val="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Run </a:t>
            </a:r>
            <a:r>
              <a:rPr b="0" i="0" lang="en-US" sz="2000" u="none" cap="none" strike="noStrike">
                <a:solidFill>
                  <a:schemeClr val="dk1"/>
                </a:solidFill>
                <a:latin typeface="Oi"/>
                <a:ea typeface="Oi"/>
                <a:cs typeface="Oi"/>
                <a:sym typeface="Oi"/>
              </a:rPr>
              <a:t>C:\JavaDev\Databases\StartDerby.bat</a:t>
            </a:r>
            <a:endParaRPr b="0" i="0" sz="2000" u="none" cap="none" strike="noStrike">
              <a:solidFill>
                <a:schemeClr val="dk1"/>
              </a:solidFill>
              <a:latin typeface="Oi"/>
              <a:ea typeface="Oi"/>
              <a:cs typeface="Oi"/>
              <a:sym typeface="Oi"/>
            </a:endParaRPr>
          </a:p>
        </p:txBody>
      </p:sp>
      <p:sp>
        <p:nvSpPr>
          <p:cNvPr id="2028" name="Google Shape;2028;p169"/>
          <p:cNvSpPr/>
          <p:nvPr/>
        </p:nvSpPr>
        <p:spPr>
          <a:xfrm>
            <a:off x="719327" y="4283202"/>
            <a:ext cx="7880604" cy="149656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29" name="Google Shape;2029;p169"/>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Using the Derby Database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Primitive Types</a:t>
            </a:r>
            <a:endParaRPr b="0" i="0" sz="1400" u="none" cap="none" strike="noStrike">
              <a:solidFill>
                <a:srgbClr val="000000"/>
              </a:solidFill>
              <a:latin typeface="Arial"/>
              <a:ea typeface="Arial"/>
              <a:cs typeface="Arial"/>
              <a:sym typeface="Arial"/>
            </a:endParaRPr>
          </a:p>
        </p:txBody>
      </p:sp>
      <p:grpSp>
        <p:nvGrpSpPr>
          <p:cNvPr id="488" name="Google Shape;488;p17"/>
          <p:cNvGrpSpPr/>
          <p:nvPr/>
        </p:nvGrpSpPr>
        <p:grpSpPr>
          <a:xfrm>
            <a:off x="3027156" y="1066800"/>
            <a:ext cx="7917411" cy="4866168"/>
            <a:chOff x="3581400" y="1152360"/>
            <a:chExt cx="4742714" cy="4866168"/>
          </a:xfrm>
        </p:grpSpPr>
        <p:grpSp>
          <p:nvGrpSpPr>
            <p:cNvPr id="489" name="Google Shape;489;p17"/>
            <p:cNvGrpSpPr/>
            <p:nvPr/>
          </p:nvGrpSpPr>
          <p:grpSpPr>
            <a:xfrm>
              <a:off x="4263172" y="2490471"/>
              <a:ext cx="4060942" cy="3528057"/>
              <a:chOff x="2358172" y="1271"/>
              <a:chExt cx="4060942" cy="3528057"/>
            </a:xfrm>
          </p:grpSpPr>
          <p:sp>
            <p:nvSpPr>
              <p:cNvPr id="490" name="Google Shape;490;p17"/>
              <p:cNvSpPr/>
              <p:nvPr/>
            </p:nvSpPr>
            <p:spPr>
              <a:xfrm>
                <a:off x="4195702" y="920036"/>
                <a:ext cx="192940" cy="845263"/>
              </a:xfrm>
              <a:custGeom>
                <a:rect b="b" l="l" r="r" t="t"/>
                <a:pathLst>
                  <a:path extrusionOk="0" h="120000" w="120000">
                    <a:moveTo>
                      <a:pt x="120000" y="0"/>
                    </a:moveTo>
                    <a:lnTo>
                      <a:pt x="120000" y="120000"/>
                    </a:lnTo>
                    <a:lnTo>
                      <a:pt x="0" y="120000"/>
                    </a:lnTo>
                  </a:path>
                </a:pathLst>
              </a:custGeom>
              <a:noFill/>
              <a:ln cap="flat" cmpd="sng" w="25400">
                <a:solidFill>
                  <a:srgbClr val="3B6495"/>
                </a:solidFill>
                <a:prstDash val="solid"/>
                <a:round/>
                <a:headEnd len="sm" w="sm" type="none"/>
                <a:tailEnd len="sm" w="sm" type="none"/>
              </a:ln>
            </p:spPr>
          </p:sp>
          <p:sp>
            <p:nvSpPr>
              <p:cNvPr id="491" name="Google Shape;491;p17"/>
              <p:cNvSpPr/>
              <p:nvPr/>
            </p:nvSpPr>
            <p:spPr>
              <a:xfrm>
                <a:off x="4388643" y="920036"/>
                <a:ext cx="1111705" cy="1690527"/>
              </a:xfrm>
              <a:custGeom>
                <a:rect b="b" l="l" r="r" t="t"/>
                <a:pathLst>
                  <a:path extrusionOk="0" h="120000" w="120000">
                    <a:moveTo>
                      <a:pt x="0" y="0"/>
                    </a:moveTo>
                    <a:lnTo>
                      <a:pt x="0" y="106304"/>
                    </a:lnTo>
                    <a:lnTo>
                      <a:pt x="120000" y="106304"/>
                    </a:lnTo>
                    <a:lnTo>
                      <a:pt x="120000" y="120000"/>
                    </a:lnTo>
                  </a:path>
                </a:pathLst>
              </a:custGeom>
              <a:noFill/>
              <a:ln cap="flat" cmpd="sng" w="25400">
                <a:solidFill>
                  <a:srgbClr val="3B6495"/>
                </a:solidFill>
                <a:prstDash val="solid"/>
                <a:round/>
                <a:headEnd len="sm" w="sm" type="none"/>
                <a:tailEnd len="sm" w="sm" type="none"/>
              </a:ln>
            </p:spPr>
          </p:sp>
          <p:sp>
            <p:nvSpPr>
              <p:cNvPr id="492" name="Google Shape;492;p17"/>
              <p:cNvSpPr/>
              <p:nvPr/>
            </p:nvSpPr>
            <p:spPr>
              <a:xfrm>
                <a:off x="3276937" y="920036"/>
                <a:ext cx="1111705" cy="1690527"/>
              </a:xfrm>
              <a:custGeom>
                <a:rect b="b" l="l" r="r" t="t"/>
                <a:pathLst>
                  <a:path extrusionOk="0" h="120000" w="120000">
                    <a:moveTo>
                      <a:pt x="120000" y="0"/>
                    </a:moveTo>
                    <a:lnTo>
                      <a:pt x="120000" y="106304"/>
                    </a:lnTo>
                    <a:lnTo>
                      <a:pt x="0" y="106304"/>
                    </a:lnTo>
                    <a:lnTo>
                      <a:pt x="0" y="120000"/>
                    </a:lnTo>
                  </a:path>
                </a:pathLst>
              </a:custGeom>
              <a:noFill/>
              <a:ln cap="flat" cmpd="sng" w="25400">
                <a:solidFill>
                  <a:srgbClr val="3B6495"/>
                </a:solidFill>
                <a:prstDash val="solid"/>
                <a:round/>
                <a:headEnd len="sm" w="sm" type="none"/>
                <a:tailEnd len="sm" w="sm" type="none"/>
              </a:ln>
            </p:spPr>
          </p:sp>
          <p:sp>
            <p:nvSpPr>
              <p:cNvPr id="493" name="Google Shape;493;p17"/>
              <p:cNvSpPr/>
              <p:nvPr/>
            </p:nvSpPr>
            <p:spPr>
              <a:xfrm>
                <a:off x="3469878" y="1271"/>
                <a:ext cx="1837530" cy="918765"/>
              </a:xfrm>
              <a:prstGeom prst="rect">
                <a:avLst/>
              </a:prstGeom>
              <a:solidFill>
                <a:schemeClr val="accent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7"/>
              <p:cNvSpPr txBox="1"/>
              <p:nvPr/>
            </p:nvSpPr>
            <p:spPr>
              <a:xfrm>
                <a:off x="3469878" y="1271"/>
                <a:ext cx="1837530" cy="918765"/>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lt1"/>
                  </a:buClr>
                  <a:buSzPts val="1800"/>
                  <a:buFont typeface="Cambria"/>
                  <a:buNone/>
                </a:pPr>
                <a:r>
                  <a:rPr b="1" i="0" lang="en-US" sz="1800" u="none" cap="none" strike="noStrike">
                    <a:solidFill>
                      <a:schemeClr val="lt1"/>
                    </a:solidFill>
                    <a:latin typeface="Cambria"/>
                    <a:ea typeface="Cambria"/>
                    <a:cs typeface="Cambria"/>
                    <a:sym typeface="Cambria"/>
                  </a:rPr>
                  <a:t>Number</a:t>
                </a:r>
                <a:endParaRPr b="0" i="0" sz="1800" u="none" cap="none" strike="noStrike">
                  <a:solidFill>
                    <a:schemeClr val="lt1"/>
                  </a:solidFill>
                  <a:latin typeface="Cambria"/>
                  <a:ea typeface="Cambria"/>
                  <a:cs typeface="Cambria"/>
                  <a:sym typeface="Cambria"/>
                </a:endParaRPr>
              </a:p>
            </p:txBody>
          </p:sp>
          <p:sp>
            <p:nvSpPr>
              <p:cNvPr id="495" name="Google Shape;495;p17"/>
              <p:cNvSpPr/>
              <p:nvPr/>
            </p:nvSpPr>
            <p:spPr>
              <a:xfrm>
                <a:off x="2358172" y="2610563"/>
                <a:ext cx="1837530" cy="918765"/>
              </a:xfrm>
              <a:prstGeom prst="rect">
                <a:avLst/>
              </a:prstGeom>
              <a:solidFill>
                <a:srgbClr val="19705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7"/>
              <p:cNvSpPr txBox="1"/>
              <p:nvPr/>
            </p:nvSpPr>
            <p:spPr>
              <a:xfrm>
                <a:off x="2358172" y="2610563"/>
                <a:ext cx="1837530" cy="918765"/>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Float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63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 32 bits varies</a:t>
                </a:r>
                <a:endParaRPr b="0" i="0" sz="1800" u="none" cap="none" strike="noStrike">
                  <a:solidFill>
                    <a:schemeClr val="lt1"/>
                  </a:solidFill>
                  <a:latin typeface="Cambria"/>
                  <a:ea typeface="Cambria"/>
                  <a:cs typeface="Cambria"/>
                  <a:sym typeface="Cambria"/>
                </a:endParaRPr>
              </a:p>
            </p:txBody>
          </p:sp>
          <p:sp>
            <p:nvSpPr>
              <p:cNvPr id="497" name="Google Shape;497;p17"/>
              <p:cNvSpPr/>
              <p:nvPr/>
            </p:nvSpPr>
            <p:spPr>
              <a:xfrm>
                <a:off x="4581584" y="2610563"/>
                <a:ext cx="1837530" cy="918765"/>
              </a:xfrm>
              <a:prstGeom prst="rect">
                <a:avLst/>
              </a:prstGeom>
              <a:solidFill>
                <a:srgbClr val="19705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7"/>
              <p:cNvSpPr txBox="1"/>
              <p:nvPr/>
            </p:nvSpPr>
            <p:spPr>
              <a:xfrm>
                <a:off x="4581584" y="2610563"/>
                <a:ext cx="1837530" cy="918765"/>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Double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63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64 bits varies</a:t>
                </a:r>
                <a:endParaRPr b="0" i="0" sz="1800" u="none" cap="none" strike="noStrike">
                  <a:solidFill>
                    <a:schemeClr val="lt1"/>
                  </a:solidFill>
                  <a:latin typeface="Cambria"/>
                  <a:ea typeface="Cambria"/>
                  <a:cs typeface="Cambria"/>
                  <a:sym typeface="Cambria"/>
                </a:endParaRPr>
              </a:p>
            </p:txBody>
          </p:sp>
          <p:sp>
            <p:nvSpPr>
              <p:cNvPr id="499" name="Google Shape;499;p17"/>
              <p:cNvSpPr/>
              <p:nvPr/>
            </p:nvSpPr>
            <p:spPr>
              <a:xfrm>
                <a:off x="2358172" y="1305917"/>
                <a:ext cx="1837530" cy="918765"/>
              </a:xfrm>
              <a:prstGeom prst="rect">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7"/>
              <p:cNvSpPr txBox="1"/>
              <p:nvPr/>
            </p:nvSpPr>
            <p:spPr>
              <a:xfrm>
                <a:off x="2358172" y="1305917"/>
                <a:ext cx="1837530" cy="918765"/>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Floating Point</a:t>
                </a:r>
                <a:endParaRPr b="0" i="0" sz="1400" u="none" cap="none" strike="noStrike">
                  <a:solidFill>
                    <a:srgbClr val="000000"/>
                  </a:solidFill>
                  <a:latin typeface="Arial"/>
                  <a:ea typeface="Arial"/>
                  <a:cs typeface="Arial"/>
                  <a:sym typeface="Arial"/>
                </a:endParaRPr>
              </a:p>
            </p:txBody>
          </p:sp>
        </p:grpSp>
        <p:sp>
          <p:nvSpPr>
            <p:cNvPr id="501" name="Google Shape;501;p17"/>
            <p:cNvSpPr/>
            <p:nvPr/>
          </p:nvSpPr>
          <p:spPr>
            <a:xfrm>
              <a:off x="3581400" y="1152360"/>
              <a:ext cx="1828800" cy="8288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Primitive Long 64bits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 (huge to huge)</a:t>
              </a:r>
              <a:endParaRPr b="0" i="0" sz="1400" u="none" cap="none" strike="noStrike">
                <a:solidFill>
                  <a:srgbClr val="000000"/>
                </a:solidFill>
                <a:latin typeface="Arial"/>
                <a:ea typeface="Arial"/>
                <a:cs typeface="Arial"/>
                <a:sym typeface="Arial"/>
              </a:endParaRPr>
            </a:p>
          </p:txBody>
        </p:sp>
        <p:cxnSp>
          <p:nvCxnSpPr>
            <p:cNvPr id="502" name="Google Shape;502;p17"/>
            <p:cNvCxnSpPr/>
            <p:nvPr/>
          </p:nvCxnSpPr>
          <p:spPr>
            <a:xfrm rot="5400000">
              <a:off x="4268788" y="2284412"/>
              <a:ext cx="457200" cy="3175"/>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170"/>
          <p:cNvSpPr txBox="1"/>
          <p:nvPr/>
        </p:nvSpPr>
        <p:spPr>
          <a:xfrm>
            <a:off x="485140" y="1241171"/>
            <a:ext cx="8238490" cy="2128788"/>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Each JDBC driver is a Java class</a:t>
            </a:r>
            <a:endParaRPr b="0" i="0" sz="2000" u="none" cap="none" strike="noStrike">
              <a:solidFill>
                <a:schemeClr val="dk1"/>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You must load this class into the JVM first, before you can connect  to the database or execute any SQL statements</a:t>
            </a:r>
            <a:endParaRPr b="0" i="0" sz="1400" u="none" cap="none" strike="noStrike">
              <a:solidFill>
                <a:srgbClr val="000000"/>
              </a:solidFill>
              <a:latin typeface="Arial"/>
              <a:ea typeface="Arial"/>
              <a:cs typeface="Arial"/>
              <a:sym typeface="Arial"/>
            </a:endParaRPr>
          </a:p>
          <a:p>
            <a:pPr indent="-342900" lvl="0" marL="355600" marR="549910" rtl="0" algn="l">
              <a:lnSpc>
                <a:spcPct val="100000"/>
              </a:lnSpc>
              <a:spcBef>
                <a:spcPts val="1145"/>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For example, the following code loads the Derby client  driver class</a:t>
            </a:r>
            <a:endParaRPr b="0" i="0" sz="2000" u="none" cap="none" strike="noStrike">
              <a:solidFill>
                <a:schemeClr val="dk1"/>
              </a:solidFill>
              <a:latin typeface="Cambria"/>
              <a:ea typeface="Cambria"/>
              <a:cs typeface="Cambria"/>
              <a:sym typeface="Cambria"/>
            </a:endParaRPr>
          </a:p>
          <a:p>
            <a:pPr indent="-342900" lvl="1" marL="812800" marR="549910" rtl="0" algn="l">
              <a:lnSpc>
                <a:spcPct val="100000"/>
              </a:lnSpc>
              <a:spcBef>
                <a:spcPts val="1145"/>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When the driver is loaded, it automatically registers itself with the  JDBC Driver Manager</a:t>
            </a:r>
            <a:endParaRPr b="0" i="0" sz="1400" u="none" cap="none" strike="noStrike">
              <a:solidFill>
                <a:srgbClr val="000000"/>
              </a:solidFill>
              <a:latin typeface="Arial"/>
              <a:ea typeface="Arial"/>
              <a:cs typeface="Arial"/>
              <a:sym typeface="Arial"/>
            </a:endParaRPr>
          </a:p>
        </p:txBody>
      </p:sp>
      <p:sp>
        <p:nvSpPr>
          <p:cNvPr id="2035" name="Google Shape;2035;p170"/>
          <p:cNvSpPr/>
          <p:nvPr/>
        </p:nvSpPr>
        <p:spPr>
          <a:xfrm>
            <a:off x="735211" y="4255261"/>
            <a:ext cx="5905922" cy="163203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36" name="Google Shape;2036;p170"/>
          <p:cNvSpPr/>
          <p:nvPr/>
        </p:nvSpPr>
        <p:spPr>
          <a:xfrm>
            <a:off x="556259" y="3919728"/>
            <a:ext cx="8232775" cy="2115820"/>
          </a:xfrm>
          <a:custGeom>
            <a:rect b="b" l="l" r="r" t="t"/>
            <a:pathLst>
              <a:path extrusionOk="0" h="2115820" w="8232775">
                <a:moveTo>
                  <a:pt x="0" y="0"/>
                </a:moveTo>
                <a:lnTo>
                  <a:pt x="8232648" y="0"/>
                </a:lnTo>
                <a:lnTo>
                  <a:pt x="8232648" y="2115312"/>
                </a:lnTo>
                <a:lnTo>
                  <a:pt x="0" y="2115312"/>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37" name="Google Shape;2037;p170"/>
          <p:cNvSpPr txBox="1"/>
          <p:nvPr/>
        </p:nvSpPr>
        <p:spPr>
          <a:xfrm>
            <a:off x="635000" y="4114012"/>
            <a:ext cx="5984240" cy="172275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try</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226059"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Class.forName("org.apache.derby.jdbc.ClientDriver");</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catch (ClassNotFoundException 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226059"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System.out.println("Error loading JDBC driver: " + 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p:txBody>
      </p:sp>
      <p:sp>
        <p:nvSpPr>
          <p:cNvPr id="2038" name="Google Shape;2038;p170"/>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Load JDBC Drivers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171"/>
          <p:cNvSpPr txBox="1"/>
          <p:nvPr/>
        </p:nvSpPr>
        <p:spPr>
          <a:xfrm>
            <a:off x="485140" y="1241171"/>
            <a:ext cx="7732395" cy="3000821"/>
          </a:xfrm>
          <a:prstGeom prst="rect">
            <a:avLst/>
          </a:prstGeom>
          <a:noFill/>
          <a:ln>
            <a:noFill/>
          </a:ln>
        </p:spPr>
        <p:txBody>
          <a:bodyPr anchorCtr="0" anchor="t" bIns="0" lIns="0" spcFirstLastPara="1" rIns="0" wrap="square" tIns="0">
            <a:spAutoFit/>
          </a:bodyPr>
          <a:lstStyle/>
          <a:p>
            <a:pPr indent="-342900" lvl="0" marL="355600" marR="0" rtl="0" algn="l">
              <a:lnSpc>
                <a:spcPct val="117916"/>
              </a:lnSpc>
              <a:spcBef>
                <a:spcPts val="0"/>
              </a:spcBef>
              <a:spcAft>
                <a:spcPts val="0"/>
              </a:spcAft>
              <a:buClr>
                <a:schemeClr val="dk1"/>
              </a:buClr>
              <a:buSzPts val="2400"/>
              <a:buFont typeface="Arial"/>
              <a:buChar char="•"/>
            </a:pPr>
            <a:r>
              <a:rPr b="0" i="0" lang="en-US" sz="2400" u="none" cap="none" strike="noStrike">
                <a:solidFill>
                  <a:schemeClr val="dk1"/>
                </a:solidFill>
                <a:latin typeface="Cambria"/>
                <a:ea typeface="Cambria"/>
                <a:cs typeface="Cambria"/>
                <a:sym typeface="Cambria"/>
              </a:rPr>
              <a:t>Once you have loaded the JDBC driver, you can use</a:t>
            </a:r>
            <a:endParaRPr b="0" i="0" sz="2400" u="none" cap="none" strike="noStrike">
              <a:solidFill>
                <a:schemeClr val="dk1"/>
              </a:solidFill>
              <a:latin typeface="Cambria"/>
              <a:ea typeface="Cambria"/>
              <a:cs typeface="Cambria"/>
              <a:sym typeface="Cambria"/>
            </a:endParaRPr>
          </a:p>
          <a:p>
            <a:pPr indent="-342900" lvl="0" marL="698500" marR="0" rtl="0" algn="l">
              <a:lnSpc>
                <a:spcPct val="117916"/>
              </a:lnSpc>
              <a:spcBef>
                <a:spcPts val="0"/>
              </a:spcBef>
              <a:spcAft>
                <a:spcPts val="0"/>
              </a:spcAft>
              <a:buClr>
                <a:schemeClr val="dk1"/>
              </a:buClr>
              <a:buSzPts val="2400"/>
              <a:buFont typeface="Arial"/>
              <a:buChar char="•"/>
            </a:pPr>
            <a:r>
              <a:rPr b="0" i="0" lang="en-US" sz="2400" u="none" cap="none" strike="noStrike">
                <a:solidFill>
                  <a:schemeClr val="dk1"/>
                </a:solidFill>
                <a:latin typeface="Oi"/>
                <a:ea typeface="Oi"/>
                <a:cs typeface="Oi"/>
                <a:sym typeface="Oi"/>
              </a:rPr>
              <a:t>DriverManager </a:t>
            </a:r>
            <a:r>
              <a:rPr b="0" i="0" lang="en-US" sz="2400" u="none" cap="none" strike="noStrike">
                <a:solidFill>
                  <a:schemeClr val="dk1"/>
                </a:solidFill>
                <a:latin typeface="Cambria"/>
                <a:ea typeface="Cambria"/>
                <a:cs typeface="Cambria"/>
                <a:sym typeface="Cambria"/>
              </a:rPr>
              <a:t>to open a connection to a database</a:t>
            </a:r>
            <a:endParaRPr b="0" i="0" sz="2400" u="none" cap="none" strike="noStrike">
              <a:solidFill>
                <a:schemeClr val="dk1"/>
              </a:solidFill>
              <a:latin typeface="Cambria"/>
              <a:ea typeface="Cambria"/>
              <a:cs typeface="Cambria"/>
              <a:sym typeface="Cambria"/>
            </a:endParaRPr>
          </a:p>
          <a:p>
            <a:pPr indent="-342900" lvl="0" marL="698500" marR="0" rtl="0" algn="l">
              <a:lnSpc>
                <a:spcPct val="1415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Call </a:t>
            </a:r>
            <a:r>
              <a:rPr b="0" i="0" lang="en-US" sz="2000" u="none" cap="none" strike="noStrike">
                <a:solidFill>
                  <a:schemeClr val="dk1"/>
                </a:solidFill>
                <a:latin typeface="Oi"/>
                <a:ea typeface="Oi"/>
                <a:cs typeface="Oi"/>
                <a:sym typeface="Oi"/>
              </a:rPr>
              <a:t>DriverManager.getConnection()</a:t>
            </a:r>
            <a:endParaRPr b="0" i="0" sz="2000" u="none" cap="none" strike="noStrike">
              <a:solidFill>
                <a:schemeClr val="dk1"/>
              </a:solidFill>
              <a:latin typeface="Oi"/>
              <a:ea typeface="Oi"/>
              <a:cs typeface="Oi"/>
              <a:sym typeface="Oi"/>
            </a:endParaRPr>
          </a:p>
          <a:p>
            <a:pPr indent="-342900" lvl="0" marL="355600" marR="0" rtl="0" algn="l">
              <a:lnSpc>
                <a:spcPct val="117916"/>
              </a:lnSpc>
              <a:spcBef>
                <a:spcPts val="1230"/>
              </a:spcBef>
              <a:spcAft>
                <a:spcPts val="0"/>
              </a:spcAft>
              <a:buClr>
                <a:schemeClr val="dk1"/>
              </a:buClr>
              <a:buSzPts val="2400"/>
              <a:buFont typeface="Arial"/>
              <a:buChar char="•"/>
            </a:pPr>
            <a:r>
              <a:rPr b="0" i="0" lang="en-US" sz="2400" u="none" cap="none" strike="noStrike">
                <a:solidFill>
                  <a:schemeClr val="dk1"/>
                </a:solidFill>
                <a:latin typeface="Cambria"/>
                <a:ea typeface="Cambria"/>
                <a:cs typeface="Cambria"/>
                <a:sym typeface="Cambria"/>
              </a:rPr>
              <a:t>JDBC uses URI syntax to denote database names</a:t>
            </a:r>
            <a:endParaRPr b="0" i="0" sz="2400" u="none" cap="none" strike="noStrike">
              <a:solidFill>
                <a:schemeClr val="dk1"/>
              </a:solidFill>
              <a:latin typeface="Cambria"/>
              <a:ea typeface="Cambria"/>
              <a:cs typeface="Cambria"/>
              <a:sym typeface="Cambria"/>
            </a:endParaRPr>
          </a:p>
          <a:p>
            <a:pPr indent="-342900" lvl="1" marL="812800" marR="0" rtl="0" algn="l">
              <a:lnSpc>
                <a:spcPct val="141500"/>
              </a:lnSpc>
              <a:spcBef>
                <a:spcPts val="123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The URI syntax is </a:t>
            </a:r>
            <a:r>
              <a:rPr b="0" i="0" lang="en-US" sz="2000" u="none" cap="none" strike="noStrike">
                <a:solidFill>
                  <a:schemeClr val="dk1"/>
                </a:solidFill>
                <a:latin typeface="Oi"/>
                <a:ea typeface="Oi"/>
                <a:cs typeface="Oi"/>
                <a:sym typeface="Oi"/>
              </a:rPr>
              <a:t>"jdbc:&lt;protocol&gt;:DatabaseName"</a:t>
            </a:r>
            <a:endParaRPr b="0" i="0" sz="2000" u="none" cap="none" strike="noStrike">
              <a:solidFill>
                <a:schemeClr val="dk1"/>
              </a:solidFill>
              <a:latin typeface="Oi"/>
              <a:ea typeface="Oi"/>
              <a:cs typeface="Oi"/>
              <a:sym typeface="Oi"/>
            </a:endParaRPr>
          </a:p>
          <a:p>
            <a:pPr indent="-342900" lvl="0" marL="355600" marR="5080" rtl="0" algn="l">
              <a:lnSpc>
                <a:spcPct val="117916"/>
              </a:lnSpc>
              <a:spcBef>
                <a:spcPts val="1405"/>
              </a:spcBef>
              <a:spcAft>
                <a:spcPts val="0"/>
              </a:spcAft>
              <a:buClr>
                <a:schemeClr val="dk1"/>
              </a:buClr>
              <a:buSzPts val="2400"/>
              <a:buFont typeface="Arial"/>
              <a:buChar char="•"/>
            </a:pPr>
            <a:r>
              <a:rPr b="0" i="0" lang="en-US" sz="2400" u="none" cap="none" strike="noStrike">
                <a:solidFill>
                  <a:schemeClr val="dk1"/>
                </a:solidFill>
                <a:latin typeface="Cambria"/>
                <a:ea typeface="Cambria"/>
                <a:cs typeface="Cambria"/>
                <a:sym typeface="Cambria"/>
              </a:rPr>
              <a:t>For example, the following code connects to the Derby  sample database for this course</a:t>
            </a:r>
            <a:endParaRPr b="0" i="0" sz="1400" u="none" cap="none" strike="noStrike">
              <a:solidFill>
                <a:srgbClr val="000000"/>
              </a:solidFill>
              <a:latin typeface="Arial"/>
              <a:ea typeface="Arial"/>
              <a:cs typeface="Arial"/>
              <a:sym typeface="Arial"/>
            </a:endParaRPr>
          </a:p>
        </p:txBody>
      </p:sp>
      <p:sp>
        <p:nvSpPr>
          <p:cNvPr id="2044" name="Google Shape;2044;p171"/>
          <p:cNvSpPr/>
          <p:nvPr/>
        </p:nvSpPr>
        <p:spPr>
          <a:xfrm>
            <a:off x="732778" y="4374350"/>
            <a:ext cx="1042035" cy="140335"/>
          </a:xfrm>
          <a:custGeom>
            <a:rect b="b" l="l" r="r" t="t"/>
            <a:pathLst>
              <a:path extrusionOk="0" h="140335" w="1042035">
                <a:moveTo>
                  <a:pt x="58508" y="23075"/>
                </a:moveTo>
                <a:lnTo>
                  <a:pt x="16192" y="39446"/>
                </a:lnTo>
                <a:lnTo>
                  <a:pt x="0" y="82194"/>
                </a:lnTo>
                <a:lnTo>
                  <a:pt x="1018" y="94584"/>
                </a:lnTo>
                <a:lnTo>
                  <a:pt x="25070" y="131192"/>
                </a:lnTo>
                <a:lnTo>
                  <a:pt x="59207" y="140182"/>
                </a:lnTo>
                <a:lnTo>
                  <a:pt x="66951" y="139794"/>
                </a:lnTo>
                <a:lnTo>
                  <a:pt x="74944" y="138633"/>
                </a:lnTo>
                <a:lnTo>
                  <a:pt x="83187" y="136700"/>
                </a:lnTo>
                <a:lnTo>
                  <a:pt x="91681" y="133997"/>
                </a:lnTo>
                <a:lnTo>
                  <a:pt x="91681" y="126161"/>
                </a:lnTo>
                <a:lnTo>
                  <a:pt x="63385" y="126161"/>
                </a:lnTo>
                <a:lnTo>
                  <a:pt x="53912" y="125373"/>
                </a:lnTo>
                <a:lnTo>
                  <a:pt x="21442" y="99106"/>
                </a:lnTo>
                <a:lnTo>
                  <a:pt x="18288" y="81064"/>
                </a:lnTo>
                <a:lnTo>
                  <a:pt x="18986" y="71660"/>
                </a:lnTo>
                <a:lnTo>
                  <a:pt x="42194" y="39141"/>
                </a:lnTo>
                <a:lnTo>
                  <a:pt x="57988" y="35966"/>
                </a:lnTo>
                <a:lnTo>
                  <a:pt x="90195" y="35966"/>
                </a:lnTo>
                <a:lnTo>
                  <a:pt x="90195" y="28130"/>
                </a:lnTo>
                <a:lnTo>
                  <a:pt x="81885" y="25920"/>
                </a:lnTo>
                <a:lnTo>
                  <a:pt x="73833" y="24341"/>
                </a:lnTo>
                <a:lnTo>
                  <a:pt x="66040" y="23392"/>
                </a:lnTo>
                <a:lnTo>
                  <a:pt x="58508" y="23075"/>
                </a:lnTo>
                <a:close/>
              </a:path>
              <a:path extrusionOk="0" h="140335" w="1042035">
                <a:moveTo>
                  <a:pt x="91681" y="119887"/>
                </a:moveTo>
                <a:lnTo>
                  <a:pt x="83806" y="122631"/>
                </a:lnTo>
                <a:lnTo>
                  <a:pt x="76466" y="124591"/>
                </a:lnTo>
                <a:lnTo>
                  <a:pt x="69660" y="125769"/>
                </a:lnTo>
                <a:lnTo>
                  <a:pt x="63385" y="126161"/>
                </a:lnTo>
                <a:lnTo>
                  <a:pt x="91681" y="126161"/>
                </a:lnTo>
                <a:lnTo>
                  <a:pt x="91681" y="119887"/>
                </a:lnTo>
                <a:close/>
              </a:path>
              <a:path extrusionOk="0" h="140335" w="1042035">
                <a:moveTo>
                  <a:pt x="90195" y="35966"/>
                </a:moveTo>
                <a:lnTo>
                  <a:pt x="57988" y="35966"/>
                </a:lnTo>
                <a:lnTo>
                  <a:pt x="65617" y="36461"/>
                </a:lnTo>
                <a:lnTo>
                  <a:pt x="73529" y="37947"/>
                </a:lnTo>
                <a:lnTo>
                  <a:pt x="81723" y="40424"/>
                </a:lnTo>
                <a:lnTo>
                  <a:pt x="90195" y="43891"/>
                </a:lnTo>
                <a:lnTo>
                  <a:pt x="90195" y="35966"/>
                </a:lnTo>
                <a:close/>
              </a:path>
              <a:path extrusionOk="0" h="140335" w="1042035">
                <a:moveTo>
                  <a:pt x="151523" y="40843"/>
                </a:moveTo>
                <a:lnTo>
                  <a:pt x="113654" y="61236"/>
                </a:lnTo>
                <a:lnTo>
                  <a:pt x="106946" y="90208"/>
                </a:lnTo>
                <a:lnTo>
                  <a:pt x="107689" y="101125"/>
                </a:lnTo>
                <a:lnTo>
                  <a:pt x="132940" y="136359"/>
                </a:lnTo>
                <a:lnTo>
                  <a:pt x="151523" y="139661"/>
                </a:lnTo>
                <a:lnTo>
                  <a:pt x="161367" y="138836"/>
                </a:lnTo>
                <a:lnTo>
                  <a:pt x="170097" y="136359"/>
                </a:lnTo>
                <a:lnTo>
                  <a:pt x="177712" y="132235"/>
                </a:lnTo>
                <a:lnTo>
                  <a:pt x="183870" y="126771"/>
                </a:lnTo>
                <a:lnTo>
                  <a:pt x="143281" y="126771"/>
                </a:lnTo>
                <a:lnTo>
                  <a:pt x="136829" y="123545"/>
                </a:lnTo>
                <a:lnTo>
                  <a:pt x="125222" y="90208"/>
                </a:lnTo>
                <a:lnTo>
                  <a:pt x="125657" y="82096"/>
                </a:lnTo>
                <a:lnTo>
                  <a:pt x="143281" y="53720"/>
                </a:lnTo>
                <a:lnTo>
                  <a:pt x="183869" y="53720"/>
                </a:lnTo>
                <a:lnTo>
                  <a:pt x="177712" y="48258"/>
                </a:lnTo>
                <a:lnTo>
                  <a:pt x="170097" y="44138"/>
                </a:lnTo>
                <a:lnTo>
                  <a:pt x="161367" y="41667"/>
                </a:lnTo>
                <a:lnTo>
                  <a:pt x="151523" y="40843"/>
                </a:lnTo>
                <a:close/>
              </a:path>
              <a:path extrusionOk="0" h="140335" w="1042035">
                <a:moveTo>
                  <a:pt x="183869" y="53720"/>
                </a:moveTo>
                <a:lnTo>
                  <a:pt x="159766" y="53720"/>
                </a:lnTo>
                <a:lnTo>
                  <a:pt x="166204" y="56946"/>
                </a:lnTo>
                <a:lnTo>
                  <a:pt x="170853" y="63385"/>
                </a:lnTo>
                <a:lnTo>
                  <a:pt x="173896" y="68689"/>
                </a:lnTo>
                <a:lnTo>
                  <a:pt x="176071" y="74925"/>
                </a:lnTo>
                <a:lnTo>
                  <a:pt x="177377" y="82096"/>
                </a:lnTo>
                <a:lnTo>
                  <a:pt x="177812" y="90208"/>
                </a:lnTo>
                <a:lnTo>
                  <a:pt x="177377" y="98354"/>
                </a:lnTo>
                <a:lnTo>
                  <a:pt x="159766" y="126771"/>
                </a:lnTo>
                <a:lnTo>
                  <a:pt x="183870" y="126771"/>
                </a:lnTo>
                <a:lnTo>
                  <a:pt x="196100" y="90208"/>
                </a:lnTo>
                <a:lnTo>
                  <a:pt x="195357" y="79325"/>
                </a:lnTo>
                <a:lnTo>
                  <a:pt x="193128" y="69669"/>
                </a:lnTo>
                <a:lnTo>
                  <a:pt x="189414" y="61236"/>
                </a:lnTo>
                <a:lnTo>
                  <a:pt x="184213" y="54025"/>
                </a:lnTo>
                <a:lnTo>
                  <a:pt x="183869" y="53720"/>
                </a:lnTo>
                <a:close/>
              </a:path>
              <a:path extrusionOk="0" h="140335" w="1042035">
                <a:moveTo>
                  <a:pt x="237477" y="42925"/>
                </a:moveTo>
                <a:lnTo>
                  <a:pt x="220332" y="42925"/>
                </a:lnTo>
                <a:lnTo>
                  <a:pt x="220332" y="137477"/>
                </a:lnTo>
                <a:lnTo>
                  <a:pt x="237477" y="137477"/>
                </a:lnTo>
                <a:lnTo>
                  <a:pt x="237477" y="75666"/>
                </a:lnTo>
                <a:lnTo>
                  <a:pt x="244456" y="67550"/>
                </a:lnTo>
                <a:lnTo>
                  <a:pt x="251280" y="61756"/>
                </a:lnTo>
                <a:lnTo>
                  <a:pt x="253322" y="60693"/>
                </a:lnTo>
                <a:lnTo>
                  <a:pt x="237477" y="60693"/>
                </a:lnTo>
                <a:lnTo>
                  <a:pt x="237477" y="42925"/>
                </a:lnTo>
                <a:close/>
              </a:path>
              <a:path extrusionOk="0" h="140335" w="1042035">
                <a:moveTo>
                  <a:pt x="294061" y="57124"/>
                </a:moveTo>
                <a:lnTo>
                  <a:pt x="269862" y="57124"/>
                </a:lnTo>
                <a:lnTo>
                  <a:pt x="273710" y="58673"/>
                </a:lnTo>
                <a:lnTo>
                  <a:pt x="278295" y="64884"/>
                </a:lnTo>
                <a:lnTo>
                  <a:pt x="279450" y="70116"/>
                </a:lnTo>
                <a:lnTo>
                  <a:pt x="279450" y="137477"/>
                </a:lnTo>
                <a:lnTo>
                  <a:pt x="296595" y="137477"/>
                </a:lnTo>
                <a:lnTo>
                  <a:pt x="296595" y="72796"/>
                </a:lnTo>
                <a:lnTo>
                  <a:pt x="294914" y="58813"/>
                </a:lnTo>
                <a:lnTo>
                  <a:pt x="294061" y="57124"/>
                </a:lnTo>
                <a:close/>
              </a:path>
              <a:path extrusionOk="0" h="140335" w="1042035">
                <a:moveTo>
                  <a:pt x="269697" y="40843"/>
                </a:moveTo>
                <a:lnTo>
                  <a:pt x="260040" y="42083"/>
                </a:lnTo>
                <a:lnTo>
                  <a:pt x="251453" y="45805"/>
                </a:lnTo>
                <a:lnTo>
                  <a:pt x="243933" y="52008"/>
                </a:lnTo>
                <a:lnTo>
                  <a:pt x="237477" y="60693"/>
                </a:lnTo>
                <a:lnTo>
                  <a:pt x="253322" y="60693"/>
                </a:lnTo>
                <a:lnTo>
                  <a:pt x="257949" y="58282"/>
                </a:lnTo>
                <a:lnTo>
                  <a:pt x="264464" y="57124"/>
                </a:lnTo>
                <a:lnTo>
                  <a:pt x="294061" y="57124"/>
                </a:lnTo>
                <a:lnTo>
                  <a:pt x="289871" y="48828"/>
                </a:lnTo>
                <a:lnTo>
                  <a:pt x="281465" y="42839"/>
                </a:lnTo>
                <a:lnTo>
                  <a:pt x="269697" y="40843"/>
                </a:lnTo>
                <a:close/>
              </a:path>
              <a:path extrusionOk="0" h="140335" w="1042035">
                <a:moveTo>
                  <a:pt x="344157" y="42925"/>
                </a:moveTo>
                <a:lnTo>
                  <a:pt x="327012" y="42925"/>
                </a:lnTo>
                <a:lnTo>
                  <a:pt x="327012" y="137477"/>
                </a:lnTo>
                <a:lnTo>
                  <a:pt x="344157" y="137477"/>
                </a:lnTo>
                <a:lnTo>
                  <a:pt x="344157" y="75666"/>
                </a:lnTo>
                <a:lnTo>
                  <a:pt x="351136" y="67550"/>
                </a:lnTo>
                <a:lnTo>
                  <a:pt x="357960" y="61756"/>
                </a:lnTo>
                <a:lnTo>
                  <a:pt x="360002" y="60693"/>
                </a:lnTo>
                <a:lnTo>
                  <a:pt x="344157" y="60693"/>
                </a:lnTo>
                <a:lnTo>
                  <a:pt x="344157" y="42925"/>
                </a:lnTo>
                <a:close/>
              </a:path>
              <a:path extrusionOk="0" h="140335" w="1042035">
                <a:moveTo>
                  <a:pt x="400741" y="57124"/>
                </a:moveTo>
                <a:lnTo>
                  <a:pt x="376542" y="57124"/>
                </a:lnTo>
                <a:lnTo>
                  <a:pt x="380390" y="58673"/>
                </a:lnTo>
                <a:lnTo>
                  <a:pt x="384975" y="64884"/>
                </a:lnTo>
                <a:lnTo>
                  <a:pt x="386118" y="70116"/>
                </a:lnTo>
                <a:lnTo>
                  <a:pt x="386118" y="137477"/>
                </a:lnTo>
                <a:lnTo>
                  <a:pt x="403275" y="137477"/>
                </a:lnTo>
                <a:lnTo>
                  <a:pt x="403275" y="72796"/>
                </a:lnTo>
                <a:lnTo>
                  <a:pt x="401594" y="58813"/>
                </a:lnTo>
                <a:lnTo>
                  <a:pt x="400741" y="57124"/>
                </a:lnTo>
                <a:close/>
              </a:path>
              <a:path extrusionOk="0" h="140335" w="1042035">
                <a:moveTo>
                  <a:pt x="376377" y="40843"/>
                </a:moveTo>
                <a:lnTo>
                  <a:pt x="366720" y="42083"/>
                </a:lnTo>
                <a:lnTo>
                  <a:pt x="358133" y="45805"/>
                </a:lnTo>
                <a:lnTo>
                  <a:pt x="350613" y="52008"/>
                </a:lnTo>
                <a:lnTo>
                  <a:pt x="344157" y="60693"/>
                </a:lnTo>
                <a:lnTo>
                  <a:pt x="360002" y="60693"/>
                </a:lnTo>
                <a:lnTo>
                  <a:pt x="364629" y="58282"/>
                </a:lnTo>
                <a:lnTo>
                  <a:pt x="371144" y="57124"/>
                </a:lnTo>
                <a:lnTo>
                  <a:pt x="400741" y="57124"/>
                </a:lnTo>
                <a:lnTo>
                  <a:pt x="396551" y="48828"/>
                </a:lnTo>
                <a:lnTo>
                  <a:pt x="388145" y="42839"/>
                </a:lnTo>
                <a:lnTo>
                  <a:pt x="376377" y="40843"/>
                </a:lnTo>
                <a:close/>
              </a:path>
              <a:path extrusionOk="0" h="140335" w="1042035">
                <a:moveTo>
                  <a:pt x="474700" y="40843"/>
                </a:moveTo>
                <a:lnTo>
                  <a:pt x="437195" y="62615"/>
                </a:lnTo>
                <a:lnTo>
                  <a:pt x="430123" y="91249"/>
                </a:lnTo>
                <a:lnTo>
                  <a:pt x="430940" y="102241"/>
                </a:lnTo>
                <a:lnTo>
                  <a:pt x="459143" y="136526"/>
                </a:lnTo>
                <a:lnTo>
                  <a:pt x="480707" y="139661"/>
                </a:lnTo>
                <a:lnTo>
                  <a:pt x="488332" y="139290"/>
                </a:lnTo>
                <a:lnTo>
                  <a:pt x="496328" y="138177"/>
                </a:lnTo>
                <a:lnTo>
                  <a:pt x="504696" y="136323"/>
                </a:lnTo>
                <a:lnTo>
                  <a:pt x="513435" y="133730"/>
                </a:lnTo>
                <a:lnTo>
                  <a:pt x="513435" y="126771"/>
                </a:lnTo>
                <a:lnTo>
                  <a:pt x="483057" y="126771"/>
                </a:lnTo>
                <a:lnTo>
                  <a:pt x="468612" y="124763"/>
                </a:lnTo>
                <a:lnTo>
                  <a:pt x="458022" y="118740"/>
                </a:lnTo>
                <a:lnTo>
                  <a:pt x="451285" y="108699"/>
                </a:lnTo>
                <a:lnTo>
                  <a:pt x="448398" y="94640"/>
                </a:lnTo>
                <a:lnTo>
                  <a:pt x="512826" y="94640"/>
                </a:lnTo>
                <a:lnTo>
                  <a:pt x="512826" y="89153"/>
                </a:lnTo>
                <a:lnTo>
                  <a:pt x="512456" y="81762"/>
                </a:lnTo>
                <a:lnTo>
                  <a:pt x="448919" y="81762"/>
                </a:lnTo>
                <a:lnTo>
                  <a:pt x="449732" y="72936"/>
                </a:lnTo>
                <a:lnTo>
                  <a:pt x="452272" y="66052"/>
                </a:lnTo>
                <a:lnTo>
                  <a:pt x="460806" y="56197"/>
                </a:lnTo>
                <a:lnTo>
                  <a:pt x="466369" y="53720"/>
                </a:lnTo>
                <a:lnTo>
                  <a:pt x="504240" y="53720"/>
                </a:lnTo>
                <a:lnTo>
                  <a:pt x="503555" y="52590"/>
                </a:lnTo>
                <a:lnTo>
                  <a:pt x="498273" y="47449"/>
                </a:lnTo>
                <a:lnTo>
                  <a:pt x="491704" y="43778"/>
                </a:lnTo>
                <a:lnTo>
                  <a:pt x="483847" y="41576"/>
                </a:lnTo>
                <a:lnTo>
                  <a:pt x="474700" y="40843"/>
                </a:lnTo>
                <a:close/>
              </a:path>
              <a:path extrusionOk="0" h="140335" w="1042035">
                <a:moveTo>
                  <a:pt x="513435" y="120154"/>
                </a:moveTo>
                <a:lnTo>
                  <a:pt x="505334" y="123047"/>
                </a:lnTo>
                <a:lnTo>
                  <a:pt x="497570" y="125115"/>
                </a:lnTo>
                <a:lnTo>
                  <a:pt x="490143" y="126357"/>
                </a:lnTo>
                <a:lnTo>
                  <a:pt x="483057" y="126771"/>
                </a:lnTo>
                <a:lnTo>
                  <a:pt x="513435" y="126771"/>
                </a:lnTo>
                <a:lnTo>
                  <a:pt x="513435" y="120154"/>
                </a:lnTo>
                <a:close/>
              </a:path>
              <a:path extrusionOk="0" h="140335" w="1042035">
                <a:moveTo>
                  <a:pt x="504240" y="53720"/>
                </a:moveTo>
                <a:lnTo>
                  <a:pt x="473214" y="53720"/>
                </a:lnTo>
                <a:lnTo>
                  <a:pt x="482549" y="55321"/>
                </a:lnTo>
                <a:lnTo>
                  <a:pt x="489216" y="60121"/>
                </a:lnTo>
                <a:lnTo>
                  <a:pt x="493217" y="68122"/>
                </a:lnTo>
                <a:lnTo>
                  <a:pt x="494550" y="79324"/>
                </a:lnTo>
                <a:lnTo>
                  <a:pt x="494550" y="81762"/>
                </a:lnTo>
                <a:lnTo>
                  <a:pt x="512456" y="81762"/>
                </a:lnTo>
                <a:lnTo>
                  <a:pt x="512247" y="77567"/>
                </a:lnTo>
                <a:lnTo>
                  <a:pt x="510509" y="67610"/>
                </a:lnTo>
                <a:lnTo>
                  <a:pt x="507612" y="59284"/>
                </a:lnTo>
                <a:lnTo>
                  <a:pt x="504240" y="53720"/>
                </a:lnTo>
                <a:close/>
              </a:path>
              <a:path extrusionOk="0" h="140335" w="1042035">
                <a:moveTo>
                  <a:pt x="588606" y="40843"/>
                </a:moveTo>
                <a:lnTo>
                  <a:pt x="551903" y="53898"/>
                </a:lnTo>
                <a:lnTo>
                  <a:pt x="538708" y="90208"/>
                </a:lnTo>
                <a:lnTo>
                  <a:pt x="539544" y="101373"/>
                </a:lnTo>
                <a:lnTo>
                  <a:pt x="568282" y="136436"/>
                </a:lnTo>
                <a:lnTo>
                  <a:pt x="590169" y="139661"/>
                </a:lnTo>
                <a:lnTo>
                  <a:pt x="597748" y="139335"/>
                </a:lnTo>
                <a:lnTo>
                  <a:pt x="605340" y="138355"/>
                </a:lnTo>
                <a:lnTo>
                  <a:pt x="612945" y="136720"/>
                </a:lnTo>
                <a:lnTo>
                  <a:pt x="620560" y="134429"/>
                </a:lnTo>
                <a:lnTo>
                  <a:pt x="620560" y="126771"/>
                </a:lnTo>
                <a:lnTo>
                  <a:pt x="592518" y="126771"/>
                </a:lnTo>
                <a:lnTo>
                  <a:pt x="584653" y="126164"/>
                </a:lnTo>
                <a:lnTo>
                  <a:pt x="557587" y="98316"/>
                </a:lnTo>
                <a:lnTo>
                  <a:pt x="556996" y="90208"/>
                </a:lnTo>
                <a:lnTo>
                  <a:pt x="557549" y="82166"/>
                </a:lnTo>
                <a:lnTo>
                  <a:pt x="590169" y="53720"/>
                </a:lnTo>
                <a:lnTo>
                  <a:pt x="618807" y="53720"/>
                </a:lnTo>
                <a:lnTo>
                  <a:pt x="618807" y="45364"/>
                </a:lnTo>
                <a:lnTo>
                  <a:pt x="611211" y="43382"/>
                </a:lnTo>
                <a:lnTo>
                  <a:pt x="603645" y="41970"/>
                </a:lnTo>
                <a:lnTo>
                  <a:pt x="596110" y="41124"/>
                </a:lnTo>
                <a:lnTo>
                  <a:pt x="588606" y="40843"/>
                </a:lnTo>
                <a:close/>
              </a:path>
              <a:path extrusionOk="0" h="140335" w="1042035">
                <a:moveTo>
                  <a:pt x="620560" y="120942"/>
                </a:moveTo>
                <a:lnTo>
                  <a:pt x="612958" y="123492"/>
                </a:lnTo>
                <a:lnTo>
                  <a:pt x="605753" y="125314"/>
                </a:lnTo>
                <a:lnTo>
                  <a:pt x="598941" y="126407"/>
                </a:lnTo>
                <a:lnTo>
                  <a:pt x="592518" y="126771"/>
                </a:lnTo>
                <a:lnTo>
                  <a:pt x="620560" y="126771"/>
                </a:lnTo>
                <a:lnTo>
                  <a:pt x="620560" y="120942"/>
                </a:lnTo>
                <a:close/>
              </a:path>
              <a:path extrusionOk="0" h="140335" w="1042035">
                <a:moveTo>
                  <a:pt x="618807" y="53720"/>
                </a:moveTo>
                <a:lnTo>
                  <a:pt x="590169" y="53720"/>
                </a:lnTo>
                <a:lnTo>
                  <a:pt x="596401" y="54097"/>
                </a:lnTo>
                <a:lnTo>
                  <a:pt x="603250" y="55224"/>
                </a:lnTo>
                <a:lnTo>
                  <a:pt x="610717" y="57101"/>
                </a:lnTo>
                <a:lnTo>
                  <a:pt x="618807" y="59728"/>
                </a:lnTo>
                <a:lnTo>
                  <a:pt x="618807" y="53720"/>
                </a:lnTo>
                <a:close/>
              </a:path>
              <a:path extrusionOk="0" h="140335" w="1042035">
                <a:moveTo>
                  <a:pt x="683272" y="57988"/>
                </a:moveTo>
                <a:lnTo>
                  <a:pt x="666115" y="57988"/>
                </a:lnTo>
                <a:lnTo>
                  <a:pt x="666115" y="103606"/>
                </a:lnTo>
                <a:lnTo>
                  <a:pt x="684617" y="137777"/>
                </a:lnTo>
                <a:lnTo>
                  <a:pt x="702246" y="139661"/>
                </a:lnTo>
                <a:lnTo>
                  <a:pt x="710260" y="139661"/>
                </a:lnTo>
                <a:lnTo>
                  <a:pt x="718553" y="138899"/>
                </a:lnTo>
                <a:lnTo>
                  <a:pt x="727151" y="137388"/>
                </a:lnTo>
                <a:lnTo>
                  <a:pt x="727151" y="126771"/>
                </a:lnTo>
                <a:lnTo>
                  <a:pt x="698296" y="126771"/>
                </a:lnTo>
                <a:lnTo>
                  <a:pt x="692543" y="125463"/>
                </a:lnTo>
                <a:lnTo>
                  <a:pt x="683272" y="111798"/>
                </a:lnTo>
                <a:lnTo>
                  <a:pt x="683272" y="57988"/>
                </a:lnTo>
                <a:close/>
              </a:path>
              <a:path extrusionOk="0" h="140335" w="1042035">
                <a:moveTo>
                  <a:pt x="727151" y="124332"/>
                </a:moveTo>
                <a:lnTo>
                  <a:pt x="720115" y="125958"/>
                </a:lnTo>
                <a:lnTo>
                  <a:pt x="713016" y="126771"/>
                </a:lnTo>
                <a:lnTo>
                  <a:pt x="727151" y="126771"/>
                </a:lnTo>
                <a:lnTo>
                  <a:pt x="727151" y="124332"/>
                </a:lnTo>
                <a:close/>
              </a:path>
              <a:path extrusionOk="0" h="140335" w="1042035">
                <a:moveTo>
                  <a:pt x="725233" y="45110"/>
                </a:moveTo>
                <a:lnTo>
                  <a:pt x="642518" y="45110"/>
                </a:lnTo>
                <a:lnTo>
                  <a:pt x="642518" y="57988"/>
                </a:lnTo>
                <a:lnTo>
                  <a:pt x="725233" y="57988"/>
                </a:lnTo>
                <a:lnTo>
                  <a:pt x="725233" y="45110"/>
                </a:lnTo>
                <a:close/>
              </a:path>
              <a:path extrusionOk="0" h="140335" w="1042035">
                <a:moveTo>
                  <a:pt x="683272" y="24726"/>
                </a:moveTo>
                <a:lnTo>
                  <a:pt x="666115" y="24726"/>
                </a:lnTo>
                <a:lnTo>
                  <a:pt x="666115" y="45110"/>
                </a:lnTo>
                <a:lnTo>
                  <a:pt x="683272" y="45110"/>
                </a:lnTo>
                <a:lnTo>
                  <a:pt x="683272" y="24726"/>
                </a:lnTo>
                <a:close/>
              </a:path>
              <a:path extrusionOk="0" h="140335" w="1042035">
                <a:moveTo>
                  <a:pt x="802957" y="42925"/>
                </a:moveTo>
                <a:lnTo>
                  <a:pt x="751420" y="42925"/>
                </a:lnTo>
                <a:lnTo>
                  <a:pt x="751420" y="55816"/>
                </a:lnTo>
                <a:lnTo>
                  <a:pt x="785812" y="55816"/>
                </a:lnTo>
                <a:lnTo>
                  <a:pt x="785812" y="137477"/>
                </a:lnTo>
                <a:lnTo>
                  <a:pt x="802957" y="137477"/>
                </a:lnTo>
                <a:lnTo>
                  <a:pt x="802957" y="42925"/>
                </a:lnTo>
                <a:close/>
              </a:path>
              <a:path extrusionOk="0" h="140335" w="1042035">
                <a:moveTo>
                  <a:pt x="805129" y="0"/>
                </a:moveTo>
                <a:lnTo>
                  <a:pt x="783628" y="0"/>
                </a:lnTo>
                <a:lnTo>
                  <a:pt x="783628" y="21501"/>
                </a:lnTo>
                <a:lnTo>
                  <a:pt x="805129" y="21501"/>
                </a:lnTo>
                <a:lnTo>
                  <a:pt x="805129" y="0"/>
                </a:lnTo>
                <a:close/>
              </a:path>
              <a:path extrusionOk="0" h="140335" w="1042035">
                <a:moveTo>
                  <a:pt x="896759" y="40843"/>
                </a:moveTo>
                <a:lnTo>
                  <a:pt x="858890" y="61236"/>
                </a:lnTo>
                <a:lnTo>
                  <a:pt x="852182" y="90208"/>
                </a:lnTo>
                <a:lnTo>
                  <a:pt x="852925" y="101125"/>
                </a:lnTo>
                <a:lnTo>
                  <a:pt x="878176" y="136359"/>
                </a:lnTo>
                <a:lnTo>
                  <a:pt x="896759" y="139661"/>
                </a:lnTo>
                <a:lnTo>
                  <a:pt x="906603" y="138836"/>
                </a:lnTo>
                <a:lnTo>
                  <a:pt x="915333" y="136359"/>
                </a:lnTo>
                <a:lnTo>
                  <a:pt x="922948" y="132235"/>
                </a:lnTo>
                <a:lnTo>
                  <a:pt x="929106" y="126771"/>
                </a:lnTo>
                <a:lnTo>
                  <a:pt x="888517" y="126771"/>
                </a:lnTo>
                <a:lnTo>
                  <a:pt x="882065" y="123545"/>
                </a:lnTo>
                <a:lnTo>
                  <a:pt x="870457" y="90208"/>
                </a:lnTo>
                <a:lnTo>
                  <a:pt x="870893" y="82096"/>
                </a:lnTo>
                <a:lnTo>
                  <a:pt x="888517" y="53720"/>
                </a:lnTo>
                <a:lnTo>
                  <a:pt x="929105" y="53720"/>
                </a:lnTo>
                <a:lnTo>
                  <a:pt x="922948" y="48258"/>
                </a:lnTo>
                <a:lnTo>
                  <a:pt x="915333" y="44138"/>
                </a:lnTo>
                <a:lnTo>
                  <a:pt x="906603" y="41667"/>
                </a:lnTo>
                <a:lnTo>
                  <a:pt x="896759" y="40843"/>
                </a:lnTo>
                <a:close/>
              </a:path>
              <a:path extrusionOk="0" h="140335" w="1042035">
                <a:moveTo>
                  <a:pt x="929105" y="53720"/>
                </a:moveTo>
                <a:lnTo>
                  <a:pt x="905001" y="53720"/>
                </a:lnTo>
                <a:lnTo>
                  <a:pt x="911440" y="56946"/>
                </a:lnTo>
                <a:lnTo>
                  <a:pt x="916089" y="63385"/>
                </a:lnTo>
                <a:lnTo>
                  <a:pt x="919132" y="68689"/>
                </a:lnTo>
                <a:lnTo>
                  <a:pt x="921307" y="74925"/>
                </a:lnTo>
                <a:lnTo>
                  <a:pt x="922613" y="82096"/>
                </a:lnTo>
                <a:lnTo>
                  <a:pt x="923048" y="90208"/>
                </a:lnTo>
                <a:lnTo>
                  <a:pt x="922613" y="98354"/>
                </a:lnTo>
                <a:lnTo>
                  <a:pt x="905001" y="126771"/>
                </a:lnTo>
                <a:lnTo>
                  <a:pt x="929106" y="126771"/>
                </a:lnTo>
                <a:lnTo>
                  <a:pt x="941336" y="90208"/>
                </a:lnTo>
                <a:lnTo>
                  <a:pt x="940593" y="79325"/>
                </a:lnTo>
                <a:lnTo>
                  <a:pt x="938364" y="69669"/>
                </a:lnTo>
                <a:lnTo>
                  <a:pt x="934650" y="61236"/>
                </a:lnTo>
                <a:lnTo>
                  <a:pt x="929449" y="54025"/>
                </a:lnTo>
                <a:lnTo>
                  <a:pt x="929105" y="53720"/>
                </a:lnTo>
                <a:close/>
              </a:path>
              <a:path extrusionOk="0" h="140335" w="1042035">
                <a:moveTo>
                  <a:pt x="982713" y="42925"/>
                </a:moveTo>
                <a:lnTo>
                  <a:pt x="965568" y="42925"/>
                </a:lnTo>
                <a:lnTo>
                  <a:pt x="965568" y="137477"/>
                </a:lnTo>
                <a:lnTo>
                  <a:pt x="982713" y="137477"/>
                </a:lnTo>
                <a:lnTo>
                  <a:pt x="982713" y="75666"/>
                </a:lnTo>
                <a:lnTo>
                  <a:pt x="989692" y="67550"/>
                </a:lnTo>
                <a:lnTo>
                  <a:pt x="996516" y="61756"/>
                </a:lnTo>
                <a:lnTo>
                  <a:pt x="998558" y="60693"/>
                </a:lnTo>
                <a:lnTo>
                  <a:pt x="982713" y="60693"/>
                </a:lnTo>
                <a:lnTo>
                  <a:pt x="982713" y="42925"/>
                </a:lnTo>
                <a:close/>
              </a:path>
              <a:path extrusionOk="0" h="140335" w="1042035">
                <a:moveTo>
                  <a:pt x="1039297" y="57124"/>
                </a:moveTo>
                <a:lnTo>
                  <a:pt x="1015098" y="57124"/>
                </a:lnTo>
                <a:lnTo>
                  <a:pt x="1018946" y="58673"/>
                </a:lnTo>
                <a:lnTo>
                  <a:pt x="1023531" y="64884"/>
                </a:lnTo>
                <a:lnTo>
                  <a:pt x="1024674" y="70116"/>
                </a:lnTo>
                <a:lnTo>
                  <a:pt x="1024674" y="137477"/>
                </a:lnTo>
                <a:lnTo>
                  <a:pt x="1041831" y="137477"/>
                </a:lnTo>
                <a:lnTo>
                  <a:pt x="1041831" y="72796"/>
                </a:lnTo>
                <a:lnTo>
                  <a:pt x="1040150" y="58813"/>
                </a:lnTo>
                <a:lnTo>
                  <a:pt x="1039297" y="57124"/>
                </a:lnTo>
                <a:close/>
              </a:path>
              <a:path extrusionOk="0" h="140335" w="1042035">
                <a:moveTo>
                  <a:pt x="1014933" y="40843"/>
                </a:moveTo>
                <a:lnTo>
                  <a:pt x="1005276" y="42083"/>
                </a:lnTo>
                <a:lnTo>
                  <a:pt x="996689" y="45805"/>
                </a:lnTo>
                <a:lnTo>
                  <a:pt x="989169" y="52008"/>
                </a:lnTo>
                <a:lnTo>
                  <a:pt x="982713" y="60693"/>
                </a:lnTo>
                <a:lnTo>
                  <a:pt x="998558" y="60693"/>
                </a:lnTo>
                <a:lnTo>
                  <a:pt x="1003185" y="58282"/>
                </a:lnTo>
                <a:lnTo>
                  <a:pt x="1009700" y="57124"/>
                </a:lnTo>
                <a:lnTo>
                  <a:pt x="1039297" y="57124"/>
                </a:lnTo>
                <a:lnTo>
                  <a:pt x="1035107" y="48828"/>
                </a:lnTo>
                <a:lnTo>
                  <a:pt x="1026701" y="42839"/>
                </a:lnTo>
                <a:lnTo>
                  <a:pt x="1014933" y="40843"/>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45" name="Google Shape;2045;p171"/>
          <p:cNvSpPr/>
          <p:nvPr/>
        </p:nvSpPr>
        <p:spPr>
          <a:xfrm>
            <a:off x="1908530" y="4400131"/>
            <a:ext cx="609600" cy="146685"/>
          </a:xfrm>
          <a:custGeom>
            <a:rect b="b" l="l" r="r" t="t"/>
            <a:pathLst>
              <a:path extrusionOk="0" h="146685" w="609600">
                <a:moveTo>
                  <a:pt x="49885" y="15062"/>
                </a:moveTo>
                <a:lnTo>
                  <a:pt x="13182" y="28130"/>
                </a:lnTo>
                <a:lnTo>
                  <a:pt x="0" y="64427"/>
                </a:lnTo>
                <a:lnTo>
                  <a:pt x="835" y="75598"/>
                </a:lnTo>
                <a:lnTo>
                  <a:pt x="29565" y="110661"/>
                </a:lnTo>
                <a:lnTo>
                  <a:pt x="51447" y="113880"/>
                </a:lnTo>
                <a:lnTo>
                  <a:pt x="59032" y="113554"/>
                </a:lnTo>
                <a:lnTo>
                  <a:pt x="66624" y="112575"/>
                </a:lnTo>
                <a:lnTo>
                  <a:pt x="74225" y="110944"/>
                </a:lnTo>
                <a:lnTo>
                  <a:pt x="81838" y="108661"/>
                </a:lnTo>
                <a:lnTo>
                  <a:pt x="81838" y="101003"/>
                </a:lnTo>
                <a:lnTo>
                  <a:pt x="53809" y="101003"/>
                </a:lnTo>
                <a:lnTo>
                  <a:pt x="45942" y="100395"/>
                </a:lnTo>
                <a:lnTo>
                  <a:pt x="18876" y="72542"/>
                </a:lnTo>
                <a:lnTo>
                  <a:pt x="18287" y="64427"/>
                </a:lnTo>
                <a:lnTo>
                  <a:pt x="18838" y="56392"/>
                </a:lnTo>
                <a:lnTo>
                  <a:pt x="51447" y="27952"/>
                </a:lnTo>
                <a:lnTo>
                  <a:pt x="80098" y="27952"/>
                </a:lnTo>
                <a:lnTo>
                  <a:pt x="80098" y="19596"/>
                </a:lnTo>
                <a:lnTo>
                  <a:pt x="72495" y="17612"/>
                </a:lnTo>
                <a:lnTo>
                  <a:pt x="64925" y="16195"/>
                </a:lnTo>
                <a:lnTo>
                  <a:pt x="57388" y="15345"/>
                </a:lnTo>
                <a:lnTo>
                  <a:pt x="49885" y="15062"/>
                </a:lnTo>
                <a:close/>
              </a:path>
              <a:path extrusionOk="0" h="146685" w="609600">
                <a:moveTo>
                  <a:pt x="81838" y="95161"/>
                </a:moveTo>
                <a:lnTo>
                  <a:pt x="74242" y="97718"/>
                </a:lnTo>
                <a:lnTo>
                  <a:pt x="67038" y="99544"/>
                </a:lnTo>
                <a:lnTo>
                  <a:pt x="60227" y="100638"/>
                </a:lnTo>
                <a:lnTo>
                  <a:pt x="53809" y="101003"/>
                </a:lnTo>
                <a:lnTo>
                  <a:pt x="81838" y="101003"/>
                </a:lnTo>
                <a:lnTo>
                  <a:pt x="81838" y="95161"/>
                </a:lnTo>
                <a:close/>
              </a:path>
              <a:path extrusionOk="0" h="146685" w="609600">
                <a:moveTo>
                  <a:pt x="80098" y="27952"/>
                </a:moveTo>
                <a:lnTo>
                  <a:pt x="51447" y="27952"/>
                </a:lnTo>
                <a:lnTo>
                  <a:pt x="57681" y="28328"/>
                </a:lnTo>
                <a:lnTo>
                  <a:pt x="64535" y="29456"/>
                </a:lnTo>
                <a:lnTo>
                  <a:pt x="72007" y="31333"/>
                </a:lnTo>
                <a:lnTo>
                  <a:pt x="80098" y="33959"/>
                </a:lnTo>
                <a:lnTo>
                  <a:pt x="80098" y="27952"/>
                </a:lnTo>
                <a:close/>
              </a:path>
              <a:path extrusionOk="0" h="146685" w="609600">
                <a:moveTo>
                  <a:pt x="125488" y="17157"/>
                </a:moveTo>
                <a:lnTo>
                  <a:pt x="108330" y="17157"/>
                </a:lnTo>
                <a:lnTo>
                  <a:pt x="108330" y="111709"/>
                </a:lnTo>
                <a:lnTo>
                  <a:pt x="125488" y="111709"/>
                </a:lnTo>
                <a:lnTo>
                  <a:pt x="125488" y="49898"/>
                </a:lnTo>
                <a:lnTo>
                  <a:pt x="132461" y="41780"/>
                </a:lnTo>
                <a:lnTo>
                  <a:pt x="139282" y="35982"/>
                </a:lnTo>
                <a:lnTo>
                  <a:pt x="141334" y="34912"/>
                </a:lnTo>
                <a:lnTo>
                  <a:pt x="125488" y="34912"/>
                </a:lnTo>
                <a:lnTo>
                  <a:pt x="125488" y="17157"/>
                </a:lnTo>
                <a:close/>
              </a:path>
              <a:path extrusionOk="0" h="146685" w="609600">
                <a:moveTo>
                  <a:pt x="182067" y="31343"/>
                </a:moveTo>
                <a:lnTo>
                  <a:pt x="157873" y="31343"/>
                </a:lnTo>
                <a:lnTo>
                  <a:pt x="161721" y="32905"/>
                </a:lnTo>
                <a:lnTo>
                  <a:pt x="166306" y="39116"/>
                </a:lnTo>
                <a:lnTo>
                  <a:pt x="167449" y="44348"/>
                </a:lnTo>
                <a:lnTo>
                  <a:pt x="167449" y="111709"/>
                </a:lnTo>
                <a:lnTo>
                  <a:pt x="184607" y="111709"/>
                </a:lnTo>
                <a:lnTo>
                  <a:pt x="184607" y="47015"/>
                </a:lnTo>
                <a:lnTo>
                  <a:pt x="182924" y="33037"/>
                </a:lnTo>
                <a:lnTo>
                  <a:pt x="182067" y="31343"/>
                </a:lnTo>
                <a:close/>
              </a:path>
              <a:path extrusionOk="0" h="146685" w="609600">
                <a:moveTo>
                  <a:pt x="157695" y="15062"/>
                </a:moveTo>
                <a:lnTo>
                  <a:pt x="148045" y="16302"/>
                </a:lnTo>
                <a:lnTo>
                  <a:pt x="139458" y="20024"/>
                </a:lnTo>
                <a:lnTo>
                  <a:pt x="131939" y="26227"/>
                </a:lnTo>
                <a:lnTo>
                  <a:pt x="125488" y="34912"/>
                </a:lnTo>
                <a:lnTo>
                  <a:pt x="141334" y="34912"/>
                </a:lnTo>
                <a:lnTo>
                  <a:pt x="145953" y="32503"/>
                </a:lnTo>
                <a:lnTo>
                  <a:pt x="152476" y="31343"/>
                </a:lnTo>
                <a:lnTo>
                  <a:pt x="182067" y="31343"/>
                </a:lnTo>
                <a:lnTo>
                  <a:pt x="177876" y="23052"/>
                </a:lnTo>
                <a:lnTo>
                  <a:pt x="169466" y="17059"/>
                </a:lnTo>
                <a:lnTo>
                  <a:pt x="157695" y="15062"/>
                </a:lnTo>
                <a:close/>
              </a:path>
              <a:path extrusionOk="0" h="146685" w="609600">
                <a:moveTo>
                  <a:pt x="293458" y="0"/>
                </a:moveTo>
                <a:lnTo>
                  <a:pt x="217970" y="0"/>
                </a:lnTo>
                <a:lnTo>
                  <a:pt x="217970" y="111709"/>
                </a:lnTo>
                <a:lnTo>
                  <a:pt x="297459" y="111709"/>
                </a:lnTo>
                <a:lnTo>
                  <a:pt x="297459" y="98818"/>
                </a:lnTo>
                <a:lnTo>
                  <a:pt x="235127" y="98818"/>
                </a:lnTo>
                <a:lnTo>
                  <a:pt x="235127" y="59639"/>
                </a:lnTo>
                <a:lnTo>
                  <a:pt x="284581" y="59639"/>
                </a:lnTo>
                <a:lnTo>
                  <a:pt x="284581" y="46761"/>
                </a:lnTo>
                <a:lnTo>
                  <a:pt x="235127" y="46761"/>
                </a:lnTo>
                <a:lnTo>
                  <a:pt x="235127" y="12890"/>
                </a:lnTo>
                <a:lnTo>
                  <a:pt x="293458" y="12890"/>
                </a:lnTo>
                <a:lnTo>
                  <a:pt x="293458" y="0"/>
                </a:lnTo>
                <a:close/>
              </a:path>
              <a:path extrusionOk="0" h="146685" w="609600">
                <a:moveTo>
                  <a:pt x="327482" y="17157"/>
                </a:moveTo>
                <a:lnTo>
                  <a:pt x="312419" y="17157"/>
                </a:lnTo>
                <a:lnTo>
                  <a:pt x="312419" y="111709"/>
                </a:lnTo>
                <a:lnTo>
                  <a:pt x="327482" y="111709"/>
                </a:lnTo>
                <a:lnTo>
                  <a:pt x="327556" y="50673"/>
                </a:lnTo>
                <a:lnTo>
                  <a:pt x="329971" y="44932"/>
                </a:lnTo>
                <a:lnTo>
                  <a:pt x="332892" y="39979"/>
                </a:lnTo>
                <a:lnTo>
                  <a:pt x="337150" y="34912"/>
                </a:lnTo>
                <a:lnTo>
                  <a:pt x="327482" y="34912"/>
                </a:lnTo>
                <a:lnTo>
                  <a:pt x="327482" y="17157"/>
                </a:lnTo>
                <a:close/>
              </a:path>
              <a:path extrusionOk="0" h="146685" w="609600">
                <a:moveTo>
                  <a:pt x="363666" y="30048"/>
                </a:moveTo>
                <a:lnTo>
                  <a:pt x="347154" y="30048"/>
                </a:lnTo>
                <a:lnTo>
                  <a:pt x="348665" y="31127"/>
                </a:lnTo>
                <a:lnTo>
                  <a:pt x="350177" y="35483"/>
                </a:lnTo>
                <a:lnTo>
                  <a:pt x="350558" y="39827"/>
                </a:lnTo>
                <a:lnTo>
                  <a:pt x="350558" y="111709"/>
                </a:lnTo>
                <a:lnTo>
                  <a:pt x="365620" y="111709"/>
                </a:lnTo>
                <a:lnTo>
                  <a:pt x="365620" y="50673"/>
                </a:lnTo>
                <a:lnTo>
                  <a:pt x="370282" y="41571"/>
                </a:lnTo>
                <a:lnTo>
                  <a:pt x="374781" y="35071"/>
                </a:lnTo>
                <a:lnTo>
                  <a:pt x="374958" y="34912"/>
                </a:lnTo>
                <a:lnTo>
                  <a:pt x="365010" y="34912"/>
                </a:lnTo>
                <a:lnTo>
                  <a:pt x="363666" y="30048"/>
                </a:lnTo>
                <a:close/>
              </a:path>
              <a:path extrusionOk="0" h="146685" w="609600">
                <a:moveTo>
                  <a:pt x="403174" y="29870"/>
                </a:moveTo>
                <a:lnTo>
                  <a:pt x="385381" y="29870"/>
                </a:lnTo>
                <a:lnTo>
                  <a:pt x="386803" y="30797"/>
                </a:lnTo>
                <a:lnTo>
                  <a:pt x="388315" y="34505"/>
                </a:lnTo>
                <a:lnTo>
                  <a:pt x="388683" y="38023"/>
                </a:lnTo>
                <a:lnTo>
                  <a:pt x="388683" y="111709"/>
                </a:lnTo>
                <a:lnTo>
                  <a:pt x="403745" y="111709"/>
                </a:lnTo>
                <a:lnTo>
                  <a:pt x="403745" y="32854"/>
                </a:lnTo>
                <a:lnTo>
                  <a:pt x="403174" y="29870"/>
                </a:lnTo>
                <a:close/>
              </a:path>
              <a:path extrusionOk="0" h="146685" w="609600">
                <a:moveTo>
                  <a:pt x="348551" y="15062"/>
                </a:moveTo>
                <a:lnTo>
                  <a:pt x="343477" y="16302"/>
                </a:lnTo>
                <a:lnTo>
                  <a:pt x="338274" y="20024"/>
                </a:lnTo>
                <a:lnTo>
                  <a:pt x="332942" y="26227"/>
                </a:lnTo>
                <a:lnTo>
                  <a:pt x="327482" y="34912"/>
                </a:lnTo>
                <a:lnTo>
                  <a:pt x="337150" y="34912"/>
                </a:lnTo>
                <a:lnTo>
                  <a:pt x="339572" y="32029"/>
                </a:lnTo>
                <a:lnTo>
                  <a:pt x="342455" y="30048"/>
                </a:lnTo>
                <a:lnTo>
                  <a:pt x="363666" y="30048"/>
                </a:lnTo>
                <a:lnTo>
                  <a:pt x="362610" y="26227"/>
                </a:lnTo>
                <a:lnTo>
                  <a:pt x="359067" y="20024"/>
                </a:lnTo>
                <a:lnTo>
                  <a:pt x="354380" y="16302"/>
                </a:lnTo>
                <a:lnTo>
                  <a:pt x="348551" y="15062"/>
                </a:lnTo>
                <a:close/>
              </a:path>
              <a:path extrusionOk="0" h="146685" w="609600">
                <a:moveTo>
                  <a:pt x="392785" y="15062"/>
                </a:moveTo>
                <a:lnTo>
                  <a:pt x="386854" y="15062"/>
                </a:lnTo>
                <a:lnTo>
                  <a:pt x="380961" y="16302"/>
                </a:lnTo>
                <a:lnTo>
                  <a:pt x="375456" y="20024"/>
                </a:lnTo>
                <a:lnTo>
                  <a:pt x="370341" y="26227"/>
                </a:lnTo>
                <a:lnTo>
                  <a:pt x="365620" y="34912"/>
                </a:lnTo>
                <a:lnTo>
                  <a:pt x="374958" y="34912"/>
                </a:lnTo>
                <a:lnTo>
                  <a:pt x="379116" y="31170"/>
                </a:lnTo>
                <a:lnTo>
                  <a:pt x="383285" y="29870"/>
                </a:lnTo>
                <a:lnTo>
                  <a:pt x="403174" y="29870"/>
                </a:lnTo>
                <a:lnTo>
                  <a:pt x="402412" y="25882"/>
                </a:lnTo>
                <a:lnTo>
                  <a:pt x="397078" y="17233"/>
                </a:lnTo>
                <a:lnTo>
                  <a:pt x="392785" y="15062"/>
                </a:lnTo>
                <a:close/>
              </a:path>
              <a:path extrusionOk="0" h="146685" w="609600">
                <a:moveTo>
                  <a:pt x="443737" y="17157"/>
                </a:moveTo>
                <a:lnTo>
                  <a:pt x="426592" y="17157"/>
                </a:lnTo>
                <a:lnTo>
                  <a:pt x="426592" y="146100"/>
                </a:lnTo>
                <a:lnTo>
                  <a:pt x="443737" y="146100"/>
                </a:lnTo>
                <a:lnTo>
                  <a:pt x="443737" y="101003"/>
                </a:lnTo>
                <a:lnTo>
                  <a:pt x="467245" y="101003"/>
                </a:lnTo>
                <a:lnTo>
                  <a:pt x="461433" y="100198"/>
                </a:lnTo>
                <a:lnTo>
                  <a:pt x="455577" y="97782"/>
                </a:lnTo>
                <a:lnTo>
                  <a:pt x="449679" y="93753"/>
                </a:lnTo>
                <a:lnTo>
                  <a:pt x="443737" y="88112"/>
                </a:lnTo>
                <a:lnTo>
                  <a:pt x="443737" y="47802"/>
                </a:lnTo>
                <a:lnTo>
                  <a:pt x="450246" y="39877"/>
                </a:lnTo>
                <a:lnTo>
                  <a:pt x="456147" y="34912"/>
                </a:lnTo>
                <a:lnTo>
                  <a:pt x="443737" y="34912"/>
                </a:lnTo>
                <a:lnTo>
                  <a:pt x="443737" y="17157"/>
                </a:lnTo>
                <a:close/>
              </a:path>
              <a:path extrusionOk="0" h="146685" w="609600">
                <a:moveTo>
                  <a:pt x="501356" y="29692"/>
                </a:moveTo>
                <a:lnTo>
                  <a:pt x="471081" y="29692"/>
                </a:lnTo>
                <a:lnTo>
                  <a:pt x="479800" y="31783"/>
                </a:lnTo>
                <a:lnTo>
                  <a:pt x="486032" y="38053"/>
                </a:lnTo>
                <a:lnTo>
                  <a:pt x="489772" y="48503"/>
                </a:lnTo>
                <a:lnTo>
                  <a:pt x="491020" y="63131"/>
                </a:lnTo>
                <a:lnTo>
                  <a:pt x="490629" y="71597"/>
                </a:lnTo>
                <a:lnTo>
                  <a:pt x="474789" y="101003"/>
                </a:lnTo>
                <a:lnTo>
                  <a:pt x="443737" y="101003"/>
                </a:lnTo>
                <a:lnTo>
                  <a:pt x="449339" y="106637"/>
                </a:lnTo>
                <a:lnTo>
                  <a:pt x="455514" y="110661"/>
                </a:lnTo>
                <a:lnTo>
                  <a:pt x="462265" y="113076"/>
                </a:lnTo>
                <a:lnTo>
                  <a:pt x="469595" y="113880"/>
                </a:lnTo>
                <a:lnTo>
                  <a:pt x="478055" y="112973"/>
                </a:lnTo>
                <a:lnTo>
                  <a:pt x="506552" y="82564"/>
                </a:lnTo>
                <a:lnTo>
                  <a:pt x="509295" y="61302"/>
                </a:lnTo>
                <a:lnTo>
                  <a:pt x="508716" y="51153"/>
                </a:lnTo>
                <a:lnTo>
                  <a:pt x="506979" y="42133"/>
                </a:lnTo>
                <a:lnTo>
                  <a:pt x="504069" y="34218"/>
                </a:lnTo>
                <a:lnTo>
                  <a:pt x="501356" y="29692"/>
                </a:lnTo>
                <a:close/>
              </a:path>
              <a:path extrusionOk="0" h="146685" w="609600">
                <a:moveTo>
                  <a:pt x="474649" y="15062"/>
                </a:moveTo>
                <a:lnTo>
                  <a:pt x="465796" y="16302"/>
                </a:lnTo>
                <a:lnTo>
                  <a:pt x="457693" y="20024"/>
                </a:lnTo>
                <a:lnTo>
                  <a:pt x="450341" y="26227"/>
                </a:lnTo>
                <a:lnTo>
                  <a:pt x="443737" y="34912"/>
                </a:lnTo>
                <a:lnTo>
                  <a:pt x="456147" y="34912"/>
                </a:lnTo>
                <a:lnTo>
                  <a:pt x="456971" y="34218"/>
                </a:lnTo>
                <a:lnTo>
                  <a:pt x="463915" y="30823"/>
                </a:lnTo>
                <a:lnTo>
                  <a:pt x="471081" y="29692"/>
                </a:lnTo>
                <a:lnTo>
                  <a:pt x="501356" y="29692"/>
                </a:lnTo>
                <a:lnTo>
                  <a:pt x="500024" y="27470"/>
                </a:lnTo>
                <a:lnTo>
                  <a:pt x="494959" y="22043"/>
                </a:lnTo>
                <a:lnTo>
                  <a:pt x="489042" y="18165"/>
                </a:lnTo>
                <a:lnTo>
                  <a:pt x="482272" y="15838"/>
                </a:lnTo>
                <a:lnTo>
                  <a:pt x="474649" y="15062"/>
                </a:lnTo>
                <a:close/>
              </a:path>
              <a:path extrusionOk="0" h="146685" w="609600">
                <a:moveTo>
                  <a:pt x="533958" y="92379"/>
                </a:moveTo>
                <a:lnTo>
                  <a:pt x="533958" y="107873"/>
                </a:lnTo>
                <a:lnTo>
                  <a:pt x="543093" y="110505"/>
                </a:lnTo>
                <a:lnTo>
                  <a:pt x="551943" y="112382"/>
                </a:lnTo>
                <a:lnTo>
                  <a:pt x="560510" y="113506"/>
                </a:lnTo>
                <a:lnTo>
                  <a:pt x="568794" y="113880"/>
                </a:lnTo>
                <a:lnTo>
                  <a:pt x="577636" y="113383"/>
                </a:lnTo>
                <a:lnTo>
                  <a:pt x="585530" y="111890"/>
                </a:lnTo>
                <a:lnTo>
                  <a:pt x="592476" y="109401"/>
                </a:lnTo>
                <a:lnTo>
                  <a:pt x="598474" y="105918"/>
                </a:lnTo>
                <a:lnTo>
                  <a:pt x="605306" y="101003"/>
                </a:lnTo>
                <a:lnTo>
                  <a:pt x="568439" y="101003"/>
                </a:lnTo>
                <a:lnTo>
                  <a:pt x="560833" y="100464"/>
                </a:lnTo>
                <a:lnTo>
                  <a:pt x="552551" y="98848"/>
                </a:lnTo>
                <a:lnTo>
                  <a:pt x="543593" y="96154"/>
                </a:lnTo>
                <a:lnTo>
                  <a:pt x="533958" y="92379"/>
                </a:lnTo>
                <a:close/>
              </a:path>
              <a:path extrusionOk="0" h="146685" w="609600">
                <a:moveTo>
                  <a:pt x="573582" y="15062"/>
                </a:moveTo>
                <a:lnTo>
                  <a:pt x="536397" y="33464"/>
                </a:lnTo>
                <a:lnTo>
                  <a:pt x="536397" y="42062"/>
                </a:lnTo>
                <a:lnTo>
                  <a:pt x="587133" y="76098"/>
                </a:lnTo>
                <a:lnTo>
                  <a:pt x="592556" y="80594"/>
                </a:lnTo>
                <a:lnTo>
                  <a:pt x="592556" y="90411"/>
                </a:lnTo>
                <a:lnTo>
                  <a:pt x="590283" y="93967"/>
                </a:lnTo>
                <a:lnTo>
                  <a:pt x="581164" y="99593"/>
                </a:lnTo>
                <a:lnTo>
                  <a:pt x="575411" y="101003"/>
                </a:lnTo>
                <a:lnTo>
                  <a:pt x="605306" y="101003"/>
                </a:lnTo>
                <a:lnTo>
                  <a:pt x="605853" y="100609"/>
                </a:lnTo>
                <a:lnTo>
                  <a:pt x="609536" y="93484"/>
                </a:lnTo>
                <a:lnTo>
                  <a:pt x="609536" y="78397"/>
                </a:lnTo>
                <a:lnTo>
                  <a:pt x="607809" y="73380"/>
                </a:lnTo>
                <a:lnTo>
                  <a:pt x="600900" y="65671"/>
                </a:lnTo>
                <a:lnTo>
                  <a:pt x="595223" y="62344"/>
                </a:lnTo>
                <a:lnTo>
                  <a:pt x="557123" y="49022"/>
                </a:lnTo>
                <a:lnTo>
                  <a:pt x="552856" y="45186"/>
                </a:lnTo>
                <a:lnTo>
                  <a:pt x="552856" y="36664"/>
                </a:lnTo>
                <a:lnTo>
                  <a:pt x="554723" y="33616"/>
                </a:lnTo>
                <a:lnTo>
                  <a:pt x="562216" y="29083"/>
                </a:lnTo>
                <a:lnTo>
                  <a:pt x="567220" y="27952"/>
                </a:lnTo>
                <a:lnTo>
                  <a:pt x="604481" y="27952"/>
                </a:lnTo>
                <a:lnTo>
                  <a:pt x="604481" y="19164"/>
                </a:lnTo>
                <a:lnTo>
                  <a:pt x="595957" y="17371"/>
                </a:lnTo>
                <a:lnTo>
                  <a:pt x="587965" y="16089"/>
                </a:lnTo>
                <a:lnTo>
                  <a:pt x="580507" y="15319"/>
                </a:lnTo>
                <a:lnTo>
                  <a:pt x="573582" y="15062"/>
                </a:lnTo>
                <a:close/>
              </a:path>
              <a:path extrusionOk="0" h="146685" w="609600">
                <a:moveTo>
                  <a:pt x="604481" y="27952"/>
                </a:moveTo>
                <a:lnTo>
                  <a:pt x="573493" y="27952"/>
                </a:lnTo>
                <a:lnTo>
                  <a:pt x="580687" y="28273"/>
                </a:lnTo>
                <a:lnTo>
                  <a:pt x="588249" y="29236"/>
                </a:lnTo>
                <a:lnTo>
                  <a:pt x="596180" y="30840"/>
                </a:lnTo>
                <a:lnTo>
                  <a:pt x="604481" y="33083"/>
                </a:lnTo>
                <a:lnTo>
                  <a:pt x="604481" y="2795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46" name="Google Shape;2046;p171"/>
          <p:cNvSpPr/>
          <p:nvPr/>
        </p:nvSpPr>
        <p:spPr>
          <a:xfrm>
            <a:off x="2647060" y="4374362"/>
            <a:ext cx="697865" cy="165735"/>
          </a:xfrm>
          <a:custGeom>
            <a:rect b="b" l="l" r="r" t="t"/>
            <a:pathLst>
              <a:path extrusionOk="0" h="165735" w="697864">
                <a:moveTo>
                  <a:pt x="92379" y="99860"/>
                </a:moveTo>
                <a:lnTo>
                  <a:pt x="0" y="99860"/>
                </a:lnTo>
                <a:lnTo>
                  <a:pt x="0" y="112750"/>
                </a:lnTo>
                <a:lnTo>
                  <a:pt x="92379" y="112750"/>
                </a:lnTo>
                <a:lnTo>
                  <a:pt x="92379" y="99860"/>
                </a:lnTo>
                <a:close/>
              </a:path>
              <a:path extrusionOk="0" h="165735" w="697864">
                <a:moveTo>
                  <a:pt x="92379" y="67640"/>
                </a:moveTo>
                <a:lnTo>
                  <a:pt x="0" y="67640"/>
                </a:lnTo>
                <a:lnTo>
                  <a:pt x="0" y="80530"/>
                </a:lnTo>
                <a:lnTo>
                  <a:pt x="92379" y="80530"/>
                </a:lnTo>
                <a:lnTo>
                  <a:pt x="92379" y="67640"/>
                </a:lnTo>
                <a:close/>
              </a:path>
              <a:path extrusionOk="0" h="165735" w="697864">
                <a:moveTo>
                  <a:pt x="238861" y="42913"/>
                </a:moveTo>
                <a:lnTo>
                  <a:pt x="221716" y="42913"/>
                </a:lnTo>
                <a:lnTo>
                  <a:pt x="221716" y="137464"/>
                </a:lnTo>
                <a:lnTo>
                  <a:pt x="238861" y="137464"/>
                </a:lnTo>
                <a:lnTo>
                  <a:pt x="238861" y="75653"/>
                </a:lnTo>
                <a:lnTo>
                  <a:pt x="245841" y="67543"/>
                </a:lnTo>
                <a:lnTo>
                  <a:pt x="252664" y="61748"/>
                </a:lnTo>
                <a:lnTo>
                  <a:pt x="254713" y="60680"/>
                </a:lnTo>
                <a:lnTo>
                  <a:pt x="238861" y="60680"/>
                </a:lnTo>
                <a:lnTo>
                  <a:pt x="238861" y="42913"/>
                </a:lnTo>
                <a:close/>
              </a:path>
              <a:path extrusionOk="0" h="165735" w="697864">
                <a:moveTo>
                  <a:pt x="295443" y="57111"/>
                </a:moveTo>
                <a:lnTo>
                  <a:pt x="271246" y="57111"/>
                </a:lnTo>
                <a:lnTo>
                  <a:pt x="275094" y="58661"/>
                </a:lnTo>
                <a:lnTo>
                  <a:pt x="279679" y="64871"/>
                </a:lnTo>
                <a:lnTo>
                  <a:pt x="280835" y="70116"/>
                </a:lnTo>
                <a:lnTo>
                  <a:pt x="280835" y="137464"/>
                </a:lnTo>
                <a:lnTo>
                  <a:pt x="297980" y="137464"/>
                </a:lnTo>
                <a:lnTo>
                  <a:pt x="297980" y="72783"/>
                </a:lnTo>
                <a:lnTo>
                  <a:pt x="296298" y="58805"/>
                </a:lnTo>
                <a:lnTo>
                  <a:pt x="295443" y="57111"/>
                </a:lnTo>
                <a:close/>
              </a:path>
              <a:path extrusionOk="0" h="165735" w="697864">
                <a:moveTo>
                  <a:pt x="271081" y="40830"/>
                </a:moveTo>
                <a:lnTo>
                  <a:pt x="261425" y="42071"/>
                </a:lnTo>
                <a:lnTo>
                  <a:pt x="252837" y="45793"/>
                </a:lnTo>
                <a:lnTo>
                  <a:pt x="245317" y="51996"/>
                </a:lnTo>
                <a:lnTo>
                  <a:pt x="238861" y="60680"/>
                </a:lnTo>
                <a:lnTo>
                  <a:pt x="254713" y="60680"/>
                </a:lnTo>
                <a:lnTo>
                  <a:pt x="259333" y="58271"/>
                </a:lnTo>
                <a:lnTo>
                  <a:pt x="265849" y="57111"/>
                </a:lnTo>
                <a:lnTo>
                  <a:pt x="295443" y="57111"/>
                </a:lnTo>
                <a:lnTo>
                  <a:pt x="291255" y="48820"/>
                </a:lnTo>
                <a:lnTo>
                  <a:pt x="282849" y="42828"/>
                </a:lnTo>
                <a:lnTo>
                  <a:pt x="271081" y="40830"/>
                </a:lnTo>
                <a:close/>
              </a:path>
              <a:path extrusionOk="0" h="165735" w="697864">
                <a:moveTo>
                  <a:pt x="343496" y="42913"/>
                </a:moveTo>
                <a:lnTo>
                  <a:pt x="326351" y="42913"/>
                </a:lnTo>
                <a:lnTo>
                  <a:pt x="326351" y="107607"/>
                </a:lnTo>
                <a:lnTo>
                  <a:pt x="328026" y="121625"/>
                </a:lnTo>
                <a:lnTo>
                  <a:pt x="333051" y="131638"/>
                </a:lnTo>
                <a:lnTo>
                  <a:pt x="341428" y="137646"/>
                </a:lnTo>
                <a:lnTo>
                  <a:pt x="353161" y="139649"/>
                </a:lnTo>
                <a:lnTo>
                  <a:pt x="362853" y="138403"/>
                </a:lnTo>
                <a:lnTo>
                  <a:pt x="371467" y="134666"/>
                </a:lnTo>
                <a:lnTo>
                  <a:pt x="379002" y="128435"/>
                </a:lnTo>
                <a:lnTo>
                  <a:pt x="382751" y="123367"/>
                </a:lnTo>
                <a:lnTo>
                  <a:pt x="353021" y="123367"/>
                </a:lnTo>
                <a:lnTo>
                  <a:pt x="349161" y="121818"/>
                </a:lnTo>
                <a:lnTo>
                  <a:pt x="344627" y="115608"/>
                </a:lnTo>
                <a:lnTo>
                  <a:pt x="343496" y="110337"/>
                </a:lnTo>
                <a:lnTo>
                  <a:pt x="343496" y="42913"/>
                </a:lnTo>
                <a:close/>
              </a:path>
              <a:path extrusionOk="0" h="165735" w="697864">
                <a:moveTo>
                  <a:pt x="402615" y="119710"/>
                </a:moveTo>
                <a:lnTo>
                  <a:pt x="385457" y="119710"/>
                </a:lnTo>
                <a:lnTo>
                  <a:pt x="385457" y="137464"/>
                </a:lnTo>
                <a:lnTo>
                  <a:pt x="402615" y="137464"/>
                </a:lnTo>
                <a:lnTo>
                  <a:pt x="402615" y="119710"/>
                </a:lnTo>
                <a:close/>
              </a:path>
              <a:path extrusionOk="0" h="165735" w="697864">
                <a:moveTo>
                  <a:pt x="402615" y="42913"/>
                </a:moveTo>
                <a:lnTo>
                  <a:pt x="385457" y="42913"/>
                </a:lnTo>
                <a:lnTo>
                  <a:pt x="385457" y="104736"/>
                </a:lnTo>
                <a:lnTo>
                  <a:pt x="378485" y="112887"/>
                </a:lnTo>
                <a:lnTo>
                  <a:pt x="371663" y="118710"/>
                </a:lnTo>
                <a:lnTo>
                  <a:pt x="364992" y="122203"/>
                </a:lnTo>
                <a:lnTo>
                  <a:pt x="358470" y="123367"/>
                </a:lnTo>
                <a:lnTo>
                  <a:pt x="382751" y="123367"/>
                </a:lnTo>
                <a:lnTo>
                  <a:pt x="385457" y="119710"/>
                </a:lnTo>
                <a:lnTo>
                  <a:pt x="402615" y="119710"/>
                </a:lnTo>
                <a:lnTo>
                  <a:pt x="402615" y="42913"/>
                </a:lnTo>
                <a:close/>
              </a:path>
              <a:path extrusionOk="0" h="165735" w="697864">
                <a:moveTo>
                  <a:pt x="486397" y="0"/>
                </a:moveTo>
                <a:lnTo>
                  <a:pt x="432765" y="0"/>
                </a:lnTo>
                <a:lnTo>
                  <a:pt x="432765" y="12877"/>
                </a:lnTo>
                <a:lnTo>
                  <a:pt x="469239" y="12877"/>
                </a:lnTo>
                <a:lnTo>
                  <a:pt x="469239" y="137464"/>
                </a:lnTo>
                <a:lnTo>
                  <a:pt x="486397" y="137464"/>
                </a:lnTo>
                <a:lnTo>
                  <a:pt x="486397" y="0"/>
                </a:lnTo>
                <a:close/>
              </a:path>
              <a:path extrusionOk="0" h="165735" w="697864">
                <a:moveTo>
                  <a:pt x="593077" y="0"/>
                </a:moveTo>
                <a:lnTo>
                  <a:pt x="539445" y="0"/>
                </a:lnTo>
                <a:lnTo>
                  <a:pt x="539445" y="12877"/>
                </a:lnTo>
                <a:lnTo>
                  <a:pt x="575919" y="12877"/>
                </a:lnTo>
                <a:lnTo>
                  <a:pt x="575919" y="137464"/>
                </a:lnTo>
                <a:lnTo>
                  <a:pt x="593077" y="137464"/>
                </a:lnTo>
                <a:lnTo>
                  <a:pt x="593077" y="0"/>
                </a:lnTo>
                <a:close/>
              </a:path>
              <a:path extrusionOk="0" h="165735" w="697864">
                <a:moveTo>
                  <a:pt x="697661" y="111696"/>
                </a:moveTo>
                <a:lnTo>
                  <a:pt x="671893" y="111696"/>
                </a:lnTo>
                <a:lnTo>
                  <a:pt x="671893" y="137464"/>
                </a:lnTo>
                <a:lnTo>
                  <a:pt x="682599" y="137464"/>
                </a:lnTo>
                <a:lnTo>
                  <a:pt x="681913" y="149606"/>
                </a:lnTo>
                <a:lnTo>
                  <a:pt x="678345" y="156044"/>
                </a:lnTo>
                <a:lnTo>
                  <a:pt x="671893" y="156794"/>
                </a:lnTo>
                <a:lnTo>
                  <a:pt x="671893" y="165417"/>
                </a:lnTo>
                <a:lnTo>
                  <a:pt x="683168" y="162512"/>
                </a:lnTo>
                <a:lnTo>
                  <a:pt x="691221" y="155187"/>
                </a:lnTo>
                <a:lnTo>
                  <a:pt x="696051" y="143443"/>
                </a:lnTo>
                <a:lnTo>
                  <a:pt x="697661" y="127279"/>
                </a:lnTo>
                <a:lnTo>
                  <a:pt x="697661" y="111696"/>
                </a:lnTo>
                <a:close/>
              </a:path>
              <a:path extrusionOk="0" h="165735" w="697864">
                <a:moveTo>
                  <a:pt x="697661" y="42913"/>
                </a:moveTo>
                <a:lnTo>
                  <a:pt x="671893" y="42913"/>
                </a:lnTo>
                <a:lnTo>
                  <a:pt x="671893" y="68681"/>
                </a:lnTo>
                <a:lnTo>
                  <a:pt x="697661" y="68681"/>
                </a:lnTo>
                <a:lnTo>
                  <a:pt x="697661" y="42913"/>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47" name="Google Shape;2047;p171"/>
          <p:cNvSpPr/>
          <p:nvPr/>
        </p:nvSpPr>
        <p:spPr>
          <a:xfrm>
            <a:off x="735211" y="4612449"/>
            <a:ext cx="304800" cy="147320"/>
          </a:xfrm>
          <a:custGeom>
            <a:rect b="b" l="l" r="r" t="t"/>
            <a:pathLst>
              <a:path extrusionOk="0" h="147320" w="304800">
                <a:moveTo>
                  <a:pt x="40754" y="33261"/>
                </a:moveTo>
                <a:lnTo>
                  <a:pt x="23596" y="33261"/>
                </a:lnTo>
                <a:lnTo>
                  <a:pt x="23596" y="78879"/>
                </a:lnTo>
                <a:lnTo>
                  <a:pt x="42100" y="113042"/>
                </a:lnTo>
                <a:lnTo>
                  <a:pt x="59728" y="114922"/>
                </a:lnTo>
                <a:lnTo>
                  <a:pt x="67741" y="114922"/>
                </a:lnTo>
                <a:lnTo>
                  <a:pt x="76047" y="114173"/>
                </a:lnTo>
                <a:lnTo>
                  <a:pt x="84632" y="112661"/>
                </a:lnTo>
                <a:lnTo>
                  <a:pt x="84632" y="102044"/>
                </a:lnTo>
                <a:lnTo>
                  <a:pt x="55791" y="102044"/>
                </a:lnTo>
                <a:lnTo>
                  <a:pt x="50025" y="100736"/>
                </a:lnTo>
                <a:lnTo>
                  <a:pt x="40754" y="87058"/>
                </a:lnTo>
                <a:lnTo>
                  <a:pt x="40754" y="33261"/>
                </a:lnTo>
                <a:close/>
              </a:path>
              <a:path extrusionOk="0" h="147320" w="304800">
                <a:moveTo>
                  <a:pt x="84632" y="99606"/>
                </a:moveTo>
                <a:lnTo>
                  <a:pt x="77597" y="101231"/>
                </a:lnTo>
                <a:lnTo>
                  <a:pt x="70497" y="102044"/>
                </a:lnTo>
                <a:lnTo>
                  <a:pt x="84632" y="102044"/>
                </a:lnTo>
                <a:lnTo>
                  <a:pt x="84632" y="99606"/>
                </a:lnTo>
                <a:close/>
              </a:path>
              <a:path extrusionOk="0" h="147320" w="304800">
                <a:moveTo>
                  <a:pt x="82715" y="20370"/>
                </a:moveTo>
                <a:lnTo>
                  <a:pt x="0" y="20370"/>
                </a:lnTo>
                <a:lnTo>
                  <a:pt x="0" y="33261"/>
                </a:lnTo>
                <a:lnTo>
                  <a:pt x="82715" y="33261"/>
                </a:lnTo>
                <a:lnTo>
                  <a:pt x="82715" y="20370"/>
                </a:lnTo>
                <a:close/>
              </a:path>
              <a:path extrusionOk="0" h="147320" w="304800">
                <a:moveTo>
                  <a:pt x="40754" y="0"/>
                </a:moveTo>
                <a:lnTo>
                  <a:pt x="23596" y="0"/>
                </a:lnTo>
                <a:lnTo>
                  <a:pt x="23596" y="20370"/>
                </a:lnTo>
                <a:lnTo>
                  <a:pt x="40754" y="20370"/>
                </a:lnTo>
                <a:lnTo>
                  <a:pt x="40754" y="0"/>
                </a:lnTo>
                <a:close/>
              </a:path>
              <a:path extrusionOk="0" h="147320" w="304800">
                <a:moveTo>
                  <a:pt x="139331" y="18199"/>
                </a:moveTo>
                <a:lnTo>
                  <a:pt x="122186" y="18199"/>
                </a:lnTo>
                <a:lnTo>
                  <a:pt x="122186" y="112750"/>
                </a:lnTo>
                <a:lnTo>
                  <a:pt x="139331" y="112750"/>
                </a:lnTo>
                <a:lnTo>
                  <a:pt x="139331" y="51193"/>
                </a:lnTo>
                <a:lnTo>
                  <a:pt x="144729" y="43878"/>
                </a:lnTo>
                <a:lnTo>
                  <a:pt x="149910" y="38696"/>
                </a:lnTo>
                <a:lnTo>
                  <a:pt x="154379" y="35953"/>
                </a:lnTo>
                <a:lnTo>
                  <a:pt x="139331" y="35953"/>
                </a:lnTo>
                <a:lnTo>
                  <a:pt x="139331" y="18199"/>
                </a:lnTo>
                <a:close/>
              </a:path>
              <a:path extrusionOk="0" h="147320" w="304800">
                <a:moveTo>
                  <a:pt x="192011" y="31076"/>
                </a:moveTo>
                <a:lnTo>
                  <a:pt x="174244" y="31076"/>
                </a:lnTo>
                <a:lnTo>
                  <a:pt x="176568" y="31369"/>
                </a:lnTo>
                <a:lnTo>
                  <a:pt x="179120" y="31953"/>
                </a:lnTo>
                <a:lnTo>
                  <a:pt x="179120" y="45097"/>
                </a:lnTo>
                <a:lnTo>
                  <a:pt x="192011" y="45097"/>
                </a:lnTo>
                <a:lnTo>
                  <a:pt x="192011" y="31076"/>
                </a:lnTo>
                <a:close/>
              </a:path>
              <a:path extrusionOk="0" h="147320" w="304800">
                <a:moveTo>
                  <a:pt x="179590" y="16103"/>
                </a:moveTo>
                <a:lnTo>
                  <a:pt x="174421" y="16103"/>
                </a:lnTo>
                <a:lnTo>
                  <a:pt x="163970" y="17344"/>
                </a:lnTo>
                <a:lnTo>
                  <a:pt x="154638" y="21066"/>
                </a:lnTo>
                <a:lnTo>
                  <a:pt x="146425" y="27269"/>
                </a:lnTo>
                <a:lnTo>
                  <a:pt x="139331" y="35953"/>
                </a:lnTo>
                <a:lnTo>
                  <a:pt x="154379" y="35953"/>
                </a:lnTo>
                <a:lnTo>
                  <a:pt x="159842" y="32600"/>
                </a:lnTo>
                <a:lnTo>
                  <a:pt x="165595" y="31076"/>
                </a:lnTo>
                <a:lnTo>
                  <a:pt x="192011" y="31076"/>
                </a:lnTo>
                <a:lnTo>
                  <a:pt x="192011" y="18288"/>
                </a:lnTo>
                <a:lnTo>
                  <a:pt x="185445" y="16827"/>
                </a:lnTo>
                <a:lnTo>
                  <a:pt x="179590" y="16103"/>
                </a:lnTo>
                <a:close/>
              </a:path>
              <a:path extrusionOk="0" h="147320" w="304800">
                <a:moveTo>
                  <a:pt x="227228" y="18199"/>
                </a:moveTo>
                <a:lnTo>
                  <a:pt x="209448" y="18199"/>
                </a:lnTo>
                <a:lnTo>
                  <a:pt x="249148" y="108572"/>
                </a:lnTo>
                <a:lnTo>
                  <a:pt x="241630" y="124536"/>
                </a:lnTo>
                <a:lnTo>
                  <a:pt x="238531" y="129032"/>
                </a:lnTo>
                <a:lnTo>
                  <a:pt x="232613" y="133210"/>
                </a:lnTo>
                <a:lnTo>
                  <a:pt x="227876" y="134251"/>
                </a:lnTo>
                <a:lnTo>
                  <a:pt x="214414" y="134251"/>
                </a:lnTo>
                <a:lnTo>
                  <a:pt x="214414" y="147142"/>
                </a:lnTo>
                <a:lnTo>
                  <a:pt x="231241" y="147142"/>
                </a:lnTo>
                <a:lnTo>
                  <a:pt x="238582" y="145503"/>
                </a:lnTo>
                <a:lnTo>
                  <a:pt x="248920" y="138938"/>
                </a:lnTo>
                <a:lnTo>
                  <a:pt x="253352" y="133146"/>
                </a:lnTo>
                <a:lnTo>
                  <a:pt x="257073" y="124853"/>
                </a:lnTo>
                <a:lnTo>
                  <a:pt x="273309" y="88493"/>
                </a:lnTo>
                <a:lnTo>
                  <a:pt x="258114" y="88493"/>
                </a:lnTo>
                <a:lnTo>
                  <a:pt x="227228" y="18199"/>
                </a:lnTo>
                <a:close/>
              </a:path>
              <a:path extrusionOk="0" h="147320" w="304800">
                <a:moveTo>
                  <a:pt x="304698" y="18199"/>
                </a:moveTo>
                <a:lnTo>
                  <a:pt x="289280" y="18199"/>
                </a:lnTo>
                <a:lnTo>
                  <a:pt x="258114" y="88493"/>
                </a:lnTo>
                <a:lnTo>
                  <a:pt x="273309" y="88493"/>
                </a:lnTo>
                <a:lnTo>
                  <a:pt x="304698" y="18199"/>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48" name="Google Shape;2048;p171"/>
          <p:cNvSpPr/>
          <p:nvPr/>
        </p:nvSpPr>
        <p:spPr>
          <a:xfrm>
            <a:off x="744270" y="4801082"/>
            <a:ext cx="69215" cy="163830"/>
          </a:xfrm>
          <a:custGeom>
            <a:rect b="b" l="l" r="r" t="t"/>
            <a:pathLst>
              <a:path extrusionOk="0" h="163829" w="69215">
                <a:moveTo>
                  <a:pt x="68783" y="0"/>
                </a:moveTo>
                <a:lnTo>
                  <a:pt x="59296" y="0"/>
                </a:lnTo>
                <a:lnTo>
                  <a:pt x="43260" y="1566"/>
                </a:lnTo>
                <a:lnTo>
                  <a:pt x="31807" y="6267"/>
                </a:lnTo>
                <a:lnTo>
                  <a:pt x="24934" y="14101"/>
                </a:lnTo>
                <a:lnTo>
                  <a:pt x="22644" y="25069"/>
                </a:lnTo>
                <a:lnTo>
                  <a:pt x="22688" y="28994"/>
                </a:lnTo>
                <a:lnTo>
                  <a:pt x="23050" y="32473"/>
                </a:lnTo>
                <a:lnTo>
                  <a:pt x="23863" y="36830"/>
                </a:lnTo>
                <a:lnTo>
                  <a:pt x="26822" y="52324"/>
                </a:lnTo>
                <a:lnTo>
                  <a:pt x="27228" y="54648"/>
                </a:lnTo>
                <a:lnTo>
                  <a:pt x="27431" y="56934"/>
                </a:lnTo>
                <a:lnTo>
                  <a:pt x="27431" y="69824"/>
                </a:lnTo>
                <a:lnTo>
                  <a:pt x="20929" y="75133"/>
                </a:lnTo>
                <a:lnTo>
                  <a:pt x="0" y="75133"/>
                </a:lnTo>
                <a:lnTo>
                  <a:pt x="0" y="88023"/>
                </a:lnTo>
                <a:lnTo>
                  <a:pt x="20929" y="88023"/>
                </a:lnTo>
                <a:lnTo>
                  <a:pt x="27431" y="93357"/>
                </a:lnTo>
                <a:lnTo>
                  <a:pt x="27431" y="106311"/>
                </a:lnTo>
                <a:lnTo>
                  <a:pt x="27228" y="108597"/>
                </a:lnTo>
                <a:lnTo>
                  <a:pt x="26822" y="110921"/>
                </a:lnTo>
                <a:lnTo>
                  <a:pt x="23863" y="126415"/>
                </a:lnTo>
                <a:lnTo>
                  <a:pt x="23050" y="130771"/>
                </a:lnTo>
                <a:lnTo>
                  <a:pt x="22688" y="134251"/>
                </a:lnTo>
                <a:lnTo>
                  <a:pt x="22644" y="146291"/>
                </a:lnTo>
                <a:lnTo>
                  <a:pt x="25793" y="152501"/>
                </a:lnTo>
                <a:lnTo>
                  <a:pt x="59296" y="163245"/>
                </a:lnTo>
                <a:lnTo>
                  <a:pt x="68783" y="163245"/>
                </a:lnTo>
                <a:lnTo>
                  <a:pt x="68783" y="150355"/>
                </a:lnTo>
                <a:lnTo>
                  <a:pt x="53251" y="150355"/>
                </a:lnTo>
                <a:lnTo>
                  <a:pt x="47167" y="149301"/>
                </a:lnTo>
                <a:lnTo>
                  <a:pt x="40081" y="145059"/>
                </a:lnTo>
                <a:lnTo>
                  <a:pt x="38315" y="141389"/>
                </a:lnTo>
                <a:lnTo>
                  <a:pt x="38315" y="134251"/>
                </a:lnTo>
                <a:lnTo>
                  <a:pt x="38595" y="131559"/>
                </a:lnTo>
                <a:lnTo>
                  <a:pt x="41122" y="116052"/>
                </a:lnTo>
                <a:lnTo>
                  <a:pt x="41744" y="112115"/>
                </a:lnTo>
                <a:lnTo>
                  <a:pt x="42049" y="108826"/>
                </a:lnTo>
                <a:lnTo>
                  <a:pt x="42049" y="106222"/>
                </a:lnTo>
                <a:lnTo>
                  <a:pt x="40983" y="97561"/>
                </a:lnTo>
                <a:lnTo>
                  <a:pt x="37784" y="90570"/>
                </a:lnTo>
                <a:lnTo>
                  <a:pt x="32453" y="85245"/>
                </a:lnTo>
                <a:lnTo>
                  <a:pt x="24993" y="81584"/>
                </a:lnTo>
                <a:lnTo>
                  <a:pt x="32453" y="77974"/>
                </a:lnTo>
                <a:lnTo>
                  <a:pt x="37784" y="72723"/>
                </a:lnTo>
                <a:lnTo>
                  <a:pt x="40983" y="65829"/>
                </a:lnTo>
                <a:lnTo>
                  <a:pt x="42049" y="57289"/>
                </a:lnTo>
                <a:lnTo>
                  <a:pt x="42049" y="54622"/>
                </a:lnTo>
                <a:lnTo>
                  <a:pt x="41719" y="51257"/>
                </a:lnTo>
                <a:lnTo>
                  <a:pt x="38582" y="31661"/>
                </a:lnTo>
                <a:lnTo>
                  <a:pt x="38315" y="28994"/>
                </a:lnTo>
                <a:lnTo>
                  <a:pt x="38315" y="21856"/>
                </a:lnTo>
                <a:lnTo>
                  <a:pt x="40081" y="18186"/>
                </a:lnTo>
                <a:lnTo>
                  <a:pt x="47167" y="13944"/>
                </a:lnTo>
                <a:lnTo>
                  <a:pt x="53251" y="12890"/>
                </a:lnTo>
                <a:lnTo>
                  <a:pt x="68783" y="12890"/>
                </a:lnTo>
                <a:lnTo>
                  <a:pt x="68783"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49" name="Google Shape;2049;p171"/>
          <p:cNvSpPr/>
          <p:nvPr/>
        </p:nvSpPr>
        <p:spPr>
          <a:xfrm>
            <a:off x="951453" y="5040210"/>
            <a:ext cx="609600" cy="146685"/>
          </a:xfrm>
          <a:custGeom>
            <a:rect b="b" l="l" r="r" t="t"/>
            <a:pathLst>
              <a:path extrusionOk="0" h="146685" w="609600">
                <a:moveTo>
                  <a:pt x="49885" y="15062"/>
                </a:moveTo>
                <a:lnTo>
                  <a:pt x="13182" y="28130"/>
                </a:lnTo>
                <a:lnTo>
                  <a:pt x="0" y="64427"/>
                </a:lnTo>
                <a:lnTo>
                  <a:pt x="835" y="75598"/>
                </a:lnTo>
                <a:lnTo>
                  <a:pt x="29565" y="110661"/>
                </a:lnTo>
                <a:lnTo>
                  <a:pt x="51447" y="113880"/>
                </a:lnTo>
                <a:lnTo>
                  <a:pt x="59032" y="113554"/>
                </a:lnTo>
                <a:lnTo>
                  <a:pt x="66624" y="112575"/>
                </a:lnTo>
                <a:lnTo>
                  <a:pt x="74225" y="110944"/>
                </a:lnTo>
                <a:lnTo>
                  <a:pt x="81838" y="108661"/>
                </a:lnTo>
                <a:lnTo>
                  <a:pt x="81838" y="101003"/>
                </a:lnTo>
                <a:lnTo>
                  <a:pt x="53809" y="101003"/>
                </a:lnTo>
                <a:lnTo>
                  <a:pt x="45942" y="100395"/>
                </a:lnTo>
                <a:lnTo>
                  <a:pt x="18876" y="72542"/>
                </a:lnTo>
                <a:lnTo>
                  <a:pt x="18288" y="64427"/>
                </a:lnTo>
                <a:lnTo>
                  <a:pt x="18838" y="56392"/>
                </a:lnTo>
                <a:lnTo>
                  <a:pt x="51447" y="27952"/>
                </a:lnTo>
                <a:lnTo>
                  <a:pt x="80098" y="27952"/>
                </a:lnTo>
                <a:lnTo>
                  <a:pt x="80098" y="19596"/>
                </a:lnTo>
                <a:lnTo>
                  <a:pt x="72495" y="17612"/>
                </a:lnTo>
                <a:lnTo>
                  <a:pt x="64925" y="16195"/>
                </a:lnTo>
                <a:lnTo>
                  <a:pt x="57388" y="15345"/>
                </a:lnTo>
                <a:lnTo>
                  <a:pt x="49885" y="15062"/>
                </a:lnTo>
                <a:close/>
              </a:path>
              <a:path extrusionOk="0" h="146685" w="609600">
                <a:moveTo>
                  <a:pt x="81838" y="95161"/>
                </a:moveTo>
                <a:lnTo>
                  <a:pt x="74242" y="97718"/>
                </a:lnTo>
                <a:lnTo>
                  <a:pt x="67038" y="99544"/>
                </a:lnTo>
                <a:lnTo>
                  <a:pt x="60227" y="100638"/>
                </a:lnTo>
                <a:lnTo>
                  <a:pt x="53809" y="101003"/>
                </a:lnTo>
                <a:lnTo>
                  <a:pt x="81838" y="101003"/>
                </a:lnTo>
                <a:lnTo>
                  <a:pt x="81838" y="95161"/>
                </a:lnTo>
                <a:close/>
              </a:path>
              <a:path extrusionOk="0" h="146685" w="609600">
                <a:moveTo>
                  <a:pt x="80098" y="27952"/>
                </a:moveTo>
                <a:lnTo>
                  <a:pt x="51447" y="27952"/>
                </a:lnTo>
                <a:lnTo>
                  <a:pt x="57681" y="28328"/>
                </a:lnTo>
                <a:lnTo>
                  <a:pt x="64535" y="29456"/>
                </a:lnTo>
                <a:lnTo>
                  <a:pt x="72007" y="31333"/>
                </a:lnTo>
                <a:lnTo>
                  <a:pt x="80098" y="33959"/>
                </a:lnTo>
                <a:lnTo>
                  <a:pt x="80098" y="27952"/>
                </a:lnTo>
                <a:close/>
              </a:path>
              <a:path extrusionOk="0" h="146685" w="609600">
                <a:moveTo>
                  <a:pt x="125488" y="17157"/>
                </a:moveTo>
                <a:lnTo>
                  <a:pt x="108331" y="17157"/>
                </a:lnTo>
                <a:lnTo>
                  <a:pt x="108331" y="111709"/>
                </a:lnTo>
                <a:lnTo>
                  <a:pt x="125488" y="111709"/>
                </a:lnTo>
                <a:lnTo>
                  <a:pt x="125488" y="49898"/>
                </a:lnTo>
                <a:lnTo>
                  <a:pt x="132461" y="41780"/>
                </a:lnTo>
                <a:lnTo>
                  <a:pt x="139282" y="35982"/>
                </a:lnTo>
                <a:lnTo>
                  <a:pt x="141334" y="34912"/>
                </a:lnTo>
                <a:lnTo>
                  <a:pt x="125488" y="34912"/>
                </a:lnTo>
                <a:lnTo>
                  <a:pt x="125488" y="17157"/>
                </a:lnTo>
                <a:close/>
              </a:path>
              <a:path extrusionOk="0" h="146685" w="609600">
                <a:moveTo>
                  <a:pt x="182067" y="31343"/>
                </a:moveTo>
                <a:lnTo>
                  <a:pt x="157873" y="31343"/>
                </a:lnTo>
                <a:lnTo>
                  <a:pt x="161721" y="32905"/>
                </a:lnTo>
                <a:lnTo>
                  <a:pt x="166306" y="39116"/>
                </a:lnTo>
                <a:lnTo>
                  <a:pt x="167449" y="44348"/>
                </a:lnTo>
                <a:lnTo>
                  <a:pt x="167449" y="111709"/>
                </a:lnTo>
                <a:lnTo>
                  <a:pt x="184607" y="111709"/>
                </a:lnTo>
                <a:lnTo>
                  <a:pt x="184607" y="47015"/>
                </a:lnTo>
                <a:lnTo>
                  <a:pt x="182924" y="33037"/>
                </a:lnTo>
                <a:lnTo>
                  <a:pt x="182067" y="31343"/>
                </a:lnTo>
                <a:close/>
              </a:path>
              <a:path extrusionOk="0" h="146685" w="609600">
                <a:moveTo>
                  <a:pt x="157695" y="15062"/>
                </a:moveTo>
                <a:lnTo>
                  <a:pt x="148045" y="16302"/>
                </a:lnTo>
                <a:lnTo>
                  <a:pt x="139458" y="20024"/>
                </a:lnTo>
                <a:lnTo>
                  <a:pt x="131939" y="26227"/>
                </a:lnTo>
                <a:lnTo>
                  <a:pt x="125488" y="34912"/>
                </a:lnTo>
                <a:lnTo>
                  <a:pt x="141334" y="34912"/>
                </a:lnTo>
                <a:lnTo>
                  <a:pt x="145953" y="32503"/>
                </a:lnTo>
                <a:lnTo>
                  <a:pt x="152476" y="31343"/>
                </a:lnTo>
                <a:lnTo>
                  <a:pt x="182067" y="31343"/>
                </a:lnTo>
                <a:lnTo>
                  <a:pt x="177876" y="23052"/>
                </a:lnTo>
                <a:lnTo>
                  <a:pt x="169466" y="17059"/>
                </a:lnTo>
                <a:lnTo>
                  <a:pt x="157695" y="15062"/>
                </a:lnTo>
                <a:close/>
              </a:path>
              <a:path extrusionOk="0" h="146685" w="609600">
                <a:moveTo>
                  <a:pt x="293458" y="0"/>
                </a:moveTo>
                <a:lnTo>
                  <a:pt x="217970" y="0"/>
                </a:lnTo>
                <a:lnTo>
                  <a:pt x="217970" y="111709"/>
                </a:lnTo>
                <a:lnTo>
                  <a:pt x="297459" y="111709"/>
                </a:lnTo>
                <a:lnTo>
                  <a:pt x="297459" y="98818"/>
                </a:lnTo>
                <a:lnTo>
                  <a:pt x="235127" y="98818"/>
                </a:lnTo>
                <a:lnTo>
                  <a:pt x="235127" y="59639"/>
                </a:lnTo>
                <a:lnTo>
                  <a:pt x="284581" y="59639"/>
                </a:lnTo>
                <a:lnTo>
                  <a:pt x="284581" y="46761"/>
                </a:lnTo>
                <a:lnTo>
                  <a:pt x="235127" y="46761"/>
                </a:lnTo>
                <a:lnTo>
                  <a:pt x="235127" y="12890"/>
                </a:lnTo>
                <a:lnTo>
                  <a:pt x="293458" y="12890"/>
                </a:lnTo>
                <a:lnTo>
                  <a:pt x="293458" y="0"/>
                </a:lnTo>
                <a:close/>
              </a:path>
              <a:path extrusionOk="0" h="146685" w="609600">
                <a:moveTo>
                  <a:pt x="329006" y="17157"/>
                </a:moveTo>
                <a:lnTo>
                  <a:pt x="313944" y="17157"/>
                </a:lnTo>
                <a:lnTo>
                  <a:pt x="313944" y="111709"/>
                </a:lnTo>
                <a:lnTo>
                  <a:pt x="329006" y="111709"/>
                </a:lnTo>
                <a:lnTo>
                  <a:pt x="329081" y="50673"/>
                </a:lnTo>
                <a:lnTo>
                  <a:pt x="331508" y="44932"/>
                </a:lnTo>
                <a:lnTo>
                  <a:pt x="334416" y="39979"/>
                </a:lnTo>
                <a:lnTo>
                  <a:pt x="338674" y="34912"/>
                </a:lnTo>
                <a:lnTo>
                  <a:pt x="329006" y="34912"/>
                </a:lnTo>
                <a:lnTo>
                  <a:pt x="329006" y="17157"/>
                </a:lnTo>
                <a:close/>
              </a:path>
              <a:path extrusionOk="0" h="146685" w="609600">
                <a:moveTo>
                  <a:pt x="365190" y="30048"/>
                </a:moveTo>
                <a:lnTo>
                  <a:pt x="348678" y="30048"/>
                </a:lnTo>
                <a:lnTo>
                  <a:pt x="350189" y="31127"/>
                </a:lnTo>
                <a:lnTo>
                  <a:pt x="351701" y="35483"/>
                </a:lnTo>
                <a:lnTo>
                  <a:pt x="352082" y="39827"/>
                </a:lnTo>
                <a:lnTo>
                  <a:pt x="352082" y="111709"/>
                </a:lnTo>
                <a:lnTo>
                  <a:pt x="367144" y="111709"/>
                </a:lnTo>
                <a:lnTo>
                  <a:pt x="367144" y="50673"/>
                </a:lnTo>
                <a:lnTo>
                  <a:pt x="371806" y="41571"/>
                </a:lnTo>
                <a:lnTo>
                  <a:pt x="376305" y="35071"/>
                </a:lnTo>
                <a:lnTo>
                  <a:pt x="376482" y="34912"/>
                </a:lnTo>
                <a:lnTo>
                  <a:pt x="366534" y="34912"/>
                </a:lnTo>
                <a:lnTo>
                  <a:pt x="365190" y="30048"/>
                </a:lnTo>
                <a:close/>
              </a:path>
              <a:path extrusionOk="0" h="146685" w="609600">
                <a:moveTo>
                  <a:pt x="404698" y="29870"/>
                </a:moveTo>
                <a:lnTo>
                  <a:pt x="386905" y="29870"/>
                </a:lnTo>
                <a:lnTo>
                  <a:pt x="388327" y="30797"/>
                </a:lnTo>
                <a:lnTo>
                  <a:pt x="389839" y="34505"/>
                </a:lnTo>
                <a:lnTo>
                  <a:pt x="390207" y="38023"/>
                </a:lnTo>
                <a:lnTo>
                  <a:pt x="390207" y="111709"/>
                </a:lnTo>
                <a:lnTo>
                  <a:pt x="405269" y="111709"/>
                </a:lnTo>
                <a:lnTo>
                  <a:pt x="405269" y="32854"/>
                </a:lnTo>
                <a:lnTo>
                  <a:pt x="404698" y="29870"/>
                </a:lnTo>
                <a:close/>
              </a:path>
              <a:path extrusionOk="0" h="146685" w="609600">
                <a:moveTo>
                  <a:pt x="350075" y="15062"/>
                </a:moveTo>
                <a:lnTo>
                  <a:pt x="345001" y="16302"/>
                </a:lnTo>
                <a:lnTo>
                  <a:pt x="339798" y="20024"/>
                </a:lnTo>
                <a:lnTo>
                  <a:pt x="334466" y="26227"/>
                </a:lnTo>
                <a:lnTo>
                  <a:pt x="329006" y="34912"/>
                </a:lnTo>
                <a:lnTo>
                  <a:pt x="338674" y="34912"/>
                </a:lnTo>
                <a:lnTo>
                  <a:pt x="341096" y="32029"/>
                </a:lnTo>
                <a:lnTo>
                  <a:pt x="343979" y="30048"/>
                </a:lnTo>
                <a:lnTo>
                  <a:pt x="365190" y="30048"/>
                </a:lnTo>
                <a:lnTo>
                  <a:pt x="364134" y="26227"/>
                </a:lnTo>
                <a:lnTo>
                  <a:pt x="360591" y="20024"/>
                </a:lnTo>
                <a:lnTo>
                  <a:pt x="355904" y="16302"/>
                </a:lnTo>
                <a:lnTo>
                  <a:pt x="350075" y="15062"/>
                </a:lnTo>
                <a:close/>
              </a:path>
              <a:path extrusionOk="0" h="146685" w="609600">
                <a:moveTo>
                  <a:pt x="394309" y="15062"/>
                </a:moveTo>
                <a:lnTo>
                  <a:pt x="388378" y="15062"/>
                </a:lnTo>
                <a:lnTo>
                  <a:pt x="382485" y="16302"/>
                </a:lnTo>
                <a:lnTo>
                  <a:pt x="376980" y="20024"/>
                </a:lnTo>
                <a:lnTo>
                  <a:pt x="371865" y="26227"/>
                </a:lnTo>
                <a:lnTo>
                  <a:pt x="367144" y="34912"/>
                </a:lnTo>
                <a:lnTo>
                  <a:pt x="376482" y="34912"/>
                </a:lnTo>
                <a:lnTo>
                  <a:pt x="380640" y="31170"/>
                </a:lnTo>
                <a:lnTo>
                  <a:pt x="384810" y="29870"/>
                </a:lnTo>
                <a:lnTo>
                  <a:pt x="404698" y="29870"/>
                </a:lnTo>
                <a:lnTo>
                  <a:pt x="403936" y="25882"/>
                </a:lnTo>
                <a:lnTo>
                  <a:pt x="398602" y="17233"/>
                </a:lnTo>
                <a:lnTo>
                  <a:pt x="394309" y="15062"/>
                </a:lnTo>
                <a:close/>
              </a:path>
              <a:path extrusionOk="0" h="146685" w="609600">
                <a:moveTo>
                  <a:pt x="445262" y="17157"/>
                </a:moveTo>
                <a:lnTo>
                  <a:pt x="428117" y="17157"/>
                </a:lnTo>
                <a:lnTo>
                  <a:pt x="428117" y="146100"/>
                </a:lnTo>
                <a:lnTo>
                  <a:pt x="445262" y="146100"/>
                </a:lnTo>
                <a:lnTo>
                  <a:pt x="445262" y="101003"/>
                </a:lnTo>
                <a:lnTo>
                  <a:pt x="468769" y="101003"/>
                </a:lnTo>
                <a:lnTo>
                  <a:pt x="462957" y="100198"/>
                </a:lnTo>
                <a:lnTo>
                  <a:pt x="457101" y="97782"/>
                </a:lnTo>
                <a:lnTo>
                  <a:pt x="451203" y="93753"/>
                </a:lnTo>
                <a:lnTo>
                  <a:pt x="445262" y="88112"/>
                </a:lnTo>
                <a:lnTo>
                  <a:pt x="445262" y="47802"/>
                </a:lnTo>
                <a:lnTo>
                  <a:pt x="451770" y="39877"/>
                </a:lnTo>
                <a:lnTo>
                  <a:pt x="457671" y="34912"/>
                </a:lnTo>
                <a:lnTo>
                  <a:pt x="445262" y="34912"/>
                </a:lnTo>
                <a:lnTo>
                  <a:pt x="445262" y="17157"/>
                </a:lnTo>
                <a:close/>
              </a:path>
              <a:path extrusionOk="0" h="146685" w="609600">
                <a:moveTo>
                  <a:pt x="502880" y="29692"/>
                </a:moveTo>
                <a:lnTo>
                  <a:pt x="472605" y="29692"/>
                </a:lnTo>
                <a:lnTo>
                  <a:pt x="481324" y="31783"/>
                </a:lnTo>
                <a:lnTo>
                  <a:pt x="487556" y="38053"/>
                </a:lnTo>
                <a:lnTo>
                  <a:pt x="491296" y="48503"/>
                </a:lnTo>
                <a:lnTo>
                  <a:pt x="492544" y="63131"/>
                </a:lnTo>
                <a:lnTo>
                  <a:pt x="492153" y="71597"/>
                </a:lnTo>
                <a:lnTo>
                  <a:pt x="476313" y="101003"/>
                </a:lnTo>
                <a:lnTo>
                  <a:pt x="445262" y="101003"/>
                </a:lnTo>
                <a:lnTo>
                  <a:pt x="450863" y="106637"/>
                </a:lnTo>
                <a:lnTo>
                  <a:pt x="457038" y="110661"/>
                </a:lnTo>
                <a:lnTo>
                  <a:pt x="463789" y="113076"/>
                </a:lnTo>
                <a:lnTo>
                  <a:pt x="471119" y="113880"/>
                </a:lnTo>
                <a:lnTo>
                  <a:pt x="479579" y="112973"/>
                </a:lnTo>
                <a:lnTo>
                  <a:pt x="508076" y="82564"/>
                </a:lnTo>
                <a:lnTo>
                  <a:pt x="510819" y="61302"/>
                </a:lnTo>
                <a:lnTo>
                  <a:pt x="510240" y="51153"/>
                </a:lnTo>
                <a:lnTo>
                  <a:pt x="508503" y="42133"/>
                </a:lnTo>
                <a:lnTo>
                  <a:pt x="505593" y="34218"/>
                </a:lnTo>
                <a:lnTo>
                  <a:pt x="502880" y="29692"/>
                </a:lnTo>
                <a:close/>
              </a:path>
              <a:path extrusionOk="0" h="146685" w="609600">
                <a:moveTo>
                  <a:pt x="476173" y="15062"/>
                </a:moveTo>
                <a:lnTo>
                  <a:pt x="467320" y="16302"/>
                </a:lnTo>
                <a:lnTo>
                  <a:pt x="459217" y="20024"/>
                </a:lnTo>
                <a:lnTo>
                  <a:pt x="451865" y="26227"/>
                </a:lnTo>
                <a:lnTo>
                  <a:pt x="445262" y="34912"/>
                </a:lnTo>
                <a:lnTo>
                  <a:pt x="457671" y="34912"/>
                </a:lnTo>
                <a:lnTo>
                  <a:pt x="458495" y="34218"/>
                </a:lnTo>
                <a:lnTo>
                  <a:pt x="465439" y="30823"/>
                </a:lnTo>
                <a:lnTo>
                  <a:pt x="472605" y="29692"/>
                </a:lnTo>
                <a:lnTo>
                  <a:pt x="502880" y="29692"/>
                </a:lnTo>
                <a:lnTo>
                  <a:pt x="501548" y="27470"/>
                </a:lnTo>
                <a:lnTo>
                  <a:pt x="496483" y="22043"/>
                </a:lnTo>
                <a:lnTo>
                  <a:pt x="490566" y="18165"/>
                </a:lnTo>
                <a:lnTo>
                  <a:pt x="483796" y="15838"/>
                </a:lnTo>
                <a:lnTo>
                  <a:pt x="476173" y="15062"/>
                </a:lnTo>
                <a:close/>
              </a:path>
              <a:path extrusionOk="0" h="146685" w="609600">
                <a:moveTo>
                  <a:pt x="533958" y="92379"/>
                </a:moveTo>
                <a:lnTo>
                  <a:pt x="533958" y="107873"/>
                </a:lnTo>
                <a:lnTo>
                  <a:pt x="543093" y="110505"/>
                </a:lnTo>
                <a:lnTo>
                  <a:pt x="551943" y="112382"/>
                </a:lnTo>
                <a:lnTo>
                  <a:pt x="560510" y="113506"/>
                </a:lnTo>
                <a:lnTo>
                  <a:pt x="568794" y="113880"/>
                </a:lnTo>
                <a:lnTo>
                  <a:pt x="577636" y="113383"/>
                </a:lnTo>
                <a:lnTo>
                  <a:pt x="585530" y="111890"/>
                </a:lnTo>
                <a:lnTo>
                  <a:pt x="592476" y="109401"/>
                </a:lnTo>
                <a:lnTo>
                  <a:pt x="598474" y="105918"/>
                </a:lnTo>
                <a:lnTo>
                  <a:pt x="605306" y="101003"/>
                </a:lnTo>
                <a:lnTo>
                  <a:pt x="568439" y="101003"/>
                </a:lnTo>
                <a:lnTo>
                  <a:pt x="560833" y="100462"/>
                </a:lnTo>
                <a:lnTo>
                  <a:pt x="552551" y="98844"/>
                </a:lnTo>
                <a:lnTo>
                  <a:pt x="543593" y="96148"/>
                </a:lnTo>
                <a:lnTo>
                  <a:pt x="533958" y="92379"/>
                </a:lnTo>
                <a:close/>
              </a:path>
              <a:path extrusionOk="0" h="146685" w="609600">
                <a:moveTo>
                  <a:pt x="573582" y="15062"/>
                </a:moveTo>
                <a:lnTo>
                  <a:pt x="536397" y="33464"/>
                </a:lnTo>
                <a:lnTo>
                  <a:pt x="536397" y="42062"/>
                </a:lnTo>
                <a:lnTo>
                  <a:pt x="587133" y="76098"/>
                </a:lnTo>
                <a:lnTo>
                  <a:pt x="592556" y="80594"/>
                </a:lnTo>
                <a:lnTo>
                  <a:pt x="592556" y="90411"/>
                </a:lnTo>
                <a:lnTo>
                  <a:pt x="590283" y="93967"/>
                </a:lnTo>
                <a:lnTo>
                  <a:pt x="581164" y="99593"/>
                </a:lnTo>
                <a:lnTo>
                  <a:pt x="575411" y="101003"/>
                </a:lnTo>
                <a:lnTo>
                  <a:pt x="605306" y="101003"/>
                </a:lnTo>
                <a:lnTo>
                  <a:pt x="605853" y="100609"/>
                </a:lnTo>
                <a:lnTo>
                  <a:pt x="609536" y="93484"/>
                </a:lnTo>
                <a:lnTo>
                  <a:pt x="609536" y="78397"/>
                </a:lnTo>
                <a:lnTo>
                  <a:pt x="607809" y="73380"/>
                </a:lnTo>
                <a:lnTo>
                  <a:pt x="600900" y="65671"/>
                </a:lnTo>
                <a:lnTo>
                  <a:pt x="595223" y="62344"/>
                </a:lnTo>
                <a:lnTo>
                  <a:pt x="557123" y="49022"/>
                </a:lnTo>
                <a:lnTo>
                  <a:pt x="552856" y="45186"/>
                </a:lnTo>
                <a:lnTo>
                  <a:pt x="552856" y="36664"/>
                </a:lnTo>
                <a:lnTo>
                  <a:pt x="554723" y="33616"/>
                </a:lnTo>
                <a:lnTo>
                  <a:pt x="562216" y="29083"/>
                </a:lnTo>
                <a:lnTo>
                  <a:pt x="567220" y="27952"/>
                </a:lnTo>
                <a:lnTo>
                  <a:pt x="604481" y="27952"/>
                </a:lnTo>
                <a:lnTo>
                  <a:pt x="604481" y="19164"/>
                </a:lnTo>
                <a:lnTo>
                  <a:pt x="595957" y="17371"/>
                </a:lnTo>
                <a:lnTo>
                  <a:pt x="587965" y="16089"/>
                </a:lnTo>
                <a:lnTo>
                  <a:pt x="580507" y="15319"/>
                </a:lnTo>
                <a:lnTo>
                  <a:pt x="573582" y="15062"/>
                </a:lnTo>
                <a:close/>
              </a:path>
              <a:path extrusionOk="0" h="146685" w="609600">
                <a:moveTo>
                  <a:pt x="604481" y="27952"/>
                </a:moveTo>
                <a:lnTo>
                  <a:pt x="573493" y="27952"/>
                </a:lnTo>
                <a:lnTo>
                  <a:pt x="580687" y="28273"/>
                </a:lnTo>
                <a:lnTo>
                  <a:pt x="588249" y="29236"/>
                </a:lnTo>
                <a:lnTo>
                  <a:pt x="596180" y="30840"/>
                </a:lnTo>
                <a:lnTo>
                  <a:pt x="604481" y="33083"/>
                </a:lnTo>
                <a:lnTo>
                  <a:pt x="604481" y="2795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50" name="Google Shape;2050;p171"/>
          <p:cNvSpPr/>
          <p:nvPr/>
        </p:nvSpPr>
        <p:spPr>
          <a:xfrm>
            <a:off x="1905647" y="5014429"/>
            <a:ext cx="6756311" cy="38741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51" name="Google Shape;2051;p171"/>
          <p:cNvSpPr/>
          <p:nvPr/>
        </p:nvSpPr>
        <p:spPr>
          <a:xfrm>
            <a:off x="738093" y="5441158"/>
            <a:ext cx="6434917" cy="101668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52" name="Google Shape;2052;p171"/>
          <p:cNvSpPr/>
          <p:nvPr/>
        </p:nvSpPr>
        <p:spPr>
          <a:xfrm>
            <a:off x="2865196" y="5654518"/>
            <a:ext cx="170180" cy="163830"/>
          </a:xfrm>
          <a:custGeom>
            <a:rect b="b" l="l" r="r" t="t"/>
            <a:pathLst>
              <a:path extrusionOk="0" h="163829" w="170180">
                <a:moveTo>
                  <a:pt x="44577" y="40830"/>
                </a:moveTo>
                <a:lnTo>
                  <a:pt x="7083" y="62613"/>
                </a:lnTo>
                <a:lnTo>
                  <a:pt x="0" y="91249"/>
                </a:lnTo>
                <a:lnTo>
                  <a:pt x="819" y="102236"/>
                </a:lnTo>
                <a:lnTo>
                  <a:pt x="29030" y="136515"/>
                </a:lnTo>
                <a:lnTo>
                  <a:pt x="50584" y="139649"/>
                </a:lnTo>
                <a:lnTo>
                  <a:pt x="58216" y="139279"/>
                </a:lnTo>
                <a:lnTo>
                  <a:pt x="66216" y="138171"/>
                </a:lnTo>
                <a:lnTo>
                  <a:pt x="74585" y="136321"/>
                </a:lnTo>
                <a:lnTo>
                  <a:pt x="83324" y="133730"/>
                </a:lnTo>
                <a:lnTo>
                  <a:pt x="83324" y="126771"/>
                </a:lnTo>
                <a:lnTo>
                  <a:pt x="52933" y="126771"/>
                </a:lnTo>
                <a:lnTo>
                  <a:pt x="38495" y="124762"/>
                </a:lnTo>
                <a:lnTo>
                  <a:pt x="27909" y="118735"/>
                </a:lnTo>
                <a:lnTo>
                  <a:pt x="21174" y="108694"/>
                </a:lnTo>
                <a:lnTo>
                  <a:pt x="18288" y="94640"/>
                </a:lnTo>
                <a:lnTo>
                  <a:pt x="82715" y="94640"/>
                </a:lnTo>
                <a:lnTo>
                  <a:pt x="82715" y="89153"/>
                </a:lnTo>
                <a:lnTo>
                  <a:pt x="82345" y="81749"/>
                </a:lnTo>
                <a:lnTo>
                  <a:pt x="18808" y="81749"/>
                </a:lnTo>
                <a:lnTo>
                  <a:pt x="19621" y="72936"/>
                </a:lnTo>
                <a:lnTo>
                  <a:pt x="22161" y="66052"/>
                </a:lnTo>
                <a:lnTo>
                  <a:pt x="30695" y="56184"/>
                </a:lnTo>
                <a:lnTo>
                  <a:pt x="36245" y="53720"/>
                </a:lnTo>
                <a:lnTo>
                  <a:pt x="74129" y="53720"/>
                </a:lnTo>
                <a:lnTo>
                  <a:pt x="73444" y="52590"/>
                </a:lnTo>
                <a:lnTo>
                  <a:pt x="68162" y="47447"/>
                </a:lnTo>
                <a:lnTo>
                  <a:pt x="61591" y="43772"/>
                </a:lnTo>
                <a:lnTo>
                  <a:pt x="53730" y="41566"/>
                </a:lnTo>
                <a:lnTo>
                  <a:pt x="44577" y="40830"/>
                </a:lnTo>
                <a:close/>
              </a:path>
              <a:path extrusionOk="0" h="163829" w="170180">
                <a:moveTo>
                  <a:pt x="83324" y="120154"/>
                </a:moveTo>
                <a:lnTo>
                  <a:pt x="75223" y="123047"/>
                </a:lnTo>
                <a:lnTo>
                  <a:pt x="67457" y="125115"/>
                </a:lnTo>
                <a:lnTo>
                  <a:pt x="60027" y="126357"/>
                </a:lnTo>
                <a:lnTo>
                  <a:pt x="52933" y="126771"/>
                </a:lnTo>
                <a:lnTo>
                  <a:pt x="83324" y="126771"/>
                </a:lnTo>
                <a:lnTo>
                  <a:pt x="83324" y="120154"/>
                </a:lnTo>
                <a:close/>
              </a:path>
              <a:path extrusionOk="0" h="163829" w="170180">
                <a:moveTo>
                  <a:pt x="74129" y="53720"/>
                </a:moveTo>
                <a:lnTo>
                  <a:pt x="43103" y="53720"/>
                </a:lnTo>
                <a:lnTo>
                  <a:pt x="52430" y="55321"/>
                </a:lnTo>
                <a:lnTo>
                  <a:pt x="59094" y="60120"/>
                </a:lnTo>
                <a:lnTo>
                  <a:pt x="63093" y="68117"/>
                </a:lnTo>
                <a:lnTo>
                  <a:pt x="64427" y="79311"/>
                </a:lnTo>
                <a:lnTo>
                  <a:pt x="64427" y="81749"/>
                </a:lnTo>
                <a:lnTo>
                  <a:pt x="82345" y="81749"/>
                </a:lnTo>
                <a:lnTo>
                  <a:pt x="82136" y="77561"/>
                </a:lnTo>
                <a:lnTo>
                  <a:pt x="80398" y="67605"/>
                </a:lnTo>
                <a:lnTo>
                  <a:pt x="77501" y="59282"/>
                </a:lnTo>
                <a:lnTo>
                  <a:pt x="74129" y="53720"/>
                </a:lnTo>
                <a:close/>
              </a:path>
              <a:path extrusionOk="0" h="163829" w="170180">
                <a:moveTo>
                  <a:pt x="105765" y="0"/>
                </a:moveTo>
                <a:lnTo>
                  <a:pt x="105765" y="11836"/>
                </a:lnTo>
                <a:lnTo>
                  <a:pt x="116514" y="14991"/>
                </a:lnTo>
                <a:lnTo>
                  <a:pt x="125939" y="19831"/>
                </a:lnTo>
                <a:lnTo>
                  <a:pt x="149990" y="55371"/>
                </a:lnTo>
                <a:lnTo>
                  <a:pt x="153043" y="81660"/>
                </a:lnTo>
                <a:lnTo>
                  <a:pt x="152280" y="95431"/>
                </a:lnTo>
                <a:lnTo>
                  <a:pt x="133978" y="136916"/>
                </a:lnTo>
                <a:lnTo>
                  <a:pt x="105765" y="151409"/>
                </a:lnTo>
                <a:lnTo>
                  <a:pt x="105765" y="163245"/>
                </a:lnTo>
                <a:lnTo>
                  <a:pt x="142457" y="147450"/>
                </a:lnTo>
                <a:lnTo>
                  <a:pt x="165677" y="111933"/>
                </a:lnTo>
                <a:lnTo>
                  <a:pt x="170187" y="81584"/>
                </a:lnTo>
                <a:lnTo>
                  <a:pt x="169066" y="65873"/>
                </a:lnTo>
                <a:lnTo>
                  <a:pt x="152171" y="25984"/>
                </a:lnTo>
                <a:lnTo>
                  <a:pt x="119310" y="2802"/>
                </a:lnTo>
                <a:lnTo>
                  <a:pt x="10576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53" name="Google Shape;2053;p171"/>
          <p:cNvSpPr/>
          <p:nvPr/>
        </p:nvSpPr>
        <p:spPr>
          <a:xfrm>
            <a:off x="556259" y="4241992"/>
            <a:ext cx="8232775" cy="2165323"/>
          </a:xfrm>
          <a:custGeom>
            <a:rect b="b" l="l" r="r" t="t"/>
            <a:pathLst>
              <a:path extrusionOk="0" h="2449195" w="8232775">
                <a:moveTo>
                  <a:pt x="0" y="0"/>
                </a:moveTo>
                <a:lnTo>
                  <a:pt x="8232648" y="0"/>
                </a:lnTo>
                <a:lnTo>
                  <a:pt x="8232648" y="2449068"/>
                </a:lnTo>
                <a:lnTo>
                  <a:pt x="0" y="2449068"/>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54" name="Google Shape;2054;p171"/>
          <p:cNvSpPr txBox="1"/>
          <p:nvPr/>
        </p:nvSpPr>
        <p:spPr>
          <a:xfrm>
            <a:off x="634465" y="4257840"/>
            <a:ext cx="8004809" cy="2149475"/>
          </a:xfrm>
          <a:prstGeom prst="rect">
            <a:avLst/>
          </a:prstGeom>
          <a:noFill/>
          <a:ln>
            <a:noFill/>
          </a:ln>
        </p:spPr>
        <p:txBody>
          <a:bodyPr anchorCtr="0" anchor="t" bIns="0" lIns="0" spcFirstLastPara="1" rIns="0" wrap="square" tIns="0">
            <a:spAutoFit/>
          </a:bodyPr>
          <a:lstStyle/>
          <a:p>
            <a:pPr indent="0" lvl="0" marL="12700" marR="532130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Connection cnEmps = null;  try</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rgbClr val="000000"/>
              </a:solidFill>
              <a:latin typeface="Arial"/>
              <a:ea typeface="Arial"/>
              <a:cs typeface="Arial"/>
              <a:sym typeface="Arial"/>
            </a:endParaRPr>
          </a:p>
          <a:p>
            <a:pPr indent="-1063625" lvl="0" marL="1289685"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cnEmps = DriverManager.getConnection(  "jdbc:derby://localhost:1527/C:/JavaDev/Databases/MyDatabase");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catch (SQLException 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rgbClr val="000000"/>
              </a:solidFill>
              <a:latin typeface="Arial"/>
              <a:ea typeface="Arial"/>
              <a:cs typeface="Arial"/>
              <a:sym typeface="Arial"/>
            </a:endParaRPr>
          </a:p>
          <a:p>
            <a:pPr indent="0" lvl="0" marL="226059"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System.out.println("Error connecting to a database: " + 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rgbClr val="000000"/>
              </a:solidFill>
              <a:latin typeface="Arial"/>
              <a:ea typeface="Arial"/>
              <a:cs typeface="Arial"/>
              <a:sym typeface="Arial"/>
            </a:endParaRPr>
          </a:p>
        </p:txBody>
      </p:sp>
      <p:sp>
        <p:nvSpPr>
          <p:cNvPr id="2055" name="Google Shape;2055;p171"/>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Connecting to a Database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172"/>
          <p:cNvSpPr txBox="1"/>
          <p:nvPr/>
        </p:nvSpPr>
        <p:spPr>
          <a:xfrm>
            <a:off x="485140" y="1241171"/>
            <a:ext cx="7572375" cy="4308872"/>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20"/>
              <a:buFont typeface="Arial"/>
              <a:buChar char="•"/>
            </a:pPr>
            <a:r>
              <a:rPr b="0" i="0" lang="en-US" sz="2000" u="none" cap="none" strike="noStrike">
                <a:solidFill>
                  <a:srgbClr val="0C0C0C"/>
                </a:solidFill>
                <a:latin typeface="Cambria"/>
                <a:ea typeface="Cambria"/>
                <a:cs typeface="Cambria"/>
                <a:sym typeface="Cambria"/>
              </a:rPr>
              <a:t>Representing SQL statements in JDBC</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20"/>
              <a:buFont typeface="Arial"/>
              <a:buChar char="•"/>
            </a:pPr>
            <a:r>
              <a:rPr b="0" i="0" lang="en-US" sz="2000" u="none" cap="none" strike="noStrike">
                <a:solidFill>
                  <a:srgbClr val="0C0C0C"/>
                </a:solidFill>
                <a:latin typeface="Cambria"/>
                <a:ea typeface="Cambria"/>
                <a:cs typeface="Cambria"/>
                <a:sym typeface="Cambria"/>
              </a:rPr>
              <a:t>Executing a SELECT statement</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20"/>
              <a:buFont typeface="Arial"/>
              <a:buChar char="•"/>
            </a:pPr>
            <a:r>
              <a:rPr b="0" i="0" lang="en-US" sz="2000" u="none" cap="none" strike="noStrike">
                <a:solidFill>
                  <a:srgbClr val="0C0C0C"/>
                </a:solidFill>
                <a:latin typeface="Cambria"/>
                <a:ea typeface="Cambria"/>
                <a:cs typeface="Cambria"/>
                <a:sym typeface="Cambria"/>
              </a:rPr>
              <a:t>Processing query results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20"/>
              <a:buFont typeface="Arial"/>
              <a:buChar char="•"/>
            </a:pPr>
            <a:r>
              <a:rPr b="0" i="0" lang="en-US" sz="2000" u="none" cap="none" strike="noStrike">
                <a:solidFill>
                  <a:srgbClr val="0C0C0C"/>
                </a:solidFill>
                <a:latin typeface="Cambria"/>
                <a:ea typeface="Cambria"/>
                <a:cs typeface="Cambria"/>
                <a:sym typeface="Cambria"/>
              </a:rPr>
              <a:t>Mapping SQL types to Java types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20"/>
              <a:buFont typeface="Arial"/>
              <a:buChar char="•"/>
            </a:pPr>
            <a:r>
              <a:rPr b="0" i="0" lang="en-US" sz="2000" u="none" cap="none" strike="noStrike">
                <a:solidFill>
                  <a:srgbClr val="0C0C0C"/>
                </a:solidFill>
                <a:latin typeface="Cambria"/>
                <a:ea typeface="Cambria"/>
                <a:cs typeface="Cambria"/>
                <a:sym typeface="Cambria"/>
              </a:rPr>
              <a:t>Executing INSERT, DELETE, and UPDATE statements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20"/>
              <a:buFont typeface="Arial"/>
              <a:buChar char="•"/>
            </a:pPr>
            <a:r>
              <a:rPr b="0" i="0" lang="en-US" sz="2000" u="none" cap="none" strike="noStrike">
                <a:solidFill>
                  <a:srgbClr val="0C0C0C"/>
                </a:solidFill>
                <a:latin typeface="Cambria"/>
                <a:ea typeface="Cambria"/>
                <a:cs typeface="Cambria"/>
                <a:sym typeface="Cambria"/>
              </a:rPr>
              <a:t>Using prepared statements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20"/>
              <a:buFont typeface="Arial"/>
              <a:buChar char="•"/>
            </a:pPr>
            <a:r>
              <a:rPr b="0" i="0" lang="en-US" sz="2000" u="none" cap="none" strike="noStrike">
                <a:solidFill>
                  <a:srgbClr val="0C0C0C"/>
                </a:solidFill>
                <a:latin typeface="Cambria"/>
                <a:ea typeface="Cambria"/>
                <a:cs typeface="Cambria"/>
                <a:sym typeface="Cambria"/>
              </a:rPr>
              <a:t>Using stored procedures</a:t>
            </a:r>
            <a:endParaRPr b="0" i="0" sz="2000" u="none" cap="none" strike="noStrike">
              <a:solidFill>
                <a:srgbClr val="0C0C0C"/>
              </a:solidFill>
              <a:latin typeface="Cambria"/>
              <a:ea typeface="Cambria"/>
              <a:cs typeface="Cambria"/>
              <a:sym typeface="Cambria"/>
            </a:endParaRPr>
          </a:p>
          <a:p>
            <a:pPr indent="-342900" lvl="0" marL="355600" marR="5080" rtl="0" algn="l">
              <a:lnSpc>
                <a:spcPct val="100000"/>
              </a:lnSpc>
              <a:spcBef>
                <a:spcPts val="1150"/>
              </a:spcBef>
              <a:spcAft>
                <a:spcPts val="0"/>
              </a:spcAft>
              <a:buClr>
                <a:srgbClr val="0C0C0C"/>
              </a:buClr>
              <a:buSzPts val="2020"/>
              <a:buFont typeface="Arial"/>
              <a:buChar char="•"/>
            </a:pPr>
            <a:r>
              <a:rPr b="0" i="0" lang="en-US" sz="2000" u="none" cap="none" strike="noStrike">
                <a:solidFill>
                  <a:srgbClr val="0C0C0C"/>
                </a:solidFill>
                <a:latin typeface="Cambria"/>
                <a:ea typeface="Cambria"/>
                <a:cs typeface="Cambria"/>
                <a:sym typeface="Cambria"/>
              </a:rPr>
              <a:t>Handling output parameters and return values from a  stored procedure</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150"/>
              </a:spcBef>
              <a:spcAft>
                <a:spcPts val="0"/>
              </a:spcAft>
              <a:buClr>
                <a:srgbClr val="0C0C0C"/>
              </a:buClr>
              <a:buSzPts val="2020"/>
              <a:buFont typeface="Arial"/>
              <a:buChar char="•"/>
            </a:pPr>
            <a:r>
              <a:rPr b="0" i="0" lang="en-US" sz="2000" u="none" cap="none" strike="noStrike">
                <a:solidFill>
                  <a:srgbClr val="0C0C0C"/>
                </a:solidFill>
                <a:latin typeface="Cambria"/>
                <a:ea typeface="Cambria"/>
                <a:cs typeface="Cambria"/>
                <a:sym typeface="Cambria"/>
              </a:rPr>
              <a:t>Using transactions</a:t>
            </a:r>
            <a:endParaRPr b="0" i="0" sz="2000" u="none" cap="none" strike="noStrike">
              <a:solidFill>
                <a:srgbClr val="0C0C0C"/>
              </a:solidFill>
              <a:latin typeface="Cambria"/>
              <a:ea typeface="Cambria"/>
              <a:cs typeface="Cambria"/>
              <a:sym typeface="Cambria"/>
            </a:endParaRPr>
          </a:p>
        </p:txBody>
      </p:sp>
      <p:sp>
        <p:nvSpPr>
          <p:cNvPr id="2061" name="Google Shape;2061;p172"/>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Statements and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73"/>
          <p:cNvSpPr txBox="1"/>
          <p:nvPr/>
        </p:nvSpPr>
        <p:spPr>
          <a:xfrm>
            <a:off x="485140" y="1241171"/>
            <a:ext cx="7955915" cy="615553"/>
          </a:xfrm>
          <a:prstGeom prst="rect">
            <a:avLst/>
          </a:prstGeom>
          <a:noFill/>
          <a:ln>
            <a:noFill/>
          </a:ln>
        </p:spPr>
        <p:txBody>
          <a:bodyPr anchorCtr="0" anchor="t" bIns="0" lIns="0" spcFirstLastPara="1" rIns="0" wrap="square" tIns="0">
            <a:spAutoFit/>
          </a:bodyPr>
          <a:lstStyle/>
          <a:p>
            <a:pPr indent="0" lvl="0" marL="12700" marR="5080" rtl="0" algn="ctr">
              <a:lnSpc>
                <a:spcPct val="100000"/>
              </a:lnSpc>
              <a:spcBef>
                <a:spcPts val="0"/>
              </a:spcBef>
              <a:spcAft>
                <a:spcPts val="0"/>
              </a:spcAft>
              <a:buClr>
                <a:srgbClr val="000000"/>
              </a:buClr>
              <a:buSzPts val="2000"/>
              <a:buFont typeface="Arial"/>
              <a:buNone/>
            </a:pPr>
            <a:r>
              <a:rPr b="0" i="0" lang="en-US" sz="2000" u="none" cap="none" strike="noStrike">
                <a:solidFill>
                  <a:srgbClr val="0C0C0C"/>
                </a:solidFill>
                <a:latin typeface="Cambria"/>
                <a:ea typeface="Cambria"/>
                <a:cs typeface="Cambria"/>
                <a:sym typeface="Cambria"/>
              </a:rPr>
              <a:t>JDBC defines three separate interfaces, to enable you to  execute SQL statements in various ways</a:t>
            </a:r>
            <a:endParaRPr b="0" i="0" sz="1400" u="none" cap="none" strike="noStrike">
              <a:solidFill>
                <a:srgbClr val="000000"/>
              </a:solidFill>
              <a:latin typeface="Arial"/>
              <a:ea typeface="Arial"/>
              <a:cs typeface="Arial"/>
              <a:sym typeface="Arial"/>
            </a:endParaRPr>
          </a:p>
        </p:txBody>
      </p:sp>
      <p:sp>
        <p:nvSpPr>
          <p:cNvPr id="2067" name="Google Shape;2067;p173"/>
          <p:cNvSpPr txBox="1"/>
          <p:nvPr/>
        </p:nvSpPr>
        <p:spPr>
          <a:xfrm>
            <a:off x="3328352" y="3356619"/>
            <a:ext cx="3959225" cy="443839"/>
          </a:xfrm>
          <a:prstGeom prst="rect">
            <a:avLst/>
          </a:prstGeom>
          <a:noFill/>
          <a:ln>
            <a:noFill/>
          </a:ln>
        </p:spPr>
        <p:txBody>
          <a:bodyPr anchorCtr="0" anchor="t" bIns="0" lIns="0" spcFirstLastPara="1" rIns="0" wrap="square" tIns="0">
            <a:spAutoFit/>
          </a:bodyPr>
          <a:lstStyle/>
          <a:p>
            <a:pPr indent="0" lvl="0" marL="12700" marR="5080" rtl="0" algn="l">
              <a:lnSpc>
                <a:spcPct val="102899"/>
              </a:lnSpc>
              <a:spcBef>
                <a:spcPts val="0"/>
              </a:spcBef>
              <a:spcAft>
                <a:spcPts val="0"/>
              </a:spcAft>
              <a:buClr>
                <a:srgbClr val="000000"/>
              </a:buClr>
              <a:buSzPts val="1400"/>
              <a:buFont typeface="Arial"/>
              <a:buNone/>
            </a:pPr>
            <a:r>
              <a:rPr b="0" i="0" lang="en-US" sz="1400" u="none" cap="none" strike="noStrike">
                <a:solidFill>
                  <a:schemeClr val="dk1"/>
                </a:solidFill>
                <a:latin typeface="Cambria"/>
                <a:ea typeface="Cambria"/>
                <a:cs typeface="Cambria"/>
                <a:sym typeface="Cambria"/>
              </a:rPr>
              <a:t>Use a </a:t>
            </a:r>
            <a:r>
              <a:rPr b="0" i="0" lang="en-US" sz="1400" u="none" cap="none" strike="noStrike">
                <a:solidFill>
                  <a:schemeClr val="dk1"/>
                </a:solidFill>
                <a:latin typeface="Oi"/>
                <a:ea typeface="Oi"/>
                <a:cs typeface="Oi"/>
                <a:sym typeface="Oi"/>
              </a:rPr>
              <a:t>PreparedStatement </a:t>
            </a:r>
            <a:r>
              <a:rPr b="0" i="0" lang="en-US" sz="1400" u="none" cap="none" strike="noStrike">
                <a:solidFill>
                  <a:schemeClr val="dk1"/>
                </a:solidFill>
                <a:latin typeface="Cambria"/>
                <a:ea typeface="Cambria"/>
                <a:cs typeface="Cambria"/>
                <a:sym typeface="Cambria"/>
              </a:rPr>
              <a:t>to execute prepared  (precompiled) SQL statements.</a:t>
            </a:r>
            <a:endParaRPr b="0" i="0" sz="1400" u="none" cap="none" strike="noStrike">
              <a:solidFill>
                <a:schemeClr val="dk1"/>
              </a:solidFill>
              <a:latin typeface="Cambria"/>
              <a:ea typeface="Cambria"/>
              <a:cs typeface="Cambria"/>
              <a:sym typeface="Cambria"/>
            </a:endParaRPr>
          </a:p>
        </p:txBody>
      </p:sp>
      <p:sp>
        <p:nvSpPr>
          <p:cNvPr id="2068" name="Google Shape;2068;p173"/>
          <p:cNvSpPr txBox="1"/>
          <p:nvPr/>
        </p:nvSpPr>
        <p:spPr>
          <a:xfrm>
            <a:off x="3328352" y="4446028"/>
            <a:ext cx="4725035" cy="657225"/>
          </a:xfrm>
          <a:prstGeom prst="rect">
            <a:avLst/>
          </a:prstGeom>
          <a:noFill/>
          <a:ln>
            <a:noFill/>
          </a:ln>
        </p:spPr>
        <p:txBody>
          <a:bodyPr anchorCtr="0" anchor="t" bIns="0" lIns="0" spcFirstLastPara="1" rIns="0" wrap="square" tIns="0">
            <a:spAutoFit/>
          </a:bodyPr>
          <a:lstStyle/>
          <a:p>
            <a:pPr indent="0" lvl="0" marL="12700" marR="5080" rtl="0" algn="l">
              <a:lnSpc>
                <a:spcPct val="101499"/>
              </a:lnSpc>
              <a:spcBef>
                <a:spcPts val="0"/>
              </a:spcBef>
              <a:spcAft>
                <a:spcPts val="0"/>
              </a:spcAft>
              <a:buClr>
                <a:srgbClr val="000000"/>
              </a:buClr>
              <a:buSzPts val="1400"/>
              <a:buFont typeface="Arial"/>
              <a:buNone/>
            </a:pPr>
            <a:r>
              <a:rPr b="0" i="0" lang="en-US" sz="1400" u="none" cap="none" strike="noStrike">
                <a:solidFill>
                  <a:schemeClr val="dk1"/>
                </a:solidFill>
                <a:latin typeface="Cambria"/>
                <a:ea typeface="Cambria"/>
                <a:cs typeface="Cambria"/>
                <a:sym typeface="Cambria"/>
              </a:rPr>
              <a:t>Use a </a:t>
            </a:r>
            <a:r>
              <a:rPr b="0" i="0" lang="en-US" sz="1400" u="none" cap="none" strike="noStrike">
                <a:solidFill>
                  <a:schemeClr val="dk1"/>
                </a:solidFill>
                <a:latin typeface="Oi"/>
                <a:ea typeface="Oi"/>
                <a:cs typeface="Oi"/>
                <a:sym typeface="Oi"/>
              </a:rPr>
              <a:t>CallableStatement </a:t>
            </a:r>
            <a:r>
              <a:rPr b="0" i="0" lang="en-US" sz="1400" u="none" cap="none" strike="noStrike">
                <a:solidFill>
                  <a:schemeClr val="dk1"/>
                </a:solidFill>
                <a:latin typeface="Cambria"/>
                <a:ea typeface="Cambria"/>
                <a:cs typeface="Cambria"/>
                <a:sym typeface="Cambria"/>
              </a:rPr>
              <a:t>to execute stored procedures.  Some databases (e.g. Oracle) allow you to write stored  procedures in Java.</a:t>
            </a:r>
            <a:endParaRPr b="0" i="0" sz="1400" u="none" cap="none" strike="noStrike">
              <a:solidFill>
                <a:schemeClr val="dk1"/>
              </a:solidFill>
              <a:latin typeface="Cambria"/>
              <a:ea typeface="Cambria"/>
              <a:cs typeface="Cambria"/>
              <a:sym typeface="Cambria"/>
            </a:endParaRPr>
          </a:p>
        </p:txBody>
      </p:sp>
      <p:sp>
        <p:nvSpPr>
          <p:cNvPr id="2069" name="Google Shape;2069;p173"/>
          <p:cNvSpPr/>
          <p:nvPr/>
        </p:nvSpPr>
        <p:spPr>
          <a:xfrm>
            <a:off x="2006346" y="3012186"/>
            <a:ext cx="0" cy="314960"/>
          </a:xfrm>
          <a:custGeom>
            <a:rect b="b" l="l" r="r" t="t"/>
            <a:pathLst>
              <a:path extrusionOk="0" h="314960" w="120000">
                <a:moveTo>
                  <a:pt x="0" y="0"/>
                </a:moveTo>
                <a:lnTo>
                  <a:pt x="0" y="314705"/>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70" name="Google Shape;2070;p173"/>
          <p:cNvSpPr/>
          <p:nvPr/>
        </p:nvSpPr>
        <p:spPr>
          <a:xfrm>
            <a:off x="1872995" y="2828544"/>
            <a:ext cx="264160" cy="228600"/>
          </a:xfrm>
          <a:custGeom>
            <a:rect b="b" l="l" r="r" t="t"/>
            <a:pathLst>
              <a:path extrusionOk="0" h="228600" w="264160">
                <a:moveTo>
                  <a:pt x="131826" y="0"/>
                </a:moveTo>
                <a:lnTo>
                  <a:pt x="0" y="228600"/>
                </a:lnTo>
                <a:lnTo>
                  <a:pt x="263652" y="228600"/>
                </a:lnTo>
                <a:lnTo>
                  <a:pt x="13182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71" name="Google Shape;2071;p173"/>
          <p:cNvSpPr/>
          <p:nvPr/>
        </p:nvSpPr>
        <p:spPr>
          <a:xfrm>
            <a:off x="1872995" y="2828544"/>
            <a:ext cx="264160" cy="228600"/>
          </a:xfrm>
          <a:custGeom>
            <a:rect b="b" l="l" r="r" t="t"/>
            <a:pathLst>
              <a:path extrusionOk="0" h="228600" w="264160">
                <a:moveTo>
                  <a:pt x="0" y="228600"/>
                </a:moveTo>
                <a:lnTo>
                  <a:pt x="131826" y="0"/>
                </a:lnTo>
                <a:lnTo>
                  <a:pt x="263652" y="228600"/>
                </a:lnTo>
                <a:lnTo>
                  <a:pt x="0" y="228600"/>
                </a:lnTo>
                <a:close/>
              </a:path>
            </a:pathLst>
          </a:custGeom>
          <a:solidFill>
            <a:srgbClr val="E36C09"/>
          </a:solid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72" name="Google Shape;2072;p173"/>
          <p:cNvSpPr/>
          <p:nvPr/>
        </p:nvSpPr>
        <p:spPr>
          <a:xfrm>
            <a:off x="2006346" y="4133850"/>
            <a:ext cx="0" cy="316230"/>
          </a:xfrm>
          <a:custGeom>
            <a:rect b="b" l="l" r="r" t="t"/>
            <a:pathLst>
              <a:path extrusionOk="0" h="316229" w="120000">
                <a:moveTo>
                  <a:pt x="0" y="0"/>
                </a:moveTo>
                <a:lnTo>
                  <a:pt x="0" y="316230"/>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73" name="Google Shape;2073;p173"/>
          <p:cNvSpPr/>
          <p:nvPr/>
        </p:nvSpPr>
        <p:spPr>
          <a:xfrm>
            <a:off x="1872995" y="3950208"/>
            <a:ext cx="264160" cy="228600"/>
          </a:xfrm>
          <a:custGeom>
            <a:rect b="b" l="l" r="r" t="t"/>
            <a:pathLst>
              <a:path extrusionOk="0" h="228600" w="264160">
                <a:moveTo>
                  <a:pt x="131826" y="0"/>
                </a:moveTo>
                <a:lnTo>
                  <a:pt x="0" y="228600"/>
                </a:lnTo>
                <a:lnTo>
                  <a:pt x="263652" y="228600"/>
                </a:lnTo>
                <a:lnTo>
                  <a:pt x="131826" y="0"/>
                </a:lnTo>
                <a:close/>
              </a:path>
            </a:pathLst>
          </a:custGeom>
          <a:solidFill>
            <a:srgbClr val="E36C0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74" name="Google Shape;2074;p173"/>
          <p:cNvSpPr/>
          <p:nvPr/>
        </p:nvSpPr>
        <p:spPr>
          <a:xfrm>
            <a:off x="1872995" y="3950208"/>
            <a:ext cx="264160" cy="228600"/>
          </a:xfrm>
          <a:custGeom>
            <a:rect b="b" l="l" r="r" t="t"/>
            <a:pathLst>
              <a:path extrusionOk="0" h="228600" w="264160">
                <a:moveTo>
                  <a:pt x="0" y="228600"/>
                </a:moveTo>
                <a:lnTo>
                  <a:pt x="131826" y="0"/>
                </a:lnTo>
                <a:lnTo>
                  <a:pt x="263652" y="228600"/>
                </a:lnTo>
                <a:lnTo>
                  <a:pt x="0" y="22860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75" name="Google Shape;2075;p173"/>
          <p:cNvSpPr/>
          <p:nvPr/>
        </p:nvSpPr>
        <p:spPr>
          <a:xfrm>
            <a:off x="1335849" y="2341943"/>
            <a:ext cx="1391285" cy="142875"/>
          </a:xfrm>
          <a:custGeom>
            <a:rect b="b" l="l" r="r" t="t"/>
            <a:pathLst>
              <a:path extrusionOk="0" h="142875" w="1391285">
                <a:moveTo>
                  <a:pt x="94208" y="46405"/>
                </a:moveTo>
                <a:lnTo>
                  <a:pt x="0" y="93484"/>
                </a:lnTo>
                <a:lnTo>
                  <a:pt x="94208" y="140436"/>
                </a:lnTo>
                <a:lnTo>
                  <a:pt x="94208" y="123469"/>
                </a:lnTo>
                <a:lnTo>
                  <a:pt x="31851" y="93471"/>
                </a:lnTo>
                <a:lnTo>
                  <a:pt x="94208" y="63411"/>
                </a:lnTo>
                <a:lnTo>
                  <a:pt x="94208" y="46405"/>
                </a:lnTo>
                <a:close/>
              </a:path>
              <a:path extrusionOk="0" h="142875" w="1391285">
                <a:moveTo>
                  <a:pt x="202412" y="46405"/>
                </a:moveTo>
                <a:lnTo>
                  <a:pt x="108204" y="93484"/>
                </a:lnTo>
                <a:lnTo>
                  <a:pt x="202412" y="140436"/>
                </a:lnTo>
                <a:lnTo>
                  <a:pt x="202412" y="123469"/>
                </a:lnTo>
                <a:lnTo>
                  <a:pt x="140055" y="93471"/>
                </a:lnTo>
                <a:lnTo>
                  <a:pt x="202412" y="63411"/>
                </a:lnTo>
                <a:lnTo>
                  <a:pt x="202412" y="46405"/>
                </a:lnTo>
                <a:close/>
              </a:path>
              <a:path extrusionOk="0" h="142875" w="1391285">
                <a:moveTo>
                  <a:pt x="277964" y="44234"/>
                </a:moveTo>
                <a:lnTo>
                  <a:pt x="223901" y="44234"/>
                </a:lnTo>
                <a:lnTo>
                  <a:pt x="223901" y="60337"/>
                </a:lnTo>
                <a:lnTo>
                  <a:pt x="257594" y="60337"/>
                </a:lnTo>
                <a:lnTo>
                  <a:pt x="257594" y="140436"/>
                </a:lnTo>
                <a:lnTo>
                  <a:pt x="277964" y="140436"/>
                </a:lnTo>
                <a:lnTo>
                  <a:pt x="277964" y="44234"/>
                </a:lnTo>
                <a:close/>
              </a:path>
              <a:path extrusionOk="0" h="142875" w="1391285">
                <a:moveTo>
                  <a:pt x="280136" y="2184"/>
                </a:moveTo>
                <a:lnTo>
                  <a:pt x="255498" y="2184"/>
                </a:lnTo>
                <a:lnTo>
                  <a:pt x="255498" y="26733"/>
                </a:lnTo>
                <a:lnTo>
                  <a:pt x="280136" y="26733"/>
                </a:lnTo>
                <a:lnTo>
                  <a:pt x="280136" y="2184"/>
                </a:lnTo>
                <a:close/>
              </a:path>
              <a:path extrusionOk="0" h="142875" w="1391285">
                <a:moveTo>
                  <a:pt x="353174" y="44234"/>
                </a:moveTo>
                <a:lnTo>
                  <a:pt x="332803" y="44234"/>
                </a:lnTo>
                <a:lnTo>
                  <a:pt x="332803" y="140436"/>
                </a:lnTo>
                <a:lnTo>
                  <a:pt x="353174" y="140436"/>
                </a:lnTo>
                <a:lnTo>
                  <a:pt x="353174" y="78651"/>
                </a:lnTo>
                <a:lnTo>
                  <a:pt x="359560" y="71209"/>
                </a:lnTo>
                <a:lnTo>
                  <a:pt x="365801" y="65895"/>
                </a:lnTo>
                <a:lnTo>
                  <a:pt x="371894" y="62708"/>
                </a:lnTo>
                <a:lnTo>
                  <a:pt x="377553" y="61696"/>
                </a:lnTo>
                <a:lnTo>
                  <a:pt x="353174" y="61696"/>
                </a:lnTo>
                <a:lnTo>
                  <a:pt x="353174" y="44234"/>
                </a:lnTo>
                <a:close/>
              </a:path>
              <a:path extrusionOk="0" h="142875" w="1391285">
                <a:moveTo>
                  <a:pt x="409498" y="61645"/>
                </a:moveTo>
                <a:lnTo>
                  <a:pt x="382524" y="61645"/>
                </a:lnTo>
                <a:lnTo>
                  <a:pt x="385851" y="62979"/>
                </a:lnTo>
                <a:lnTo>
                  <a:pt x="389801" y="68313"/>
                </a:lnTo>
                <a:lnTo>
                  <a:pt x="390791" y="73063"/>
                </a:lnTo>
                <a:lnTo>
                  <a:pt x="390791" y="140436"/>
                </a:lnTo>
                <a:lnTo>
                  <a:pt x="411162" y="140436"/>
                </a:lnTo>
                <a:lnTo>
                  <a:pt x="411162" y="75285"/>
                </a:lnTo>
                <a:lnTo>
                  <a:pt x="409498" y="61645"/>
                </a:lnTo>
                <a:close/>
              </a:path>
              <a:path extrusionOk="0" h="142875" w="1391285">
                <a:moveTo>
                  <a:pt x="382943" y="42227"/>
                </a:moveTo>
                <a:lnTo>
                  <a:pt x="373223" y="43444"/>
                </a:lnTo>
                <a:lnTo>
                  <a:pt x="365020" y="47094"/>
                </a:lnTo>
                <a:lnTo>
                  <a:pt x="358336" y="53178"/>
                </a:lnTo>
                <a:lnTo>
                  <a:pt x="353174" y="61696"/>
                </a:lnTo>
                <a:lnTo>
                  <a:pt x="377553" y="61696"/>
                </a:lnTo>
                <a:lnTo>
                  <a:pt x="377837" y="61645"/>
                </a:lnTo>
                <a:lnTo>
                  <a:pt x="409498" y="61645"/>
                </a:lnTo>
                <a:lnTo>
                  <a:pt x="409398" y="60824"/>
                </a:lnTo>
                <a:lnTo>
                  <a:pt x="404106" y="50493"/>
                </a:lnTo>
                <a:lnTo>
                  <a:pt x="395287" y="44294"/>
                </a:lnTo>
                <a:lnTo>
                  <a:pt x="382943" y="42227"/>
                </a:lnTo>
                <a:close/>
              </a:path>
              <a:path extrusionOk="0" h="142875" w="1391285">
                <a:moveTo>
                  <a:pt x="480098" y="62509"/>
                </a:moveTo>
                <a:lnTo>
                  <a:pt x="459727" y="62509"/>
                </a:lnTo>
                <a:lnTo>
                  <a:pt x="459727" y="105524"/>
                </a:lnTo>
                <a:lnTo>
                  <a:pt x="478904" y="140642"/>
                </a:lnTo>
                <a:lnTo>
                  <a:pt x="496874" y="142608"/>
                </a:lnTo>
                <a:lnTo>
                  <a:pt x="503049" y="142453"/>
                </a:lnTo>
                <a:lnTo>
                  <a:pt x="509477" y="141989"/>
                </a:lnTo>
                <a:lnTo>
                  <a:pt x="516161" y="141215"/>
                </a:lnTo>
                <a:lnTo>
                  <a:pt x="523100" y="140131"/>
                </a:lnTo>
                <a:lnTo>
                  <a:pt x="523100" y="126504"/>
                </a:lnTo>
                <a:lnTo>
                  <a:pt x="493369" y="126504"/>
                </a:lnTo>
                <a:lnTo>
                  <a:pt x="487934" y="125247"/>
                </a:lnTo>
                <a:lnTo>
                  <a:pt x="480098" y="113423"/>
                </a:lnTo>
                <a:lnTo>
                  <a:pt x="480098" y="62509"/>
                </a:lnTo>
                <a:close/>
              </a:path>
              <a:path extrusionOk="0" h="142875" w="1391285">
                <a:moveTo>
                  <a:pt x="523100" y="124117"/>
                </a:moveTo>
                <a:lnTo>
                  <a:pt x="514870" y="125704"/>
                </a:lnTo>
                <a:lnTo>
                  <a:pt x="507314" y="126504"/>
                </a:lnTo>
                <a:lnTo>
                  <a:pt x="523100" y="126504"/>
                </a:lnTo>
                <a:lnTo>
                  <a:pt x="523100" y="124117"/>
                </a:lnTo>
                <a:close/>
              </a:path>
              <a:path extrusionOk="0" h="142875" w="1391285">
                <a:moveTo>
                  <a:pt x="521195" y="46405"/>
                </a:moveTo>
                <a:lnTo>
                  <a:pt x="436562" y="46405"/>
                </a:lnTo>
                <a:lnTo>
                  <a:pt x="436562" y="62509"/>
                </a:lnTo>
                <a:lnTo>
                  <a:pt x="521195" y="62509"/>
                </a:lnTo>
                <a:lnTo>
                  <a:pt x="521195" y="46405"/>
                </a:lnTo>
                <a:close/>
              </a:path>
              <a:path extrusionOk="0" h="142875" w="1391285">
                <a:moveTo>
                  <a:pt x="480098" y="26377"/>
                </a:moveTo>
                <a:lnTo>
                  <a:pt x="459727" y="26377"/>
                </a:lnTo>
                <a:lnTo>
                  <a:pt x="459727" y="46405"/>
                </a:lnTo>
                <a:lnTo>
                  <a:pt x="480098" y="46405"/>
                </a:lnTo>
                <a:lnTo>
                  <a:pt x="480098" y="26377"/>
                </a:lnTo>
                <a:close/>
              </a:path>
              <a:path extrusionOk="0" h="142875" w="1391285">
                <a:moveTo>
                  <a:pt x="591197" y="42227"/>
                </a:moveTo>
                <a:lnTo>
                  <a:pt x="552937" y="64408"/>
                </a:lnTo>
                <a:lnTo>
                  <a:pt x="545731" y="93408"/>
                </a:lnTo>
                <a:lnTo>
                  <a:pt x="546565" y="104557"/>
                </a:lnTo>
                <a:lnTo>
                  <a:pt x="575267" y="139417"/>
                </a:lnTo>
                <a:lnTo>
                  <a:pt x="597103" y="142608"/>
                </a:lnTo>
                <a:lnTo>
                  <a:pt x="604825" y="142215"/>
                </a:lnTo>
                <a:lnTo>
                  <a:pt x="613057" y="141035"/>
                </a:lnTo>
                <a:lnTo>
                  <a:pt x="621799" y="139066"/>
                </a:lnTo>
                <a:lnTo>
                  <a:pt x="631050" y="136309"/>
                </a:lnTo>
                <a:lnTo>
                  <a:pt x="631050" y="126504"/>
                </a:lnTo>
                <a:lnTo>
                  <a:pt x="599401" y="126504"/>
                </a:lnTo>
                <a:lnTo>
                  <a:pt x="585983" y="124752"/>
                </a:lnTo>
                <a:lnTo>
                  <a:pt x="576149" y="119495"/>
                </a:lnTo>
                <a:lnTo>
                  <a:pt x="569899" y="110736"/>
                </a:lnTo>
                <a:lnTo>
                  <a:pt x="567232" y="98475"/>
                </a:lnTo>
                <a:lnTo>
                  <a:pt x="630440" y="98475"/>
                </a:lnTo>
                <a:lnTo>
                  <a:pt x="630440" y="91351"/>
                </a:lnTo>
                <a:lnTo>
                  <a:pt x="629979" y="82359"/>
                </a:lnTo>
                <a:lnTo>
                  <a:pt x="567740" y="82359"/>
                </a:lnTo>
                <a:lnTo>
                  <a:pt x="568490" y="75336"/>
                </a:lnTo>
                <a:lnTo>
                  <a:pt x="570801" y="69570"/>
                </a:lnTo>
                <a:lnTo>
                  <a:pt x="578573" y="60578"/>
                </a:lnTo>
                <a:lnTo>
                  <a:pt x="583603" y="58331"/>
                </a:lnTo>
                <a:lnTo>
                  <a:pt x="623310" y="58331"/>
                </a:lnTo>
                <a:lnTo>
                  <a:pt x="620877" y="54343"/>
                </a:lnTo>
                <a:lnTo>
                  <a:pt x="615436" y="49042"/>
                </a:lnTo>
                <a:lnTo>
                  <a:pt x="608676" y="45256"/>
                </a:lnTo>
                <a:lnTo>
                  <a:pt x="600596" y="42984"/>
                </a:lnTo>
                <a:lnTo>
                  <a:pt x="591197" y="42227"/>
                </a:lnTo>
                <a:close/>
              </a:path>
              <a:path extrusionOk="0" h="142875" w="1391285">
                <a:moveTo>
                  <a:pt x="631050" y="120014"/>
                </a:moveTo>
                <a:lnTo>
                  <a:pt x="622179" y="122856"/>
                </a:lnTo>
                <a:lnTo>
                  <a:pt x="613949" y="124883"/>
                </a:lnTo>
                <a:lnTo>
                  <a:pt x="606357" y="126099"/>
                </a:lnTo>
                <a:lnTo>
                  <a:pt x="599401" y="126504"/>
                </a:lnTo>
                <a:lnTo>
                  <a:pt x="631050" y="126504"/>
                </a:lnTo>
                <a:lnTo>
                  <a:pt x="631050" y="120014"/>
                </a:lnTo>
                <a:close/>
              </a:path>
              <a:path extrusionOk="0" h="142875" w="1391285">
                <a:moveTo>
                  <a:pt x="623310" y="58331"/>
                </a:moveTo>
                <a:lnTo>
                  <a:pt x="589749" y="58331"/>
                </a:lnTo>
                <a:lnTo>
                  <a:pt x="598143" y="59792"/>
                </a:lnTo>
                <a:lnTo>
                  <a:pt x="604140" y="64177"/>
                </a:lnTo>
                <a:lnTo>
                  <a:pt x="607739" y="71484"/>
                </a:lnTo>
                <a:lnTo>
                  <a:pt x="608939" y="81711"/>
                </a:lnTo>
                <a:lnTo>
                  <a:pt x="608939" y="82359"/>
                </a:lnTo>
                <a:lnTo>
                  <a:pt x="629979" y="82359"/>
                </a:lnTo>
                <a:lnTo>
                  <a:pt x="629843" y="79707"/>
                </a:lnTo>
                <a:lnTo>
                  <a:pt x="628049" y="69656"/>
                </a:lnTo>
                <a:lnTo>
                  <a:pt x="625061" y="61200"/>
                </a:lnTo>
                <a:lnTo>
                  <a:pt x="623310" y="58331"/>
                </a:lnTo>
                <a:close/>
              </a:path>
              <a:path extrusionOk="0" h="142875" w="1391285">
                <a:moveTo>
                  <a:pt x="688581" y="44234"/>
                </a:moveTo>
                <a:lnTo>
                  <a:pt x="668210" y="44234"/>
                </a:lnTo>
                <a:lnTo>
                  <a:pt x="668210" y="140436"/>
                </a:lnTo>
                <a:lnTo>
                  <a:pt x="688581" y="140436"/>
                </a:lnTo>
                <a:lnTo>
                  <a:pt x="688581" y="78930"/>
                </a:lnTo>
                <a:lnTo>
                  <a:pt x="693521" y="72250"/>
                </a:lnTo>
                <a:lnTo>
                  <a:pt x="698296" y="67500"/>
                </a:lnTo>
                <a:lnTo>
                  <a:pt x="707517" y="61836"/>
                </a:lnTo>
                <a:lnTo>
                  <a:pt x="708046" y="61696"/>
                </a:lnTo>
                <a:lnTo>
                  <a:pt x="688581" y="61696"/>
                </a:lnTo>
                <a:lnTo>
                  <a:pt x="688581" y="44234"/>
                </a:lnTo>
                <a:close/>
              </a:path>
              <a:path extrusionOk="0" h="142875" w="1391285">
                <a:moveTo>
                  <a:pt x="740206" y="60426"/>
                </a:moveTo>
                <a:lnTo>
                  <a:pt x="720788" y="60426"/>
                </a:lnTo>
                <a:lnTo>
                  <a:pt x="722477" y="60604"/>
                </a:lnTo>
                <a:lnTo>
                  <a:pt x="724014" y="60947"/>
                </a:lnTo>
                <a:lnTo>
                  <a:pt x="724014" y="74180"/>
                </a:lnTo>
                <a:lnTo>
                  <a:pt x="740206" y="74180"/>
                </a:lnTo>
                <a:lnTo>
                  <a:pt x="740206" y="60426"/>
                </a:lnTo>
                <a:close/>
              </a:path>
              <a:path extrusionOk="0" h="142875" w="1391285">
                <a:moveTo>
                  <a:pt x="726287" y="42227"/>
                </a:moveTo>
                <a:lnTo>
                  <a:pt x="721144" y="42227"/>
                </a:lnTo>
                <a:lnTo>
                  <a:pt x="710657" y="43444"/>
                </a:lnTo>
                <a:lnTo>
                  <a:pt x="701733" y="47094"/>
                </a:lnTo>
                <a:lnTo>
                  <a:pt x="694374" y="53178"/>
                </a:lnTo>
                <a:lnTo>
                  <a:pt x="688581" y="61696"/>
                </a:lnTo>
                <a:lnTo>
                  <a:pt x="708046" y="61696"/>
                </a:lnTo>
                <a:lnTo>
                  <a:pt x="712863" y="60426"/>
                </a:lnTo>
                <a:lnTo>
                  <a:pt x="740206" y="60426"/>
                </a:lnTo>
                <a:lnTo>
                  <a:pt x="740206" y="44742"/>
                </a:lnTo>
                <a:lnTo>
                  <a:pt x="732650" y="43065"/>
                </a:lnTo>
                <a:lnTo>
                  <a:pt x="726287" y="42227"/>
                </a:lnTo>
                <a:close/>
              </a:path>
              <a:path extrusionOk="0" h="142875" w="1391285">
                <a:moveTo>
                  <a:pt x="808367" y="62509"/>
                </a:moveTo>
                <a:lnTo>
                  <a:pt x="787996" y="62509"/>
                </a:lnTo>
                <a:lnTo>
                  <a:pt x="787996" y="140436"/>
                </a:lnTo>
                <a:lnTo>
                  <a:pt x="808367" y="140436"/>
                </a:lnTo>
                <a:lnTo>
                  <a:pt x="808367" y="62509"/>
                </a:lnTo>
                <a:close/>
              </a:path>
              <a:path extrusionOk="0" h="142875" w="1391285">
                <a:moveTo>
                  <a:pt x="852678" y="46405"/>
                </a:moveTo>
                <a:lnTo>
                  <a:pt x="762749" y="46405"/>
                </a:lnTo>
                <a:lnTo>
                  <a:pt x="762749" y="62509"/>
                </a:lnTo>
                <a:lnTo>
                  <a:pt x="852678" y="62509"/>
                </a:lnTo>
                <a:lnTo>
                  <a:pt x="852678" y="46405"/>
                </a:lnTo>
                <a:close/>
              </a:path>
              <a:path extrusionOk="0" h="142875" w="1391285">
                <a:moveTo>
                  <a:pt x="828471" y="0"/>
                </a:moveTo>
                <a:lnTo>
                  <a:pt x="790389" y="20894"/>
                </a:lnTo>
                <a:lnTo>
                  <a:pt x="787996" y="38315"/>
                </a:lnTo>
                <a:lnTo>
                  <a:pt x="787996" y="46405"/>
                </a:lnTo>
                <a:lnTo>
                  <a:pt x="808367" y="46405"/>
                </a:lnTo>
                <a:lnTo>
                  <a:pt x="808367" y="28803"/>
                </a:lnTo>
                <a:lnTo>
                  <a:pt x="809917" y="23469"/>
                </a:lnTo>
                <a:lnTo>
                  <a:pt x="816089" y="17576"/>
                </a:lnTo>
                <a:lnTo>
                  <a:pt x="821677" y="16103"/>
                </a:lnTo>
                <a:lnTo>
                  <a:pt x="856157" y="16103"/>
                </a:lnTo>
                <a:lnTo>
                  <a:pt x="856157" y="4140"/>
                </a:lnTo>
                <a:lnTo>
                  <a:pt x="849261" y="2330"/>
                </a:lnTo>
                <a:lnTo>
                  <a:pt x="842348" y="1036"/>
                </a:lnTo>
                <a:lnTo>
                  <a:pt x="835417" y="259"/>
                </a:lnTo>
                <a:lnTo>
                  <a:pt x="828471" y="0"/>
                </a:lnTo>
                <a:close/>
              </a:path>
              <a:path extrusionOk="0" h="142875" w="1391285">
                <a:moveTo>
                  <a:pt x="856157" y="16103"/>
                </a:moveTo>
                <a:lnTo>
                  <a:pt x="829754" y="16103"/>
                </a:lnTo>
                <a:lnTo>
                  <a:pt x="835812" y="16377"/>
                </a:lnTo>
                <a:lnTo>
                  <a:pt x="842232" y="17195"/>
                </a:lnTo>
                <a:lnTo>
                  <a:pt x="849014" y="18557"/>
                </a:lnTo>
                <a:lnTo>
                  <a:pt x="856157" y="20459"/>
                </a:lnTo>
                <a:lnTo>
                  <a:pt x="856157" y="16103"/>
                </a:lnTo>
                <a:close/>
              </a:path>
              <a:path extrusionOk="0" h="142875" w="1391285">
                <a:moveTo>
                  <a:pt x="943167" y="58331"/>
                </a:moveTo>
                <a:lnTo>
                  <a:pt x="914577" y="58331"/>
                </a:lnTo>
                <a:lnTo>
                  <a:pt x="918984" y="59562"/>
                </a:lnTo>
                <a:lnTo>
                  <a:pt x="924115" y="64503"/>
                </a:lnTo>
                <a:lnTo>
                  <a:pt x="925410" y="68757"/>
                </a:lnTo>
                <a:lnTo>
                  <a:pt x="925410" y="80975"/>
                </a:lnTo>
                <a:lnTo>
                  <a:pt x="916736" y="80975"/>
                </a:lnTo>
                <a:lnTo>
                  <a:pt x="906473" y="81549"/>
                </a:lnTo>
                <a:lnTo>
                  <a:pt x="871728" y="100923"/>
                </a:lnTo>
                <a:lnTo>
                  <a:pt x="868375" y="114731"/>
                </a:lnTo>
                <a:lnTo>
                  <a:pt x="868392" y="122720"/>
                </a:lnTo>
                <a:lnTo>
                  <a:pt x="871296" y="129235"/>
                </a:lnTo>
                <a:lnTo>
                  <a:pt x="882967" y="139522"/>
                </a:lnTo>
                <a:lnTo>
                  <a:pt x="890371" y="142087"/>
                </a:lnTo>
                <a:lnTo>
                  <a:pt x="899312" y="142087"/>
                </a:lnTo>
                <a:lnTo>
                  <a:pt x="907137" y="141287"/>
                </a:lnTo>
                <a:lnTo>
                  <a:pt x="914687" y="138887"/>
                </a:lnTo>
                <a:lnTo>
                  <a:pt x="921963" y="134886"/>
                </a:lnTo>
                <a:lnTo>
                  <a:pt x="928966" y="129285"/>
                </a:lnTo>
                <a:lnTo>
                  <a:pt x="959746" y="129285"/>
                </a:lnTo>
                <a:lnTo>
                  <a:pt x="959377" y="126682"/>
                </a:lnTo>
                <a:lnTo>
                  <a:pt x="949883" y="126682"/>
                </a:lnTo>
                <a:lnTo>
                  <a:pt x="948118" y="125882"/>
                </a:lnTo>
                <a:lnTo>
                  <a:pt x="947661" y="125107"/>
                </a:lnTo>
                <a:lnTo>
                  <a:pt x="899350" y="125107"/>
                </a:lnTo>
                <a:lnTo>
                  <a:pt x="895845" y="123913"/>
                </a:lnTo>
                <a:lnTo>
                  <a:pt x="890663" y="119138"/>
                </a:lnTo>
                <a:lnTo>
                  <a:pt x="889355" y="115938"/>
                </a:lnTo>
                <a:lnTo>
                  <a:pt x="889355" y="111925"/>
                </a:lnTo>
                <a:lnTo>
                  <a:pt x="891403" y="104514"/>
                </a:lnTo>
                <a:lnTo>
                  <a:pt x="897545" y="99220"/>
                </a:lnTo>
                <a:lnTo>
                  <a:pt x="907781" y="96042"/>
                </a:lnTo>
                <a:lnTo>
                  <a:pt x="922108" y="94983"/>
                </a:lnTo>
                <a:lnTo>
                  <a:pt x="945781" y="94983"/>
                </a:lnTo>
                <a:lnTo>
                  <a:pt x="945781" y="75133"/>
                </a:lnTo>
                <a:lnTo>
                  <a:pt x="945291" y="66846"/>
                </a:lnTo>
                <a:lnTo>
                  <a:pt x="943821" y="59853"/>
                </a:lnTo>
                <a:lnTo>
                  <a:pt x="943167" y="58331"/>
                </a:lnTo>
                <a:close/>
              </a:path>
              <a:path extrusionOk="0" h="142875" w="1391285">
                <a:moveTo>
                  <a:pt x="959746" y="129285"/>
                </a:moveTo>
                <a:lnTo>
                  <a:pt x="928966" y="129285"/>
                </a:lnTo>
                <a:lnTo>
                  <a:pt x="931557" y="137820"/>
                </a:lnTo>
                <a:lnTo>
                  <a:pt x="937412" y="142087"/>
                </a:lnTo>
                <a:lnTo>
                  <a:pt x="949617" y="142087"/>
                </a:lnTo>
                <a:lnTo>
                  <a:pt x="954468" y="140995"/>
                </a:lnTo>
                <a:lnTo>
                  <a:pt x="961097" y="138810"/>
                </a:lnTo>
                <a:lnTo>
                  <a:pt x="959746" y="129285"/>
                </a:lnTo>
                <a:close/>
              </a:path>
              <a:path extrusionOk="0" h="142875" w="1391285">
                <a:moveTo>
                  <a:pt x="959256" y="125831"/>
                </a:moveTo>
                <a:lnTo>
                  <a:pt x="955687" y="126390"/>
                </a:lnTo>
                <a:lnTo>
                  <a:pt x="953427" y="126682"/>
                </a:lnTo>
                <a:lnTo>
                  <a:pt x="959377" y="126682"/>
                </a:lnTo>
                <a:lnTo>
                  <a:pt x="959256" y="125831"/>
                </a:lnTo>
                <a:close/>
              </a:path>
              <a:path extrusionOk="0" h="142875" w="1391285">
                <a:moveTo>
                  <a:pt x="945781" y="94983"/>
                </a:moveTo>
                <a:lnTo>
                  <a:pt x="925410" y="94983"/>
                </a:lnTo>
                <a:lnTo>
                  <a:pt x="925410" y="115798"/>
                </a:lnTo>
                <a:lnTo>
                  <a:pt x="917905" y="122008"/>
                </a:lnTo>
                <a:lnTo>
                  <a:pt x="910678" y="125107"/>
                </a:lnTo>
                <a:lnTo>
                  <a:pt x="947661" y="125107"/>
                </a:lnTo>
                <a:lnTo>
                  <a:pt x="946251" y="122720"/>
                </a:lnTo>
                <a:lnTo>
                  <a:pt x="945781" y="119278"/>
                </a:lnTo>
                <a:lnTo>
                  <a:pt x="945781" y="94983"/>
                </a:lnTo>
                <a:close/>
              </a:path>
              <a:path extrusionOk="0" h="142875" w="1391285">
                <a:moveTo>
                  <a:pt x="911720" y="42227"/>
                </a:moveTo>
                <a:lnTo>
                  <a:pt x="903519" y="42660"/>
                </a:lnTo>
                <a:lnTo>
                  <a:pt x="894897" y="43957"/>
                </a:lnTo>
                <a:lnTo>
                  <a:pt x="885854" y="46117"/>
                </a:lnTo>
                <a:lnTo>
                  <a:pt x="876388" y="49136"/>
                </a:lnTo>
                <a:lnTo>
                  <a:pt x="876388" y="66535"/>
                </a:lnTo>
                <a:lnTo>
                  <a:pt x="885073" y="62944"/>
                </a:lnTo>
                <a:lnTo>
                  <a:pt x="893295" y="60380"/>
                </a:lnTo>
                <a:lnTo>
                  <a:pt x="901056" y="58843"/>
                </a:lnTo>
                <a:lnTo>
                  <a:pt x="908354" y="58331"/>
                </a:lnTo>
                <a:lnTo>
                  <a:pt x="943167" y="58331"/>
                </a:lnTo>
                <a:lnTo>
                  <a:pt x="941372" y="54153"/>
                </a:lnTo>
                <a:lnTo>
                  <a:pt x="937945" y="49745"/>
                </a:lnTo>
                <a:lnTo>
                  <a:pt x="933371" y="46454"/>
                </a:lnTo>
                <a:lnTo>
                  <a:pt x="927476" y="44105"/>
                </a:lnTo>
                <a:lnTo>
                  <a:pt x="920259" y="42696"/>
                </a:lnTo>
                <a:lnTo>
                  <a:pt x="911720" y="42227"/>
                </a:lnTo>
                <a:close/>
              </a:path>
              <a:path extrusionOk="0" h="142875" w="1391285">
                <a:moveTo>
                  <a:pt x="1029589" y="42227"/>
                </a:moveTo>
                <a:lnTo>
                  <a:pt x="992378" y="55537"/>
                </a:lnTo>
                <a:lnTo>
                  <a:pt x="978928" y="92379"/>
                </a:lnTo>
                <a:lnTo>
                  <a:pt x="979780" y="103700"/>
                </a:lnTo>
                <a:lnTo>
                  <a:pt x="1008994" y="139331"/>
                </a:lnTo>
                <a:lnTo>
                  <a:pt x="1031151" y="142608"/>
                </a:lnTo>
                <a:lnTo>
                  <a:pt x="1038821" y="142257"/>
                </a:lnTo>
                <a:lnTo>
                  <a:pt x="1046648" y="141204"/>
                </a:lnTo>
                <a:lnTo>
                  <a:pt x="1054632" y="139447"/>
                </a:lnTo>
                <a:lnTo>
                  <a:pt x="1062774" y="136982"/>
                </a:lnTo>
                <a:lnTo>
                  <a:pt x="1062774" y="126504"/>
                </a:lnTo>
                <a:lnTo>
                  <a:pt x="1033449" y="126504"/>
                </a:lnTo>
                <a:lnTo>
                  <a:pt x="1026101" y="125944"/>
                </a:lnTo>
                <a:lnTo>
                  <a:pt x="1000442" y="92379"/>
                </a:lnTo>
                <a:lnTo>
                  <a:pt x="1000952" y="84807"/>
                </a:lnTo>
                <a:lnTo>
                  <a:pt x="1021549" y="58331"/>
                </a:lnTo>
                <a:lnTo>
                  <a:pt x="1061034" y="58331"/>
                </a:lnTo>
                <a:lnTo>
                  <a:pt x="1061034" y="47142"/>
                </a:lnTo>
                <a:lnTo>
                  <a:pt x="1052874" y="44992"/>
                </a:lnTo>
                <a:lnTo>
                  <a:pt x="1044911" y="43456"/>
                </a:lnTo>
                <a:lnTo>
                  <a:pt x="1037149" y="42534"/>
                </a:lnTo>
                <a:lnTo>
                  <a:pt x="1029589" y="42227"/>
                </a:lnTo>
                <a:close/>
              </a:path>
              <a:path extrusionOk="0" h="142875" w="1391285">
                <a:moveTo>
                  <a:pt x="1062774" y="120789"/>
                </a:moveTo>
                <a:lnTo>
                  <a:pt x="1054425" y="123290"/>
                </a:lnTo>
                <a:lnTo>
                  <a:pt x="1046754" y="125075"/>
                </a:lnTo>
                <a:lnTo>
                  <a:pt x="1039762" y="126147"/>
                </a:lnTo>
                <a:lnTo>
                  <a:pt x="1033449" y="126504"/>
                </a:lnTo>
                <a:lnTo>
                  <a:pt x="1062774" y="126504"/>
                </a:lnTo>
                <a:lnTo>
                  <a:pt x="1062774" y="120789"/>
                </a:lnTo>
                <a:close/>
              </a:path>
              <a:path extrusionOk="0" h="142875" w="1391285">
                <a:moveTo>
                  <a:pt x="1061034" y="58331"/>
                </a:moveTo>
                <a:lnTo>
                  <a:pt x="1031125" y="58331"/>
                </a:lnTo>
                <a:lnTo>
                  <a:pt x="1037209" y="58699"/>
                </a:lnTo>
                <a:lnTo>
                  <a:pt x="1044222" y="59805"/>
                </a:lnTo>
                <a:lnTo>
                  <a:pt x="1052164" y="61647"/>
                </a:lnTo>
                <a:lnTo>
                  <a:pt x="1061034" y="64223"/>
                </a:lnTo>
                <a:lnTo>
                  <a:pt x="1061034" y="58331"/>
                </a:lnTo>
                <a:close/>
              </a:path>
              <a:path extrusionOk="0" h="142875" w="1391285">
                <a:moveTo>
                  <a:pt x="1130693" y="42227"/>
                </a:moveTo>
                <a:lnTo>
                  <a:pt x="1092433" y="64408"/>
                </a:lnTo>
                <a:lnTo>
                  <a:pt x="1085227" y="93408"/>
                </a:lnTo>
                <a:lnTo>
                  <a:pt x="1086061" y="104557"/>
                </a:lnTo>
                <a:lnTo>
                  <a:pt x="1114763" y="139417"/>
                </a:lnTo>
                <a:lnTo>
                  <a:pt x="1136599" y="142608"/>
                </a:lnTo>
                <a:lnTo>
                  <a:pt x="1144321" y="142215"/>
                </a:lnTo>
                <a:lnTo>
                  <a:pt x="1152553" y="141035"/>
                </a:lnTo>
                <a:lnTo>
                  <a:pt x="1161295" y="139066"/>
                </a:lnTo>
                <a:lnTo>
                  <a:pt x="1170546" y="136309"/>
                </a:lnTo>
                <a:lnTo>
                  <a:pt x="1170546" y="126504"/>
                </a:lnTo>
                <a:lnTo>
                  <a:pt x="1138897" y="126504"/>
                </a:lnTo>
                <a:lnTo>
                  <a:pt x="1125479" y="124752"/>
                </a:lnTo>
                <a:lnTo>
                  <a:pt x="1115645" y="119495"/>
                </a:lnTo>
                <a:lnTo>
                  <a:pt x="1109395" y="110736"/>
                </a:lnTo>
                <a:lnTo>
                  <a:pt x="1106728" y="98475"/>
                </a:lnTo>
                <a:lnTo>
                  <a:pt x="1169936" y="98475"/>
                </a:lnTo>
                <a:lnTo>
                  <a:pt x="1169936" y="91351"/>
                </a:lnTo>
                <a:lnTo>
                  <a:pt x="1169475" y="82359"/>
                </a:lnTo>
                <a:lnTo>
                  <a:pt x="1107236" y="82359"/>
                </a:lnTo>
                <a:lnTo>
                  <a:pt x="1107986" y="75336"/>
                </a:lnTo>
                <a:lnTo>
                  <a:pt x="1110297" y="69570"/>
                </a:lnTo>
                <a:lnTo>
                  <a:pt x="1118069" y="60578"/>
                </a:lnTo>
                <a:lnTo>
                  <a:pt x="1123099" y="58331"/>
                </a:lnTo>
                <a:lnTo>
                  <a:pt x="1162806" y="58331"/>
                </a:lnTo>
                <a:lnTo>
                  <a:pt x="1160373" y="54343"/>
                </a:lnTo>
                <a:lnTo>
                  <a:pt x="1154932" y="49042"/>
                </a:lnTo>
                <a:lnTo>
                  <a:pt x="1148172" y="45256"/>
                </a:lnTo>
                <a:lnTo>
                  <a:pt x="1140092" y="42984"/>
                </a:lnTo>
                <a:lnTo>
                  <a:pt x="1130693" y="42227"/>
                </a:lnTo>
                <a:close/>
              </a:path>
              <a:path extrusionOk="0" h="142875" w="1391285">
                <a:moveTo>
                  <a:pt x="1170546" y="120014"/>
                </a:moveTo>
                <a:lnTo>
                  <a:pt x="1161675" y="122856"/>
                </a:lnTo>
                <a:lnTo>
                  <a:pt x="1153445" y="124883"/>
                </a:lnTo>
                <a:lnTo>
                  <a:pt x="1145853" y="126099"/>
                </a:lnTo>
                <a:lnTo>
                  <a:pt x="1138897" y="126504"/>
                </a:lnTo>
                <a:lnTo>
                  <a:pt x="1170546" y="126504"/>
                </a:lnTo>
                <a:lnTo>
                  <a:pt x="1170546" y="120014"/>
                </a:lnTo>
                <a:close/>
              </a:path>
              <a:path extrusionOk="0" h="142875" w="1391285">
                <a:moveTo>
                  <a:pt x="1162806" y="58331"/>
                </a:moveTo>
                <a:lnTo>
                  <a:pt x="1129245" y="58331"/>
                </a:lnTo>
                <a:lnTo>
                  <a:pt x="1137639" y="59792"/>
                </a:lnTo>
                <a:lnTo>
                  <a:pt x="1143636" y="64177"/>
                </a:lnTo>
                <a:lnTo>
                  <a:pt x="1147235" y="71484"/>
                </a:lnTo>
                <a:lnTo>
                  <a:pt x="1148435" y="81711"/>
                </a:lnTo>
                <a:lnTo>
                  <a:pt x="1148435" y="82359"/>
                </a:lnTo>
                <a:lnTo>
                  <a:pt x="1169475" y="82359"/>
                </a:lnTo>
                <a:lnTo>
                  <a:pt x="1169339" y="79707"/>
                </a:lnTo>
                <a:lnTo>
                  <a:pt x="1167545" y="69656"/>
                </a:lnTo>
                <a:lnTo>
                  <a:pt x="1164557" y="61200"/>
                </a:lnTo>
                <a:lnTo>
                  <a:pt x="1162806" y="58331"/>
                </a:lnTo>
                <a:close/>
              </a:path>
              <a:path extrusionOk="0" h="142875" w="1391285">
                <a:moveTo>
                  <a:pt x="1188720" y="46405"/>
                </a:moveTo>
                <a:lnTo>
                  <a:pt x="1188720" y="63449"/>
                </a:lnTo>
                <a:lnTo>
                  <a:pt x="1251077" y="93471"/>
                </a:lnTo>
                <a:lnTo>
                  <a:pt x="1188720" y="123431"/>
                </a:lnTo>
                <a:lnTo>
                  <a:pt x="1188720" y="140436"/>
                </a:lnTo>
                <a:lnTo>
                  <a:pt x="1282928" y="93484"/>
                </a:lnTo>
                <a:lnTo>
                  <a:pt x="1188720" y="46405"/>
                </a:lnTo>
                <a:close/>
              </a:path>
              <a:path extrusionOk="0" h="142875" w="1391285">
                <a:moveTo>
                  <a:pt x="1296924" y="46405"/>
                </a:moveTo>
                <a:lnTo>
                  <a:pt x="1296924" y="63449"/>
                </a:lnTo>
                <a:lnTo>
                  <a:pt x="1359293" y="93471"/>
                </a:lnTo>
                <a:lnTo>
                  <a:pt x="1296924" y="123431"/>
                </a:lnTo>
                <a:lnTo>
                  <a:pt x="1296924" y="140436"/>
                </a:lnTo>
                <a:lnTo>
                  <a:pt x="1391132" y="93484"/>
                </a:lnTo>
                <a:lnTo>
                  <a:pt x="1296924" y="464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76" name="Google Shape;2076;p173"/>
          <p:cNvSpPr/>
          <p:nvPr/>
        </p:nvSpPr>
        <p:spPr>
          <a:xfrm>
            <a:off x="1558975" y="2580106"/>
            <a:ext cx="948055" cy="118745"/>
          </a:xfrm>
          <a:custGeom>
            <a:rect b="b" l="l" r="r" t="t"/>
            <a:pathLst>
              <a:path extrusionOk="0" h="118744" w="948055">
                <a:moveTo>
                  <a:pt x="0" y="92049"/>
                </a:moveTo>
                <a:lnTo>
                  <a:pt x="0" y="111772"/>
                </a:lnTo>
                <a:lnTo>
                  <a:pt x="11368" y="114599"/>
                </a:lnTo>
                <a:lnTo>
                  <a:pt x="21547" y="116619"/>
                </a:lnTo>
                <a:lnTo>
                  <a:pt x="30537" y="117832"/>
                </a:lnTo>
                <a:lnTo>
                  <a:pt x="38341" y="118237"/>
                </a:lnTo>
                <a:lnTo>
                  <a:pt x="48347" y="117641"/>
                </a:lnTo>
                <a:lnTo>
                  <a:pt x="78645" y="102133"/>
                </a:lnTo>
                <a:lnTo>
                  <a:pt x="38862" y="102133"/>
                </a:lnTo>
                <a:lnTo>
                  <a:pt x="31039" y="101502"/>
                </a:lnTo>
                <a:lnTo>
                  <a:pt x="21955" y="99610"/>
                </a:lnTo>
                <a:lnTo>
                  <a:pt x="11608" y="96459"/>
                </a:lnTo>
                <a:lnTo>
                  <a:pt x="0" y="92049"/>
                </a:lnTo>
                <a:close/>
              </a:path>
              <a:path extrusionOk="0" h="118744" w="948055">
                <a:moveTo>
                  <a:pt x="40779" y="0"/>
                </a:moveTo>
                <a:lnTo>
                  <a:pt x="3435" y="18884"/>
                </a:lnTo>
                <a:lnTo>
                  <a:pt x="787" y="32715"/>
                </a:lnTo>
                <a:lnTo>
                  <a:pt x="787" y="40500"/>
                </a:lnTo>
                <a:lnTo>
                  <a:pt x="41910" y="67513"/>
                </a:lnTo>
                <a:lnTo>
                  <a:pt x="51612" y="71628"/>
                </a:lnTo>
                <a:lnTo>
                  <a:pt x="57797" y="74790"/>
                </a:lnTo>
                <a:lnTo>
                  <a:pt x="63106" y="79222"/>
                </a:lnTo>
                <a:lnTo>
                  <a:pt x="64427" y="82143"/>
                </a:lnTo>
                <a:lnTo>
                  <a:pt x="64387" y="90747"/>
                </a:lnTo>
                <a:lnTo>
                  <a:pt x="62153" y="94615"/>
                </a:lnTo>
                <a:lnTo>
                  <a:pt x="53060" y="100622"/>
                </a:lnTo>
                <a:lnTo>
                  <a:pt x="46812" y="102133"/>
                </a:lnTo>
                <a:lnTo>
                  <a:pt x="78645" y="102133"/>
                </a:lnTo>
                <a:lnTo>
                  <a:pt x="81697" y="97547"/>
                </a:lnTo>
                <a:lnTo>
                  <a:pt x="84089" y="90747"/>
                </a:lnTo>
                <a:lnTo>
                  <a:pt x="84886" y="83134"/>
                </a:lnTo>
                <a:lnTo>
                  <a:pt x="83384" y="73347"/>
                </a:lnTo>
                <a:lnTo>
                  <a:pt x="78874" y="65151"/>
                </a:lnTo>
                <a:lnTo>
                  <a:pt x="71358" y="58545"/>
                </a:lnTo>
                <a:lnTo>
                  <a:pt x="60833" y="53530"/>
                </a:lnTo>
                <a:lnTo>
                  <a:pt x="31394" y="43332"/>
                </a:lnTo>
                <a:lnTo>
                  <a:pt x="26390" y="40894"/>
                </a:lnTo>
                <a:lnTo>
                  <a:pt x="21297" y="36372"/>
                </a:lnTo>
                <a:lnTo>
                  <a:pt x="20027" y="33401"/>
                </a:lnTo>
                <a:lnTo>
                  <a:pt x="20027" y="20650"/>
                </a:lnTo>
                <a:lnTo>
                  <a:pt x="27025" y="16103"/>
                </a:lnTo>
                <a:lnTo>
                  <a:pt x="75831" y="16103"/>
                </a:lnTo>
                <a:lnTo>
                  <a:pt x="75831" y="5664"/>
                </a:lnTo>
                <a:lnTo>
                  <a:pt x="66111" y="3187"/>
                </a:lnTo>
                <a:lnTo>
                  <a:pt x="57029" y="1417"/>
                </a:lnTo>
                <a:lnTo>
                  <a:pt x="48585" y="354"/>
                </a:lnTo>
                <a:lnTo>
                  <a:pt x="40779" y="0"/>
                </a:lnTo>
                <a:close/>
              </a:path>
              <a:path extrusionOk="0" h="118744" w="948055">
                <a:moveTo>
                  <a:pt x="75831" y="16103"/>
                </a:moveTo>
                <a:lnTo>
                  <a:pt x="41008" y="16103"/>
                </a:lnTo>
                <a:lnTo>
                  <a:pt x="48463" y="16553"/>
                </a:lnTo>
                <a:lnTo>
                  <a:pt x="56753" y="17900"/>
                </a:lnTo>
                <a:lnTo>
                  <a:pt x="65875" y="20143"/>
                </a:lnTo>
                <a:lnTo>
                  <a:pt x="75831" y="23279"/>
                </a:lnTo>
                <a:lnTo>
                  <a:pt x="75831" y="16103"/>
                </a:lnTo>
                <a:close/>
              </a:path>
              <a:path extrusionOk="0" h="118744" w="948055">
                <a:moveTo>
                  <a:pt x="148780" y="37693"/>
                </a:moveTo>
                <a:lnTo>
                  <a:pt x="128397" y="37693"/>
                </a:lnTo>
                <a:lnTo>
                  <a:pt x="128397" y="80708"/>
                </a:lnTo>
                <a:lnTo>
                  <a:pt x="147581" y="115827"/>
                </a:lnTo>
                <a:lnTo>
                  <a:pt x="165557" y="117792"/>
                </a:lnTo>
                <a:lnTo>
                  <a:pt x="171726" y="117637"/>
                </a:lnTo>
                <a:lnTo>
                  <a:pt x="178155" y="117173"/>
                </a:lnTo>
                <a:lnTo>
                  <a:pt x="184841" y="116399"/>
                </a:lnTo>
                <a:lnTo>
                  <a:pt x="191782" y="115316"/>
                </a:lnTo>
                <a:lnTo>
                  <a:pt x="191782" y="101688"/>
                </a:lnTo>
                <a:lnTo>
                  <a:pt x="162052" y="101688"/>
                </a:lnTo>
                <a:lnTo>
                  <a:pt x="156616" y="100431"/>
                </a:lnTo>
                <a:lnTo>
                  <a:pt x="148780" y="88607"/>
                </a:lnTo>
                <a:lnTo>
                  <a:pt x="148780" y="37693"/>
                </a:lnTo>
                <a:close/>
              </a:path>
              <a:path extrusionOk="0" h="118744" w="948055">
                <a:moveTo>
                  <a:pt x="191782" y="99301"/>
                </a:moveTo>
                <a:lnTo>
                  <a:pt x="183553" y="100901"/>
                </a:lnTo>
                <a:lnTo>
                  <a:pt x="175983" y="101688"/>
                </a:lnTo>
                <a:lnTo>
                  <a:pt x="191782" y="101688"/>
                </a:lnTo>
                <a:lnTo>
                  <a:pt x="191782" y="99301"/>
                </a:lnTo>
                <a:close/>
              </a:path>
              <a:path extrusionOk="0" h="118744" w="948055">
                <a:moveTo>
                  <a:pt x="189865" y="21590"/>
                </a:moveTo>
                <a:lnTo>
                  <a:pt x="105244" y="21590"/>
                </a:lnTo>
                <a:lnTo>
                  <a:pt x="105244" y="37693"/>
                </a:lnTo>
                <a:lnTo>
                  <a:pt x="189865" y="37693"/>
                </a:lnTo>
                <a:lnTo>
                  <a:pt x="189865" y="21590"/>
                </a:lnTo>
                <a:close/>
              </a:path>
              <a:path extrusionOk="0" h="118744" w="948055">
                <a:moveTo>
                  <a:pt x="148780" y="1562"/>
                </a:moveTo>
                <a:lnTo>
                  <a:pt x="128397" y="1562"/>
                </a:lnTo>
                <a:lnTo>
                  <a:pt x="128397" y="21590"/>
                </a:lnTo>
                <a:lnTo>
                  <a:pt x="148780" y="21590"/>
                </a:lnTo>
                <a:lnTo>
                  <a:pt x="148780" y="1562"/>
                </a:lnTo>
                <a:close/>
              </a:path>
              <a:path extrusionOk="0" h="118744" w="948055">
                <a:moveTo>
                  <a:pt x="288756" y="33515"/>
                </a:moveTo>
                <a:lnTo>
                  <a:pt x="260172" y="33515"/>
                </a:lnTo>
                <a:lnTo>
                  <a:pt x="264566" y="34759"/>
                </a:lnTo>
                <a:lnTo>
                  <a:pt x="269709" y="39687"/>
                </a:lnTo>
                <a:lnTo>
                  <a:pt x="270992" y="43942"/>
                </a:lnTo>
                <a:lnTo>
                  <a:pt x="270992" y="56159"/>
                </a:lnTo>
                <a:lnTo>
                  <a:pt x="262318" y="56159"/>
                </a:lnTo>
                <a:lnTo>
                  <a:pt x="252062" y="56735"/>
                </a:lnTo>
                <a:lnTo>
                  <a:pt x="217322" y="76112"/>
                </a:lnTo>
                <a:lnTo>
                  <a:pt x="213969" y="89916"/>
                </a:lnTo>
                <a:lnTo>
                  <a:pt x="213980" y="97904"/>
                </a:lnTo>
                <a:lnTo>
                  <a:pt x="216890" y="104419"/>
                </a:lnTo>
                <a:lnTo>
                  <a:pt x="228561" y="114706"/>
                </a:lnTo>
                <a:lnTo>
                  <a:pt x="235953" y="117271"/>
                </a:lnTo>
                <a:lnTo>
                  <a:pt x="244906" y="117271"/>
                </a:lnTo>
                <a:lnTo>
                  <a:pt x="252724" y="116471"/>
                </a:lnTo>
                <a:lnTo>
                  <a:pt x="260272" y="114071"/>
                </a:lnTo>
                <a:lnTo>
                  <a:pt x="267550" y="110070"/>
                </a:lnTo>
                <a:lnTo>
                  <a:pt x="274561" y="104470"/>
                </a:lnTo>
                <a:lnTo>
                  <a:pt x="305331" y="104470"/>
                </a:lnTo>
                <a:lnTo>
                  <a:pt x="304959" y="101866"/>
                </a:lnTo>
                <a:lnTo>
                  <a:pt x="295465" y="101866"/>
                </a:lnTo>
                <a:lnTo>
                  <a:pt x="293712" y="101079"/>
                </a:lnTo>
                <a:lnTo>
                  <a:pt x="293254" y="100304"/>
                </a:lnTo>
                <a:lnTo>
                  <a:pt x="244932" y="100304"/>
                </a:lnTo>
                <a:lnTo>
                  <a:pt x="241439" y="99098"/>
                </a:lnTo>
                <a:lnTo>
                  <a:pt x="236245" y="94322"/>
                </a:lnTo>
                <a:lnTo>
                  <a:pt x="234950" y="91122"/>
                </a:lnTo>
                <a:lnTo>
                  <a:pt x="234950" y="87109"/>
                </a:lnTo>
                <a:lnTo>
                  <a:pt x="236997" y="79701"/>
                </a:lnTo>
                <a:lnTo>
                  <a:pt x="243139" y="74410"/>
                </a:lnTo>
                <a:lnTo>
                  <a:pt x="253375" y="71237"/>
                </a:lnTo>
                <a:lnTo>
                  <a:pt x="267703" y="70180"/>
                </a:lnTo>
                <a:lnTo>
                  <a:pt x="291363" y="70180"/>
                </a:lnTo>
                <a:lnTo>
                  <a:pt x="291363" y="50317"/>
                </a:lnTo>
                <a:lnTo>
                  <a:pt x="290875" y="42030"/>
                </a:lnTo>
                <a:lnTo>
                  <a:pt x="289409" y="35037"/>
                </a:lnTo>
                <a:lnTo>
                  <a:pt x="288756" y="33515"/>
                </a:lnTo>
                <a:close/>
              </a:path>
              <a:path extrusionOk="0" h="118744" w="948055">
                <a:moveTo>
                  <a:pt x="305331" y="104470"/>
                </a:moveTo>
                <a:lnTo>
                  <a:pt x="274561" y="104470"/>
                </a:lnTo>
                <a:lnTo>
                  <a:pt x="277152" y="113004"/>
                </a:lnTo>
                <a:lnTo>
                  <a:pt x="283006" y="117271"/>
                </a:lnTo>
                <a:lnTo>
                  <a:pt x="295198" y="117271"/>
                </a:lnTo>
                <a:lnTo>
                  <a:pt x="300062" y="116179"/>
                </a:lnTo>
                <a:lnTo>
                  <a:pt x="306692" y="113995"/>
                </a:lnTo>
                <a:lnTo>
                  <a:pt x="305331" y="104470"/>
                </a:lnTo>
                <a:close/>
              </a:path>
              <a:path extrusionOk="0" h="118744" w="948055">
                <a:moveTo>
                  <a:pt x="304838" y="101015"/>
                </a:moveTo>
                <a:lnTo>
                  <a:pt x="301282" y="101587"/>
                </a:lnTo>
                <a:lnTo>
                  <a:pt x="299021" y="101866"/>
                </a:lnTo>
                <a:lnTo>
                  <a:pt x="304959" y="101866"/>
                </a:lnTo>
                <a:lnTo>
                  <a:pt x="304838" y="101015"/>
                </a:lnTo>
                <a:close/>
              </a:path>
              <a:path extrusionOk="0" h="118744" w="948055">
                <a:moveTo>
                  <a:pt x="291363" y="70180"/>
                </a:moveTo>
                <a:lnTo>
                  <a:pt x="270992" y="70180"/>
                </a:lnTo>
                <a:lnTo>
                  <a:pt x="270992" y="90982"/>
                </a:lnTo>
                <a:lnTo>
                  <a:pt x="263486" y="97193"/>
                </a:lnTo>
                <a:lnTo>
                  <a:pt x="256273" y="100304"/>
                </a:lnTo>
                <a:lnTo>
                  <a:pt x="293254" y="100304"/>
                </a:lnTo>
                <a:lnTo>
                  <a:pt x="291833" y="97904"/>
                </a:lnTo>
                <a:lnTo>
                  <a:pt x="291363" y="94462"/>
                </a:lnTo>
                <a:lnTo>
                  <a:pt x="291363" y="70180"/>
                </a:lnTo>
                <a:close/>
              </a:path>
              <a:path extrusionOk="0" h="118744" w="948055">
                <a:moveTo>
                  <a:pt x="257314" y="17411"/>
                </a:moveTo>
                <a:lnTo>
                  <a:pt x="249113" y="17844"/>
                </a:lnTo>
                <a:lnTo>
                  <a:pt x="240491" y="19143"/>
                </a:lnTo>
                <a:lnTo>
                  <a:pt x="231448" y="21306"/>
                </a:lnTo>
                <a:lnTo>
                  <a:pt x="221983" y="24333"/>
                </a:lnTo>
                <a:lnTo>
                  <a:pt x="221983" y="41719"/>
                </a:lnTo>
                <a:lnTo>
                  <a:pt x="230667" y="38133"/>
                </a:lnTo>
                <a:lnTo>
                  <a:pt x="238890" y="35569"/>
                </a:lnTo>
                <a:lnTo>
                  <a:pt x="246650" y="34029"/>
                </a:lnTo>
                <a:lnTo>
                  <a:pt x="253949" y="33515"/>
                </a:lnTo>
                <a:lnTo>
                  <a:pt x="288756" y="33515"/>
                </a:lnTo>
                <a:lnTo>
                  <a:pt x="286964" y="29337"/>
                </a:lnTo>
                <a:lnTo>
                  <a:pt x="283540" y="24930"/>
                </a:lnTo>
                <a:lnTo>
                  <a:pt x="278963" y="21644"/>
                </a:lnTo>
                <a:lnTo>
                  <a:pt x="273065" y="19294"/>
                </a:lnTo>
                <a:lnTo>
                  <a:pt x="265848" y="17882"/>
                </a:lnTo>
                <a:lnTo>
                  <a:pt x="257314" y="17411"/>
                </a:lnTo>
                <a:close/>
              </a:path>
              <a:path extrusionOk="0" h="118744" w="948055">
                <a:moveTo>
                  <a:pt x="365188" y="37693"/>
                </a:moveTo>
                <a:lnTo>
                  <a:pt x="344805" y="37693"/>
                </a:lnTo>
                <a:lnTo>
                  <a:pt x="344805" y="80708"/>
                </a:lnTo>
                <a:lnTo>
                  <a:pt x="363989" y="115827"/>
                </a:lnTo>
                <a:lnTo>
                  <a:pt x="381965" y="117792"/>
                </a:lnTo>
                <a:lnTo>
                  <a:pt x="388134" y="117637"/>
                </a:lnTo>
                <a:lnTo>
                  <a:pt x="394563" y="117173"/>
                </a:lnTo>
                <a:lnTo>
                  <a:pt x="401249" y="116399"/>
                </a:lnTo>
                <a:lnTo>
                  <a:pt x="408190" y="115316"/>
                </a:lnTo>
                <a:lnTo>
                  <a:pt x="408190" y="101688"/>
                </a:lnTo>
                <a:lnTo>
                  <a:pt x="378460" y="101688"/>
                </a:lnTo>
                <a:lnTo>
                  <a:pt x="373024" y="100431"/>
                </a:lnTo>
                <a:lnTo>
                  <a:pt x="365188" y="88607"/>
                </a:lnTo>
                <a:lnTo>
                  <a:pt x="365188" y="37693"/>
                </a:lnTo>
                <a:close/>
              </a:path>
              <a:path extrusionOk="0" h="118744" w="948055">
                <a:moveTo>
                  <a:pt x="408190" y="99301"/>
                </a:moveTo>
                <a:lnTo>
                  <a:pt x="399961" y="100901"/>
                </a:lnTo>
                <a:lnTo>
                  <a:pt x="392391" y="101688"/>
                </a:lnTo>
                <a:lnTo>
                  <a:pt x="408190" y="101688"/>
                </a:lnTo>
                <a:lnTo>
                  <a:pt x="408190" y="99301"/>
                </a:lnTo>
                <a:close/>
              </a:path>
              <a:path extrusionOk="0" h="118744" w="948055">
                <a:moveTo>
                  <a:pt x="406273" y="21590"/>
                </a:moveTo>
                <a:lnTo>
                  <a:pt x="321652" y="21590"/>
                </a:lnTo>
                <a:lnTo>
                  <a:pt x="321652" y="37693"/>
                </a:lnTo>
                <a:lnTo>
                  <a:pt x="406273" y="37693"/>
                </a:lnTo>
                <a:lnTo>
                  <a:pt x="406273" y="21590"/>
                </a:lnTo>
                <a:close/>
              </a:path>
              <a:path extrusionOk="0" h="118744" w="948055">
                <a:moveTo>
                  <a:pt x="365188" y="1562"/>
                </a:moveTo>
                <a:lnTo>
                  <a:pt x="344805" y="1562"/>
                </a:lnTo>
                <a:lnTo>
                  <a:pt x="344805" y="21590"/>
                </a:lnTo>
                <a:lnTo>
                  <a:pt x="365188" y="21590"/>
                </a:lnTo>
                <a:lnTo>
                  <a:pt x="365188" y="1562"/>
                </a:lnTo>
                <a:close/>
              </a:path>
              <a:path extrusionOk="0" h="118744" w="948055">
                <a:moveTo>
                  <a:pt x="476288" y="17411"/>
                </a:moveTo>
                <a:lnTo>
                  <a:pt x="438026" y="39594"/>
                </a:lnTo>
                <a:lnTo>
                  <a:pt x="430809" y="68592"/>
                </a:lnTo>
                <a:lnTo>
                  <a:pt x="431645" y="79741"/>
                </a:lnTo>
                <a:lnTo>
                  <a:pt x="460351" y="114601"/>
                </a:lnTo>
                <a:lnTo>
                  <a:pt x="482180" y="117792"/>
                </a:lnTo>
                <a:lnTo>
                  <a:pt x="489903" y="117399"/>
                </a:lnTo>
                <a:lnTo>
                  <a:pt x="498136" y="116220"/>
                </a:lnTo>
                <a:lnTo>
                  <a:pt x="506882" y="114256"/>
                </a:lnTo>
                <a:lnTo>
                  <a:pt x="516140" y="111506"/>
                </a:lnTo>
                <a:lnTo>
                  <a:pt x="516140" y="101688"/>
                </a:lnTo>
                <a:lnTo>
                  <a:pt x="484492" y="101688"/>
                </a:lnTo>
                <a:lnTo>
                  <a:pt x="471071" y="99936"/>
                </a:lnTo>
                <a:lnTo>
                  <a:pt x="461235" y="94680"/>
                </a:lnTo>
                <a:lnTo>
                  <a:pt x="454985" y="85920"/>
                </a:lnTo>
                <a:lnTo>
                  <a:pt x="452323" y="73660"/>
                </a:lnTo>
                <a:lnTo>
                  <a:pt x="515531" y="73660"/>
                </a:lnTo>
                <a:lnTo>
                  <a:pt x="515531" y="66535"/>
                </a:lnTo>
                <a:lnTo>
                  <a:pt x="515070" y="57556"/>
                </a:lnTo>
                <a:lnTo>
                  <a:pt x="452831" y="57556"/>
                </a:lnTo>
                <a:lnTo>
                  <a:pt x="453580" y="50520"/>
                </a:lnTo>
                <a:lnTo>
                  <a:pt x="455891" y="44754"/>
                </a:lnTo>
                <a:lnTo>
                  <a:pt x="463664" y="35763"/>
                </a:lnTo>
                <a:lnTo>
                  <a:pt x="468680" y="33515"/>
                </a:lnTo>
                <a:lnTo>
                  <a:pt x="508392" y="33515"/>
                </a:lnTo>
                <a:lnTo>
                  <a:pt x="505955" y="29527"/>
                </a:lnTo>
                <a:lnTo>
                  <a:pt x="500514" y="24226"/>
                </a:lnTo>
                <a:lnTo>
                  <a:pt x="493755" y="20440"/>
                </a:lnTo>
                <a:lnTo>
                  <a:pt x="485679" y="18168"/>
                </a:lnTo>
                <a:lnTo>
                  <a:pt x="476288" y="17411"/>
                </a:lnTo>
                <a:close/>
              </a:path>
              <a:path extrusionOk="0" h="118744" w="948055">
                <a:moveTo>
                  <a:pt x="516140" y="95199"/>
                </a:moveTo>
                <a:lnTo>
                  <a:pt x="507270" y="98040"/>
                </a:lnTo>
                <a:lnTo>
                  <a:pt x="499040" y="100068"/>
                </a:lnTo>
                <a:lnTo>
                  <a:pt x="491448" y="101283"/>
                </a:lnTo>
                <a:lnTo>
                  <a:pt x="484492" y="101688"/>
                </a:lnTo>
                <a:lnTo>
                  <a:pt x="516140" y="101688"/>
                </a:lnTo>
                <a:lnTo>
                  <a:pt x="516140" y="95199"/>
                </a:lnTo>
                <a:close/>
              </a:path>
              <a:path extrusionOk="0" h="118744" w="948055">
                <a:moveTo>
                  <a:pt x="508392" y="33515"/>
                </a:moveTo>
                <a:lnTo>
                  <a:pt x="474840" y="33515"/>
                </a:lnTo>
                <a:lnTo>
                  <a:pt x="483232" y="34977"/>
                </a:lnTo>
                <a:lnTo>
                  <a:pt x="489224" y="39362"/>
                </a:lnTo>
                <a:lnTo>
                  <a:pt x="492819" y="46668"/>
                </a:lnTo>
                <a:lnTo>
                  <a:pt x="494017" y="56896"/>
                </a:lnTo>
                <a:lnTo>
                  <a:pt x="494017" y="57556"/>
                </a:lnTo>
                <a:lnTo>
                  <a:pt x="515070" y="57556"/>
                </a:lnTo>
                <a:lnTo>
                  <a:pt x="514933" y="54891"/>
                </a:lnTo>
                <a:lnTo>
                  <a:pt x="513138" y="44840"/>
                </a:lnTo>
                <a:lnTo>
                  <a:pt x="510146" y="36385"/>
                </a:lnTo>
                <a:lnTo>
                  <a:pt x="508392" y="33515"/>
                </a:lnTo>
                <a:close/>
              </a:path>
              <a:path extrusionOk="0" h="118744" w="948055">
                <a:moveTo>
                  <a:pt x="553300" y="19418"/>
                </a:moveTo>
                <a:lnTo>
                  <a:pt x="534924" y="19418"/>
                </a:lnTo>
                <a:lnTo>
                  <a:pt x="534924" y="115620"/>
                </a:lnTo>
                <a:lnTo>
                  <a:pt x="553300" y="115620"/>
                </a:lnTo>
                <a:lnTo>
                  <a:pt x="553338" y="54444"/>
                </a:lnTo>
                <a:lnTo>
                  <a:pt x="555536" y="49212"/>
                </a:lnTo>
                <a:lnTo>
                  <a:pt x="558177" y="44729"/>
                </a:lnTo>
                <a:lnTo>
                  <a:pt x="564286" y="37426"/>
                </a:lnTo>
                <a:lnTo>
                  <a:pt x="565079" y="36830"/>
                </a:lnTo>
                <a:lnTo>
                  <a:pt x="553300" y="36830"/>
                </a:lnTo>
                <a:lnTo>
                  <a:pt x="553300" y="19418"/>
                </a:lnTo>
                <a:close/>
              </a:path>
              <a:path extrusionOk="0" h="118744" w="948055">
                <a:moveTo>
                  <a:pt x="588382" y="35610"/>
                </a:moveTo>
                <a:lnTo>
                  <a:pt x="569861" y="35610"/>
                </a:lnTo>
                <a:lnTo>
                  <a:pt x="570839" y="36436"/>
                </a:lnTo>
                <a:lnTo>
                  <a:pt x="571982" y="39763"/>
                </a:lnTo>
                <a:lnTo>
                  <a:pt x="572274" y="43675"/>
                </a:lnTo>
                <a:lnTo>
                  <a:pt x="572274" y="115620"/>
                </a:lnTo>
                <a:lnTo>
                  <a:pt x="590651" y="115620"/>
                </a:lnTo>
                <a:lnTo>
                  <a:pt x="590651" y="54444"/>
                </a:lnTo>
                <a:lnTo>
                  <a:pt x="596430" y="41770"/>
                </a:lnTo>
                <a:lnTo>
                  <a:pt x="600418" y="36880"/>
                </a:lnTo>
                <a:lnTo>
                  <a:pt x="587679" y="36880"/>
                </a:lnTo>
                <a:lnTo>
                  <a:pt x="588382" y="35610"/>
                </a:lnTo>
                <a:close/>
              </a:path>
              <a:path extrusionOk="0" h="118744" w="948055">
                <a:moveTo>
                  <a:pt x="627906" y="35433"/>
                </a:moveTo>
                <a:lnTo>
                  <a:pt x="607402" y="35433"/>
                </a:lnTo>
                <a:lnTo>
                  <a:pt x="608317" y="36118"/>
                </a:lnTo>
                <a:lnTo>
                  <a:pt x="609434" y="38874"/>
                </a:lnTo>
                <a:lnTo>
                  <a:pt x="609697" y="41770"/>
                </a:lnTo>
                <a:lnTo>
                  <a:pt x="609714" y="115620"/>
                </a:lnTo>
                <a:lnTo>
                  <a:pt x="628078" y="115620"/>
                </a:lnTo>
                <a:lnTo>
                  <a:pt x="628043" y="36118"/>
                </a:lnTo>
                <a:lnTo>
                  <a:pt x="627906" y="35433"/>
                </a:lnTo>
                <a:close/>
              </a:path>
              <a:path extrusionOk="0" h="118744" w="948055">
                <a:moveTo>
                  <a:pt x="589026" y="34446"/>
                </a:moveTo>
                <a:lnTo>
                  <a:pt x="587679" y="36880"/>
                </a:lnTo>
                <a:lnTo>
                  <a:pt x="589724" y="36880"/>
                </a:lnTo>
                <a:lnTo>
                  <a:pt x="589026" y="34446"/>
                </a:lnTo>
                <a:close/>
              </a:path>
              <a:path extrusionOk="0" h="118744" w="948055">
                <a:moveTo>
                  <a:pt x="616165" y="17411"/>
                </a:moveTo>
                <a:lnTo>
                  <a:pt x="609676" y="17411"/>
                </a:lnTo>
                <a:lnTo>
                  <a:pt x="603387" y="18628"/>
                </a:lnTo>
                <a:lnTo>
                  <a:pt x="597625" y="22278"/>
                </a:lnTo>
                <a:lnTo>
                  <a:pt x="592390" y="28363"/>
                </a:lnTo>
                <a:lnTo>
                  <a:pt x="589026" y="34446"/>
                </a:lnTo>
                <a:lnTo>
                  <a:pt x="589724" y="36880"/>
                </a:lnTo>
                <a:lnTo>
                  <a:pt x="600418" y="36880"/>
                </a:lnTo>
                <a:lnTo>
                  <a:pt x="601599" y="35433"/>
                </a:lnTo>
                <a:lnTo>
                  <a:pt x="627906" y="35433"/>
                </a:lnTo>
                <a:lnTo>
                  <a:pt x="626643" y="29095"/>
                </a:lnTo>
                <a:lnTo>
                  <a:pt x="620852" y="19748"/>
                </a:lnTo>
                <a:lnTo>
                  <a:pt x="616165" y="17411"/>
                </a:lnTo>
                <a:close/>
              </a:path>
              <a:path extrusionOk="0" h="118744" w="948055">
                <a:moveTo>
                  <a:pt x="572096" y="17411"/>
                </a:moveTo>
                <a:lnTo>
                  <a:pt x="566859" y="18628"/>
                </a:lnTo>
                <a:lnTo>
                  <a:pt x="561976" y="22278"/>
                </a:lnTo>
                <a:lnTo>
                  <a:pt x="557449" y="28363"/>
                </a:lnTo>
                <a:lnTo>
                  <a:pt x="553300" y="36830"/>
                </a:lnTo>
                <a:lnTo>
                  <a:pt x="565079" y="36830"/>
                </a:lnTo>
                <a:lnTo>
                  <a:pt x="566699" y="35610"/>
                </a:lnTo>
                <a:lnTo>
                  <a:pt x="588382" y="35610"/>
                </a:lnTo>
                <a:lnTo>
                  <a:pt x="589026" y="34446"/>
                </a:lnTo>
                <a:lnTo>
                  <a:pt x="587264" y="28336"/>
                </a:lnTo>
                <a:lnTo>
                  <a:pt x="583514" y="22267"/>
                </a:lnTo>
                <a:lnTo>
                  <a:pt x="578456" y="18625"/>
                </a:lnTo>
                <a:lnTo>
                  <a:pt x="572096" y="17411"/>
                </a:lnTo>
                <a:close/>
              </a:path>
              <a:path extrusionOk="0" h="118744" w="948055">
                <a:moveTo>
                  <a:pt x="692696" y="17411"/>
                </a:moveTo>
                <a:lnTo>
                  <a:pt x="654434" y="39594"/>
                </a:lnTo>
                <a:lnTo>
                  <a:pt x="647217" y="68592"/>
                </a:lnTo>
                <a:lnTo>
                  <a:pt x="648053" y="79741"/>
                </a:lnTo>
                <a:lnTo>
                  <a:pt x="676759" y="114601"/>
                </a:lnTo>
                <a:lnTo>
                  <a:pt x="698588" y="117792"/>
                </a:lnTo>
                <a:lnTo>
                  <a:pt x="706311" y="117399"/>
                </a:lnTo>
                <a:lnTo>
                  <a:pt x="714544" y="116220"/>
                </a:lnTo>
                <a:lnTo>
                  <a:pt x="723290" y="114256"/>
                </a:lnTo>
                <a:lnTo>
                  <a:pt x="732548" y="111506"/>
                </a:lnTo>
                <a:lnTo>
                  <a:pt x="732548" y="101688"/>
                </a:lnTo>
                <a:lnTo>
                  <a:pt x="700900" y="101688"/>
                </a:lnTo>
                <a:lnTo>
                  <a:pt x="687479" y="99936"/>
                </a:lnTo>
                <a:lnTo>
                  <a:pt x="677643" y="94680"/>
                </a:lnTo>
                <a:lnTo>
                  <a:pt x="671393" y="85920"/>
                </a:lnTo>
                <a:lnTo>
                  <a:pt x="668731" y="73660"/>
                </a:lnTo>
                <a:lnTo>
                  <a:pt x="731939" y="73660"/>
                </a:lnTo>
                <a:lnTo>
                  <a:pt x="731939" y="66535"/>
                </a:lnTo>
                <a:lnTo>
                  <a:pt x="731478" y="57556"/>
                </a:lnTo>
                <a:lnTo>
                  <a:pt x="669239" y="57556"/>
                </a:lnTo>
                <a:lnTo>
                  <a:pt x="669988" y="50520"/>
                </a:lnTo>
                <a:lnTo>
                  <a:pt x="672299" y="44754"/>
                </a:lnTo>
                <a:lnTo>
                  <a:pt x="680072" y="35763"/>
                </a:lnTo>
                <a:lnTo>
                  <a:pt x="685088" y="33515"/>
                </a:lnTo>
                <a:lnTo>
                  <a:pt x="724800" y="33515"/>
                </a:lnTo>
                <a:lnTo>
                  <a:pt x="722363" y="29527"/>
                </a:lnTo>
                <a:lnTo>
                  <a:pt x="716922" y="24226"/>
                </a:lnTo>
                <a:lnTo>
                  <a:pt x="710163" y="20440"/>
                </a:lnTo>
                <a:lnTo>
                  <a:pt x="702087" y="18168"/>
                </a:lnTo>
                <a:lnTo>
                  <a:pt x="692696" y="17411"/>
                </a:lnTo>
                <a:close/>
              </a:path>
              <a:path extrusionOk="0" h="118744" w="948055">
                <a:moveTo>
                  <a:pt x="732548" y="95199"/>
                </a:moveTo>
                <a:lnTo>
                  <a:pt x="723678" y="98040"/>
                </a:lnTo>
                <a:lnTo>
                  <a:pt x="715448" y="100068"/>
                </a:lnTo>
                <a:lnTo>
                  <a:pt x="707856" y="101283"/>
                </a:lnTo>
                <a:lnTo>
                  <a:pt x="700900" y="101688"/>
                </a:lnTo>
                <a:lnTo>
                  <a:pt x="732548" y="101688"/>
                </a:lnTo>
                <a:lnTo>
                  <a:pt x="732548" y="95199"/>
                </a:lnTo>
                <a:close/>
              </a:path>
              <a:path extrusionOk="0" h="118744" w="948055">
                <a:moveTo>
                  <a:pt x="724800" y="33515"/>
                </a:moveTo>
                <a:lnTo>
                  <a:pt x="691248" y="33515"/>
                </a:lnTo>
                <a:lnTo>
                  <a:pt x="699640" y="34977"/>
                </a:lnTo>
                <a:lnTo>
                  <a:pt x="705632" y="39362"/>
                </a:lnTo>
                <a:lnTo>
                  <a:pt x="709227" y="46668"/>
                </a:lnTo>
                <a:lnTo>
                  <a:pt x="710425" y="56896"/>
                </a:lnTo>
                <a:lnTo>
                  <a:pt x="710425" y="57556"/>
                </a:lnTo>
                <a:lnTo>
                  <a:pt x="731478" y="57556"/>
                </a:lnTo>
                <a:lnTo>
                  <a:pt x="731341" y="54891"/>
                </a:lnTo>
                <a:lnTo>
                  <a:pt x="729546" y="44840"/>
                </a:lnTo>
                <a:lnTo>
                  <a:pt x="726554" y="36385"/>
                </a:lnTo>
                <a:lnTo>
                  <a:pt x="724800" y="33515"/>
                </a:lnTo>
                <a:close/>
              </a:path>
              <a:path extrusionOk="0" h="118744" w="948055">
                <a:moveTo>
                  <a:pt x="779284" y="19418"/>
                </a:moveTo>
                <a:lnTo>
                  <a:pt x="758901" y="19418"/>
                </a:lnTo>
                <a:lnTo>
                  <a:pt x="758901" y="115620"/>
                </a:lnTo>
                <a:lnTo>
                  <a:pt x="779284" y="115620"/>
                </a:lnTo>
                <a:lnTo>
                  <a:pt x="779284" y="53835"/>
                </a:lnTo>
                <a:lnTo>
                  <a:pt x="785668" y="46393"/>
                </a:lnTo>
                <a:lnTo>
                  <a:pt x="791905" y="41079"/>
                </a:lnTo>
                <a:lnTo>
                  <a:pt x="797994" y="37892"/>
                </a:lnTo>
                <a:lnTo>
                  <a:pt x="803651" y="36880"/>
                </a:lnTo>
                <a:lnTo>
                  <a:pt x="779284" y="36880"/>
                </a:lnTo>
                <a:lnTo>
                  <a:pt x="779284" y="19418"/>
                </a:lnTo>
                <a:close/>
              </a:path>
              <a:path extrusionOk="0" h="118744" w="948055">
                <a:moveTo>
                  <a:pt x="835597" y="36830"/>
                </a:moveTo>
                <a:lnTo>
                  <a:pt x="808621" y="36830"/>
                </a:lnTo>
                <a:lnTo>
                  <a:pt x="811961" y="38163"/>
                </a:lnTo>
                <a:lnTo>
                  <a:pt x="815898" y="43510"/>
                </a:lnTo>
                <a:lnTo>
                  <a:pt x="816889" y="48247"/>
                </a:lnTo>
                <a:lnTo>
                  <a:pt x="816889" y="115620"/>
                </a:lnTo>
                <a:lnTo>
                  <a:pt x="837260" y="115620"/>
                </a:lnTo>
                <a:lnTo>
                  <a:pt x="837260" y="50469"/>
                </a:lnTo>
                <a:lnTo>
                  <a:pt x="835597" y="36830"/>
                </a:lnTo>
                <a:close/>
              </a:path>
              <a:path extrusionOk="0" h="118744" w="948055">
                <a:moveTo>
                  <a:pt x="809053" y="17411"/>
                </a:moveTo>
                <a:lnTo>
                  <a:pt x="799328" y="18628"/>
                </a:lnTo>
                <a:lnTo>
                  <a:pt x="791125" y="22278"/>
                </a:lnTo>
                <a:lnTo>
                  <a:pt x="784445" y="28363"/>
                </a:lnTo>
                <a:lnTo>
                  <a:pt x="779284" y="36880"/>
                </a:lnTo>
                <a:lnTo>
                  <a:pt x="803651" y="36880"/>
                </a:lnTo>
                <a:lnTo>
                  <a:pt x="803935" y="36830"/>
                </a:lnTo>
                <a:lnTo>
                  <a:pt x="835597" y="36830"/>
                </a:lnTo>
                <a:lnTo>
                  <a:pt x="835497" y="36008"/>
                </a:lnTo>
                <a:lnTo>
                  <a:pt x="830210" y="25677"/>
                </a:lnTo>
                <a:lnTo>
                  <a:pt x="821395" y="19478"/>
                </a:lnTo>
                <a:lnTo>
                  <a:pt x="809053" y="17411"/>
                </a:lnTo>
                <a:close/>
              </a:path>
              <a:path extrusionOk="0" h="118744" w="948055">
                <a:moveTo>
                  <a:pt x="904684" y="37693"/>
                </a:moveTo>
                <a:lnTo>
                  <a:pt x="884301" y="37693"/>
                </a:lnTo>
                <a:lnTo>
                  <a:pt x="884301" y="80708"/>
                </a:lnTo>
                <a:lnTo>
                  <a:pt x="903485" y="115827"/>
                </a:lnTo>
                <a:lnTo>
                  <a:pt x="921461" y="117792"/>
                </a:lnTo>
                <a:lnTo>
                  <a:pt x="927630" y="117637"/>
                </a:lnTo>
                <a:lnTo>
                  <a:pt x="934059" y="117173"/>
                </a:lnTo>
                <a:lnTo>
                  <a:pt x="940745" y="116399"/>
                </a:lnTo>
                <a:lnTo>
                  <a:pt x="947686" y="115316"/>
                </a:lnTo>
                <a:lnTo>
                  <a:pt x="947686" y="101688"/>
                </a:lnTo>
                <a:lnTo>
                  <a:pt x="917956" y="101688"/>
                </a:lnTo>
                <a:lnTo>
                  <a:pt x="912520" y="100431"/>
                </a:lnTo>
                <a:lnTo>
                  <a:pt x="904684" y="88607"/>
                </a:lnTo>
                <a:lnTo>
                  <a:pt x="904684" y="37693"/>
                </a:lnTo>
                <a:close/>
              </a:path>
              <a:path extrusionOk="0" h="118744" w="948055">
                <a:moveTo>
                  <a:pt x="947686" y="99301"/>
                </a:moveTo>
                <a:lnTo>
                  <a:pt x="939457" y="100901"/>
                </a:lnTo>
                <a:lnTo>
                  <a:pt x="931887" y="101688"/>
                </a:lnTo>
                <a:lnTo>
                  <a:pt x="947686" y="101688"/>
                </a:lnTo>
                <a:lnTo>
                  <a:pt x="947686" y="99301"/>
                </a:lnTo>
                <a:close/>
              </a:path>
              <a:path extrusionOk="0" h="118744" w="948055">
                <a:moveTo>
                  <a:pt x="945769" y="21590"/>
                </a:moveTo>
                <a:lnTo>
                  <a:pt x="861148" y="21590"/>
                </a:lnTo>
                <a:lnTo>
                  <a:pt x="861148" y="37693"/>
                </a:lnTo>
                <a:lnTo>
                  <a:pt x="945769" y="37693"/>
                </a:lnTo>
                <a:lnTo>
                  <a:pt x="945769" y="21590"/>
                </a:lnTo>
                <a:close/>
              </a:path>
              <a:path extrusionOk="0" h="118744" w="948055">
                <a:moveTo>
                  <a:pt x="904684" y="1562"/>
                </a:moveTo>
                <a:lnTo>
                  <a:pt x="884301" y="1562"/>
                </a:lnTo>
                <a:lnTo>
                  <a:pt x="884301" y="21590"/>
                </a:lnTo>
                <a:lnTo>
                  <a:pt x="904684" y="21590"/>
                </a:lnTo>
                <a:lnTo>
                  <a:pt x="904684" y="1562"/>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77" name="Google Shape;2077;p173"/>
          <p:cNvSpPr txBox="1"/>
          <p:nvPr/>
        </p:nvSpPr>
        <p:spPr>
          <a:xfrm>
            <a:off x="838708" y="2211832"/>
            <a:ext cx="2359660" cy="486030"/>
          </a:xfrm>
          <a:prstGeom prst="rect">
            <a:avLst/>
          </a:prstGeom>
          <a:solidFill>
            <a:srgbClr val="FDE9D8"/>
          </a:solidFill>
          <a:ln>
            <a:noFill/>
          </a:ln>
        </p:spPr>
        <p:txBody>
          <a:bodyPr anchorCtr="0" anchor="t" bIns="0" lIns="0" spcFirstLastPara="1" rIns="0" wrap="square" tIns="54600">
            <a:spAutoFit/>
          </a:bodyPr>
          <a:lstStyle/>
          <a:p>
            <a:pPr indent="-216533" lvl="0" marL="668020" marR="46863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Oi"/>
                <a:ea typeface="Oi"/>
                <a:cs typeface="Oi"/>
                <a:sym typeface="Oi"/>
              </a:rPr>
              <a:t>&lt;&lt;interface&gt;&gt;  Statement</a:t>
            </a:r>
            <a:endParaRPr b="0" i="0" sz="1400" u="none" cap="none" strike="noStrike">
              <a:solidFill>
                <a:schemeClr val="dk1"/>
              </a:solidFill>
              <a:latin typeface="Oi"/>
              <a:ea typeface="Oi"/>
              <a:cs typeface="Oi"/>
              <a:sym typeface="Oi"/>
            </a:endParaRPr>
          </a:p>
        </p:txBody>
      </p:sp>
      <p:sp>
        <p:nvSpPr>
          <p:cNvPr id="2078" name="Google Shape;2078;p173"/>
          <p:cNvSpPr/>
          <p:nvPr/>
        </p:nvSpPr>
        <p:spPr>
          <a:xfrm>
            <a:off x="1335849" y="3470655"/>
            <a:ext cx="1391285" cy="142875"/>
          </a:xfrm>
          <a:custGeom>
            <a:rect b="b" l="l" r="r" t="t"/>
            <a:pathLst>
              <a:path extrusionOk="0" h="142875" w="1391285">
                <a:moveTo>
                  <a:pt x="94208" y="46405"/>
                </a:moveTo>
                <a:lnTo>
                  <a:pt x="0" y="93484"/>
                </a:lnTo>
                <a:lnTo>
                  <a:pt x="94208" y="140436"/>
                </a:lnTo>
                <a:lnTo>
                  <a:pt x="94208" y="123469"/>
                </a:lnTo>
                <a:lnTo>
                  <a:pt x="31851" y="93472"/>
                </a:lnTo>
                <a:lnTo>
                  <a:pt x="94208" y="63411"/>
                </a:lnTo>
                <a:lnTo>
                  <a:pt x="94208" y="46405"/>
                </a:lnTo>
                <a:close/>
              </a:path>
              <a:path extrusionOk="0" h="142875" w="1391285">
                <a:moveTo>
                  <a:pt x="202412" y="46405"/>
                </a:moveTo>
                <a:lnTo>
                  <a:pt x="108204" y="93484"/>
                </a:lnTo>
                <a:lnTo>
                  <a:pt x="202412" y="140436"/>
                </a:lnTo>
                <a:lnTo>
                  <a:pt x="202412" y="123469"/>
                </a:lnTo>
                <a:lnTo>
                  <a:pt x="140055" y="93472"/>
                </a:lnTo>
                <a:lnTo>
                  <a:pt x="202412" y="63411"/>
                </a:lnTo>
                <a:lnTo>
                  <a:pt x="202412" y="46405"/>
                </a:lnTo>
                <a:close/>
              </a:path>
              <a:path extrusionOk="0" h="142875" w="1391285">
                <a:moveTo>
                  <a:pt x="277964" y="44234"/>
                </a:moveTo>
                <a:lnTo>
                  <a:pt x="223901" y="44234"/>
                </a:lnTo>
                <a:lnTo>
                  <a:pt x="223901" y="60337"/>
                </a:lnTo>
                <a:lnTo>
                  <a:pt x="257594" y="60337"/>
                </a:lnTo>
                <a:lnTo>
                  <a:pt x="257594" y="140436"/>
                </a:lnTo>
                <a:lnTo>
                  <a:pt x="277964" y="140436"/>
                </a:lnTo>
                <a:lnTo>
                  <a:pt x="277964" y="44234"/>
                </a:lnTo>
                <a:close/>
              </a:path>
              <a:path extrusionOk="0" h="142875" w="1391285">
                <a:moveTo>
                  <a:pt x="280136" y="2184"/>
                </a:moveTo>
                <a:lnTo>
                  <a:pt x="255498" y="2184"/>
                </a:lnTo>
                <a:lnTo>
                  <a:pt x="255498" y="26733"/>
                </a:lnTo>
                <a:lnTo>
                  <a:pt x="280136" y="26733"/>
                </a:lnTo>
                <a:lnTo>
                  <a:pt x="280136" y="2184"/>
                </a:lnTo>
                <a:close/>
              </a:path>
              <a:path extrusionOk="0" h="142875" w="1391285">
                <a:moveTo>
                  <a:pt x="353174" y="44234"/>
                </a:moveTo>
                <a:lnTo>
                  <a:pt x="332803" y="44234"/>
                </a:lnTo>
                <a:lnTo>
                  <a:pt x="332803" y="140436"/>
                </a:lnTo>
                <a:lnTo>
                  <a:pt x="353174" y="140436"/>
                </a:lnTo>
                <a:lnTo>
                  <a:pt x="353174" y="78651"/>
                </a:lnTo>
                <a:lnTo>
                  <a:pt x="359560" y="71209"/>
                </a:lnTo>
                <a:lnTo>
                  <a:pt x="365801" y="65895"/>
                </a:lnTo>
                <a:lnTo>
                  <a:pt x="371894" y="62708"/>
                </a:lnTo>
                <a:lnTo>
                  <a:pt x="377553" y="61696"/>
                </a:lnTo>
                <a:lnTo>
                  <a:pt x="353174" y="61696"/>
                </a:lnTo>
                <a:lnTo>
                  <a:pt x="353174" y="44234"/>
                </a:lnTo>
                <a:close/>
              </a:path>
              <a:path extrusionOk="0" h="142875" w="1391285">
                <a:moveTo>
                  <a:pt x="409498" y="61645"/>
                </a:moveTo>
                <a:lnTo>
                  <a:pt x="382524" y="61645"/>
                </a:lnTo>
                <a:lnTo>
                  <a:pt x="385851" y="62979"/>
                </a:lnTo>
                <a:lnTo>
                  <a:pt x="389801" y="68313"/>
                </a:lnTo>
                <a:lnTo>
                  <a:pt x="390791" y="73063"/>
                </a:lnTo>
                <a:lnTo>
                  <a:pt x="390791" y="140436"/>
                </a:lnTo>
                <a:lnTo>
                  <a:pt x="411162" y="140436"/>
                </a:lnTo>
                <a:lnTo>
                  <a:pt x="411162" y="75285"/>
                </a:lnTo>
                <a:lnTo>
                  <a:pt x="409498" y="61645"/>
                </a:lnTo>
                <a:close/>
              </a:path>
              <a:path extrusionOk="0" h="142875" w="1391285">
                <a:moveTo>
                  <a:pt x="382943" y="42227"/>
                </a:moveTo>
                <a:lnTo>
                  <a:pt x="373223" y="43444"/>
                </a:lnTo>
                <a:lnTo>
                  <a:pt x="365020" y="47094"/>
                </a:lnTo>
                <a:lnTo>
                  <a:pt x="358336" y="53178"/>
                </a:lnTo>
                <a:lnTo>
                  <a:pt x="353174" y="61696"/>
                </a:lnTo>
                <a:lnTo>
                  <a:pt x="377553" y="61696"/>
                </a:lnTo>
                <a:lnTo>
                  <a:pt x="377837" y="61645"/>
                </a:lnTo>
                <a:lnTo>
                  <a:pt x="409498" y="61645"/>
                </a:lnTo>
                <a:lnTo>
                  <a:pt x="409398" y="60824"/>
                </a:lnTo>
                <a:lnTo>
                  <a:pt x="404106" y="50493"/>
                </a:lnTo>
                <a:lnTo>
                  <a:pt x="395287" y="44294"/>
                </a:lnTo>
                <a:lnTo>
                  <a:pt x="382943" y="42227"/>
                </a:lnTo>
                <a:close/>
              </a:path>
              <a:path extrusionOk="0" h="142875" w="1391285">
                <a:moveTo>
                  <a:pt x="480098" y="62509"/>
                </a:moveTo>
                <a:lnTo>
                  <a:pt x="459727" y="62509"/>
                </a:lnTo>
                <a:lnTo>
                  <a:pt x="459727" y="105524"/>
                </a:lnTo>
                <a:lnTo>
                  <a:pt x="478904" y="140642"/>
                </a:lnTo>
                <a:lnTo>
                  <a:pt x="496874" y="142608"/>
                </a:lnTo>
                <a:lnTo>
                  <a:pt x="503049" y="142453"/>
                </a:lnTo>
                <a:lnTo>
                  <a:pt x="509477" y="141989"/>
                </a:lnTo>
                <a:lnTo>
                  <a:pt x="516161" y="141215"/>
                </a:lnTo>
                <a:lnTo>
                  <a:pt x="523100" y="140131"/>
                </a:lnTo>
                <a:lnTo>
                  <a:pt x="523100" y="126504"/>
                </a:lnTo>
                <a:lnTo>
                  <a:pt x="493369" y="126504"/>
                </a:lnTo>
                <a:lnTo>
                  <a:pt x="487934" y="125247"/>
                </a:lnTo>
                <a:lnTo>
                  <a:pt x="480098" y="113423"/>
                </a:lnTo>
                <a:lnTo>
                  <a:pt x="480098" y="62509"/>
                </a:lnTo>
                <a:close/>
              </a:path>
              <a:path extrusionOk="0" h="142875" w="1391285">
                <a:moveTo>
                  <a:pt x="523100" y="124117"/>
                </a:moveTo>
                <a:lnTo>
                  <a:pt x="514870" y="125704"/>
                </a:lnTo>
                <a:lnTo>
                  <a:pt x="507314" y="126504"/>
                </a:lnTo>
                <a:lnTo>
                  <a:pt x="523100" y="126504"/>
                </a:lnTo>
                <a:lnTo>
                  <a:pt x="523100" y="124117"/>
                </a:lnTo>
                <a:close/>
              </a:path>
              <a:path extrusionOk="0" h="142875" w="1391285">
                <a:moveTo>
                  <a:pt x="521195" y="46405"/>
                </a:moveTo>
                <a:lnTo>
                  <a:pt x="436562" y="46405"/>
                </a:lnTo>
                <a:lnTo>
                  <a:pt x="436562" y="62509"/>
                </a:lnTo>
                <a:lnTo>
                  <a:pt x="521195" y="62509"/>
                </a:lnTo>
                <a:lnTo>
                  <a:pt x="521195" y="46405"/>
                </a:lnTo>
                <a:close/>
              </a:path>
              <a:path extrusionOk="0" h="142875" w="1391285">
                <a:moveTo>
                  <a:pt x="480098" y="26377"/>
                </a:moveTo>
                <a:lnTo>
                  <a:pt x="459727" y="26377"/>
                </a:lnTo>
                <a:lnTo>
                  <a:pt x="459727" y="46405"/>
                </a:lnTo>
                <a:lnTo>
                  <a:pt x="480098" y="46405"/>
                </a:lnTo>
                <a:lnTo>
                  <a:pt x="480098" y="26377"/>
                </a:lnTo>
                <a:close/>
              </a:path>
              <a:path extrusionOk="0" h="142875" w="1391285">
                <a:moveTo>
                  <a:pt x="591197" y="42227"/>
                </a:moveTo>
                <a:lnTo>
                  <a:pt x="552937" y="64408"/>
                </a:lnTo>
                <a:lnTo>
                  <a:pt x="545731" y="93408"/>
                </a:lnTo>
                <a:lnTo>
                  <a:pt x="546565" y="104557"/>
                </a:lnTo>
                <a:lnTo>
                  <a:pt x="575267" y="139417"/>
                </a:lnTo>
                <a:lnTo>
                  <a:pt x="597103" y="142608"/>
                </a:lnTo>
                <a:lnTo>
                  <a:pt x="604825" y="142215"/>
                </a:lnTo>
                <a:lnTo>
                  <a:pt x="613057" y="141035"/>
                </a:lnTo>
                <a:lnTo>
                  <a:pt x="621799" y="139066"/>
                </a:lnTo>
                <a:lnTo>
                  <a:pt x="631050" y="136309"/>
                </a:lnTo>
                <a:lnTo>
                  <a:pt x="631050" y="126504"/>
                </a:lnTo>
                <a:lnTo>
                  <a:pt x="599401" y="126504"/>
                </a:lnTo>
                <a:lnTo>
                  <a:pt x="585983" y="124752"/>
                </a:lnTo>
                <a:lnTo>
                  <a:pt x="576149" y="119495"/>
                </a:lnTo>
                <a:lnTo>
                  <a:pt x="569899" y="110736"/>
                </a:lnTo>
                <a:lnTo>
                  <a:pt x="567232" y="98475"/>
                </a:lnTo>
                <a:lnTo>
                  <a:pt x="630440" y="98475"/>
                </a:lnTo>
                <a:lnTo>
                  <a:pt x="630440" y="91351"/>
                </a:lnTo>
                <a:lnTo>
                  <a:pt x="629979" y="82359"/>
                </a:lnTo>
                <a:lnTo>
                  <a:pt x="567740" y="82359"/>
                </a:lnTo>
                <a:lnTo>
                  <a:pt x="568490" y="75336"/>
                </a:lnTo>
                <a:lnTo>
                  <a:pt x="570801" y="69570"/>
                </a:lnTo>
                <a:lnTo>
                  <a:pt x="578573" y="60579"/>
                </a:lnTo>
                <a:lnTo>
                  <a:pt x="583603" y="58331"/>
                </a:lnTo>
                <a:lnTo>
                  <a:pt x="623310" y="58331"/>
                </a:lnTo>
                <a:lnTo>
                  <a:pt x="620877" y="54343"/>
                </a:lnTo>
                <a:lnTo>
                  <a:pt x="615436" y="49042"/>
                </a:lnTo>
                <a:lnTo>
                  <a:pt x="608676" y="45256"/>
                </a:lnTo>
                <a:lnTo>
                  <a:pt x="600596" y="42984"/>
                </a:lnTo>
                <a:lnTo>
                  <a:pt x="591197" y="42227"/>
                </a:lnTo>
                <a:close/>
              </a:path>
              <a:path extrusionOk="0" h="142875" w="1391285">
                <a:moveTo>
                  <a:pt x="631050" y="120015"/>
                </a:moveTo>
                <a:lnTo>
                  <a:pt x="622179" y="122856"/>
                </a:lnTo>
                <a:lnTo>
                  <a:pt x="613949" y="124883"/>
                </a:lnTo>
                <a:lnTo>
                  <a:pt x="606357" y="126099"/>
                </a:lnTo>
                <a:lnTo>
                  <a:pt x="599401" y="126504"/>
                </a:lnTo>
                <a:lnTo>
                  <a:pt x="631050" y="126504"/>
                </a:lnTo>
                <a:lnTo>
                  <a:pt x="631050" y="120015"/>
                </a:lnTo>
                <a:close/>
              </a:path>
              <a:path extrusionOk="0" h="142875" w="1391285">
                <a:moveTo>
                  <a:pt x="623310" y="58331"/>
                </a:moveTo>
                <a:lnTo>
                  <a:pt x="589749" y="58331"/>
                </a:lnTo>
                <a:lnTo>
                  <a:pt x="598143" y="59792"/>
                </a:lnTo>
                <a:lnTo>
                  <a:pt x="604140" y="64177"/>
                </a:lnTo>
                <a:lnTo>
                  <a:pt x="607739" y="71484"/>
                </a:lnTo>
                <a:lnTo>
                  <a:pt x="608939" y="81711"/>
                </a:lnTo>
                <a:lnTo>
                  <a:pt x="608939" y="82359"/>
                </a:lnTo>
                <a:lnTo>
                  <a:pt x="629979" y="82359"/>
                </a:lnTo>
                <a:lnTo>
                  <a:pt x="629843" y="79707"/>
                </a:lnTo>
                <a:lnTo>
                  <a:pt x="628049" y="69656"/>
                </a:lnTo>
                <a:lnTo>
                  <a:pt x="625061" y="61200"/>
                </a:lnTo>
                <a:lnTo>
                  <a:pt x="623310" y="58331"/>
                </a:lnTo>
                <a:close/>
              </a:path>
              <a:path extrusionOk="0" h="142875" w="1391285">
                <a:moveTo>
                  <a:pt x="688581" y="44234"/>
                </a:moveTo>
                <a:lnTo>
                  <a:pt x="668210" y="44234"/>
                </a:lnTo>
                <a:lnTo>
                  <a:pt x="668210" y="140436"/>
                </a:lnTo>
                <a:lnTo>
                  <a:pt x="688581" y="140436"/>
                </a:lnTo>
                <a:lnTo>
                  <a:pt x="688581" y="78930"/>
                </a:lnTo>
                <a:lnTo>
                  <a:pt x="693521" y="72250"/>
                </a:lnTo>
                <a:lnTo>
                  <a:pt x="698296" y="67500"/>
                </a:lnTo>
                <a:lnTo>
                  <a:pt x="707517" y="61836"/>
                </a:lnTo>
                <a:lnTo>
                  <a:pt x="708046" y="61696"/>
                </a:lnTo>
                <a:lnTo>
                  <a:pt x="688581" y="61696"/>
                </a:lnTo>
                <a:lnTo>
                  <a:pt x="688581" y="44234"/>
                </a:lnTo>
                <a:close/>
              </a:path>
              <a:path extrusionOk="0" h="142875" w="1391285">
                <a:moveTo>
                  <a:pt x="740206" y="60426"/>
                </a:moveTo>
                <a:lnTo>
                  <a:pt x="720788" y="60426"/>
                </a:lnTo>
                <a:lnTo>
                  <a:pt x="722477" y="60604"/>
                </a:lnTo>
                <a:lnTo>
                  <a:pt x="724014" y="60947"/>
                </a:lnTo>
                <a:lnTo>
                  <a:pt x="724014" y="74180"/>
                </a:lnTo>
                <a:lnTo>
                  <a:pt x="740206" y="74180"/>
                </a:lnTo>
                <a:lnTo>
                  <a:pt x="740206" y="60426"/>
                </a:lnTo>
                <a:close/>
              </a:path>
              <a:path extrusionOk="0" h="142875" w="1391285">
                <a:moveTo>
                  <a:pt x="726287" y="42227"/>
                </a:moveTo>
                <a:lnTo>
                  <a:pt x="721144" y="42227"/>
                </a:lnTo>
                <a:lnTo>
                  <a:pt x="710657" y="43444"/>
                </a:lnTo>
                <a:lnTo>
                  <a:pt x="701733" y="47094"/>
                </a:lnTo>
                <a:lnTo>
                  <a:pt x="694374" y="53178"/>
                </a:lnTo>
                <a:lnTo>
                  <a:pt x="688581" y="61696"/>
                </a:lnTo>
                <a:lnTo>
                  <a:pt x="708046" y="61696"/>
                </a:lnTo>
                <a:lnTo>
                  <a:pt x="712863" y="60426"/>
                </a:lnTo>
                <a:lnTo>
                  <a:pt x="740206" y="60426"/>
                </a:lnTo>
                <a:lnTo>
                  <a:pt x="740206" y="44742"/>
                </a:lnTo>
                <a:lnTo>
                  <a:pt x="732650" y="43065"/>
                </a:lnTo>
                <a:lnTo>
                  <a:pt x="726287" y="42227"/>
                </a:lnTo>
                <a:close/>
              </a:path>
              <a:path extrusionOk="0" h="142875" w="1391285">
                <a:moveTo>
                  <a:pt x="808367" y="62509"/>
                </a:moveTo>
                <a:lnTo>
                  <a:pt x="787996" y="62509"/>
                </a:lnTo>
                <a:lnTo>
                  <a:pt x="787996" y="140436"/>
                </a:lnTo>
                <a:lnTo>
                  <a:pt x="808367" y="140436"/>
                </a:lnTo>
                <a:lnTo>
                  <a:pt x="808367" y="62509"/>
                </a:lnTo>
                <a:close/>
              </a:path>
              <a:path extrusionOk="0" h="142875" w="1391285">
                <a:moveTo>
                  <a:pt x="852678" y="46405"/>
                </a:moveTo>
                <a:lnTo>
                  <a:pt x="762749" y="46405"/>
                </a:lnTo>
                <a:lnTo>
                  <a:pt x="762749" y="62509"/>
                </a:lnTo>
                <a:lnTo>
                  <a:pt x="852678" y="62509"/>
                </a:lnTo>
                <a:lnTo>
                  <a:pt x="852678" y="46405"/>
                </a:lnTo>
                <a:close/>
              </a:path>
              <a:path extrusionOk="0" h="142875" w="1391285">
                <a:moveTo>
                  <a:pt x="828471" y="0"/>
                </a:moveTo>
                <a:lnTo>
                  <a:pt x="790389" y="20894"/>
                </a:lnTo>
                <a:lnTo>
                  <a:pt x="787996" y="38315"/>
                </a:lnTo>
                <a:lnTo>
                  <a:pt x="787996" y="46405"/>
                </a:lnTo>
                <a:lnTo>
                  <a:pt x="808367" y="46405"/>
                </a:lnTo>
                <a:lnTo>
                  <a:pt x="808367" y="28803"/>
                </a:lnTo>
                <a:lnTo>
                  <a:pt x="809917" y="23469"/>
                </a:lnTo>
                <a:lnTo>
                  <a:pt x="816089" y="17576"/>
                </a:lnTo>
                <a:lnTo>
                  <a:pt x="821677" y="16103"/>
                </a:lnTo>
                <a:lnTo>
                  <a:pt x="856157" y="16103"/>
                </a:lnTo>
                <a:lnTo>
                  <a:pt x="856157" y="4140"/>
                </a:lnTo>
                <a:lnTo>
                  <a:pt x="849261" y="2330"/>
                </a:lnTo>
                <a:lnTo>
                  <a:pt x="842348" y="1036"/>
                </a:lnTo>
                <a:lnTo>
                  <a:pt x="835417" y="259"/>
                </a:lnTo>
                <a:lnTo>
                  <a:pt x="828471" y="0"/>
                </a:lnTo>
                <a:close/>
              </a:path>
              <a:path extrusionOk="0" h="142875" w="1391285">
                <a:moveTo>
                  <a:pt x="856157" y="16103"/>
                </a:moveTo>
                <a:lnTo>
                  <a:pt x="829754" y="16103"/>
                </a:lnTo>
                <a:lnTo>
                  <a:pt x="835812" y="16377"/>
                </a:lnTo>
                <a:lnTo>
                  <a:pt x="842232" y="17195"/>
                </a:lnTo>
                <a:lnTo>
                  <a:pt x="849014" y="18557"/>
                </a:lnTo>
                <a:lnTo>
                  <a:pt x="856157" y="20459"/>
                </a:lnTo>
                <a:lnTo>
                  <a:pt x="856157" y="16103"/>
                </a:lnTo>
                <a:close/>
              </a:path>
              <a:path extrusionOk="0" h="142875" w="1391285">
                <a:moveTo>
                  <a:pt x="943167" y="58331"/>
                </a:moveTo>
                <a:lnTo>
                  <a:pt x="914577" y="58331"/>
                </a:lnTo>
                <a:lnTo>
                  <a:pt x="918984" y="59563"/>
                </a:lnTo>
                <a:lnTo>
                  <a:pt x="924115" y="64503"/>
                </a:lnTo>
                <a:lnTo>
                  <a:pt x="925410" y="68757"/>
                </a:lnTo>
                <a:lnTo>
                  <a:pt x="925410" y="80975"/>
                </a:lnTo>
                <a:lnTo>
                  <a:pt x="916736" y="80975"/>
                </a:lnTo>
                <a:lnTo>
                  <a:pt x="906473" y="81549"/>
                </a:lnTo>
                <a:lnTo>
                  <a:pt x="871728" y="100923"/>
                </a:lnTo>
                <a:lnTo>
                  <a:pt x="868375" y="114731"/>
                </a:lnTo>
                <a:lnTo>
                  <a:pt x="868392" y="122720"/>
                </a:lnTo>
                <a:lnTo>
                  <a:pt x="871296" y="129235"/>
                </a:lnTo>
                <a:lnTo>
                  <a:pt x="882967" y="139522"/>
                </a:lnTo>
                <a:lnTo>
                  <a:pt x="890371" y="142087"/>
                </a:lnTo>
                <a:lnTo>
                  <a:pt x="899312" y="142087"/>
                </a:lnTo>
                <a:lnTo>
                  <a:pt x="907137" y="141287"/>
                </a:lnTo>
                <a:lnTo>
                  <a:pt x="914687" y="138887"/>
                </a:lnTo>
                <a:lnTo>
                  <a:pt x="921963" y="134886"/>
                </a:lnTo>
                <a:lnTo>
                  <a:pt x="928966" y="129286"/>
                </a:lnTo>
                <a:lnTo>
                  <a:pt x="959746" y="129286"/>
                </a:lnTo>
                <a:lnTo>
                  <a:pt x="959377" y="126682"/>
                </a:lnTo>
                <a:lnTo>
                  <a:pt x="949883" y="126682"/>
                </a:lnTo>
                <a:lnTo>
                  <a:pt x="948118" y="125882"/>
                </a:lnTo>
                <a:lnTo>
                  <a:pt x="947661" y="125107"/>
                </a:lnTo>
                <a:lnTo>
                  <a:pt x="899350" y="125107"/>
                </a:lnTo>
                <a:lnTo>
                  <a:pt x="895845" y="123913"/>
                </a:lnTo>
                <a:lnTo>
                  <a:pt x="890663" y="119138"/>
                </a:lnTo>
                <a:lnTo>
                  <a:pt x="889355" y="115938"/>
                </a:lnTo>
                <a:lnTo>
                  <a:pt x="889355" y="111925"/>
                </a:lnTo>
                <a:lnTo>
                  <a:pt x="891403" y="104514"/>
                </a:lnTo>
                <a:lnTo>
                  <a:pt x="897545" y="99220"/>
                </a:lnTo>
                <a:lnTo>
                  <a:pt x="907781" y="96042"/>
                </a:lnTo>
                <a:lnTo>
                  <a:pt x="922108" y="94983"/>
                </a:lnTo>
                <a:lnTo>
                  <a:pt x="945781" y="94983"/>
                </a:lnTo>
                <a:lnTo>
                  <a:pt x="945781" y="75133"/>
                </a:lnTo>
                <a:lnTo>
                  <a:pt x="945291" y="66846"/>
                </a:lnTo>
                <a:lnTo>
                  <a:pt x="943821" y="59853"/>
                </a:lnTo>
                <a:lnTo>
                  <a:pt x="943167" y="58331"/>
                </a:lnTo>
                <a:close/>
              </a:path>
              <a:path extrusionOk="0" h="142875" w="1391285">
                <a:moveTo>
                  <a:pt x="959746" y="129286"/>
                </a:moveTo>
                <a:lnTo>
                  <a:pt x="928966" y="129286"/>
                </a:lnTo>
                <a:lnTo>
                  <a:pt x="931557" y="137820"/>
                </a:lnTo>
                <a:lnTo>
                  <a:pt x="937412" y="142087"/>
                </a:lnTo>
                <a:lnTo>
                  <a:pt x="949617" y="142087"/>
                </a:lnTo>
                <a:lnTo>
                  <a:pt x="954468" y="140995"/>
                </a:lnTo>
                <a:lnTo>
                  <a:pt x="961097" y="138811"/>
                </a:lnTo>
                <a:lnTo>
                  <a:pt x="959746" y="129286"/>
                </a:lnTo>
                <a:close/>
              </a:path>
              <a:path extrusionOk="0" h="142875" w="1391285">
                <a:moveTo>
                  <a:pt x="959256" y="125831"/>
                </a:moveTo>
                <a:lnTo>
                  <a:pt x="955687" y="126390"/>
                </a:lnTo>
                <a:lnTo>
                  <a:pt x="953427" y="126682"/>
                </a:lnTo>
                <a:lnTo>
                  <a:pt x="959377" y="126682"/>
                </a:lnTo>
                <a:lnTo>
                  <a:pt x="959256" y="125831"/>
                </a:lnTo>
                <a:close/>
              </a:path>
              <a:path extrusionOk="0" h="142875" w="1391285">
                <a:moveTo>
                  <a:pt x="945781" y="94983"/>
                </a:moveTo>
                <a:lnTo>
                  <a:pt x="925410" y="94983"/>
                </a:lnTo>
                <a:lnTo>
                  <a:pt x="925410" y="115798"/>
                </a:lnTo>
                <a:lnTo>
                  <a:pt x="917905" y="122008"/>
                </a:lnTo>
                <a:lnTo>
                  <a:pt x="910678" y="125107"/>
                </a:lnTo>
                <a:lnTo>
                  <a:pt x="947661" y="125107"/>
                </a:lnTo>
                <a:lnTo>
                  <a:pt x="946251" y="122720"/>
                </a:lnTo>
                <a:lnTo>
                  <a:pt x="945781" y="119278"/>
                </a:lnTo>
                <a:lnTo>
                  <a:pt x="945781" y="94983"/>
                </a:lnTo>
                <a:close/>
              </a:path>
              <a:path extrusionOk="0" h="142875" w="1391285">
                <a:moveTo>
                  <a:pt x="911720" y="42227"/>
                </a:moveTo>
                <a:lnTo>
                  <a:pt x="903519" y="42660"/>
                </a:lnTo>
                <a:lnTo>
                  <a:pt x="894897" y="43959"/>
                </a:lnTo>
                <a:lnTo>
                  <a:pt x="885854" y="46122"/>
                </a:lnTo>
                <a:lnTo>
                  <a:pt x="876388" y="49149"/>
                </a:lnTo>
                <a:lnTo>
                  <a:pt x="876388" y="66535"/>
                </a:lnTo>
                <a:lnTo>
                  <a:pt x="885073" y="62944"/>
                </a:lnTo>
                <a:lnTo>
                  <a:pt x="893295" y="60380"/>
                </a:lnTo>
                <a:lnTo>
                  <a:pt x="901056" y="58843"/>
                </a:lnTo>
                <a:lnTo>
                  <a:pt x="908354" y="58331"/>
                </a:lnTo>
                <a:lnTo>
                  <a:pt x="943167" y="58331"/>
                </a:lnTo>
                <a:lnTo>
                  <a:pt x="941372" y="54153"/>
                </a:lnTo>
                <a:lnTo>
                  <a:pt x="937945" y="49745"/>
                </a:lnTo>
                <a:lnTo>
                  <a:pt x="933371" y="46454"/>
                </a:lnTo>
                <a:lnTo>
                  <a:pt x="927476" y="44105"/>
                </a:lnTo>
                <a:lnTo>
                  <a:pt x="920259" y="42696"/>
                </a:lnTo>
                <a:lnTo>
                  <a:pt x="911720" y="42227"/>
                </a:lnTo>
                <a:close/>
              </a:path>
              <a:path extrusionOk="0" h="142875" w="1391285">
                <a:moveTo>
                  <a:pt x="1029589" y="42227"/>
                </a:moveTo>
                <a:lnTo>
                  <a:pt x="992378" y="55537"/>
                </a:lnTo>
                <a:lnTo>
                  <a:pt x="978928" y="92379"/>
                </a:lnTo>
                <a:lnTo>
                  <a:pt x="979780" y="103700"/>
                </a:lnTo>
                <a:lnTo>
                  <a:pt x="1008994" y="139331"/>
                </a:lnTo>
                <a:lnTo>
                  <a:pt x="1031151" y="142608"/>
                </a:lnTo>
                <a:lnTo>
                  <a:pt x="1038821" y="142257"/>
                </a:lnTo>
                <a:lnTo>
                  <a:pt x="1046648" y="141204"/>
                </a:lnTo>
                <a:lnTo>
                  <a:pt x="1054632" y="139447"/>
                </a:lnTo>
                <a:lnTo>
                  <a:pt x="1062774" y="136982"/>
                </a:lnTo>
                <a:lnTo>
                  <a:pt x="1062774" y="126504"/>
                </a:lnTo>
                <a:lnTo>
                  <a:pt x="1033449" y="126504"/>
                </a:lnTo>
                <a:lnTo>
                  <a:pt x="1026101" y="125944"/>
                </a:lnTo>
                <a:lnTo>
                  <a:pt x="1000442" y="92379"/>
                </a:lnTo>
                <a:lnTo>
                  <a:pt x="1000952" y="84807"/>
                </a:lnTo>
                <a:lnTo>
                  <a:pt x="1021549" y="58331"/>
                </a:lnTo>
                <a:lnTo>
                  <a:pt x="1061034" y="58331"/>
                </a:lnTo>
                <a:lnTo>
                  <a:pt x="1061034" y="47142"/>
                </a:lnTo>
                <a:lnTo>
                  <a:pt x="1052874" y="44992"/>
                </a:lnTo>
                <a:lnTo>
                  <a:pt x="1044911" y="43456"/>
                </a:lnTo>
                <a:lnTo>
                  <a:pt x="1037149" y="42534"/>
                </a:lnTo>
                <a:lnTo>
                  <a:pt x="1029589" y="42227"/>
                </a:lnTo>
                <a:close/>
              </a:path>
              <a:path extrusionOk="0" h="142875" w="1391285">
                <a:moveTo>
                  <a:pt x="1062774" y="120789"/>
                </a:moveTo>
                <a:lnTo>
                  <a:pt x="1054425" y="123290"/>
                </a:lnTo>
                <a:lnTo>
                  <a:pt x="1046754" y="125075"/>
                </a:lnTo>
                <a:lnTo>
                  <a:pt x="1039762" y="126147"/>
                </a:lnTo>
                <a:lnTo>
                  <a:pt x="1033449" y="126504"/>
                </a:lnTo>
                <a:lnTo>
                  <a:pt x="1062774" y="126504"/>
                </a:lnTo>
                <a:lnTo>
                  <a:pt x="1062774" y="120789"/>
                </a:lnTo>
                <a:close/>
              </a:path>
              <a:path extrusionOk="0" h="142875" w="1391285">
                <a:moveTo>
                  <a:pt x="1061034" y="58331"/>
                </a:moveTo>
                <a:lnTo>
                  <a:pt x="1031125" y="58331"/>
                </a:lnTo>
                <a:lnTo>
                  <a:pt x="1037209" y="58699"/>
                </a:lnTo>
                <a:lnTo>
                  <a:pt x="1044222" y="59805"/>
                </a:lnTo>
                <a:lnTo>
                  <a:pt x="1052164" y="61647"/>
                </a:lnTo>
                <a:lnTo>
                  <a:pt x="1061034" y="64223"/>
                </a:lnTo>
                <a:lnTo>
                  <a:pt x="1061034" y="58331"/>
                </a:lnTo>
                <a:close/>
              </a:path>
              <a:path extrusionOk="0" h="142875" w="1391285">
                <a:moveTo>
                  <a:pt x="1130693" y="42227"/>
                </a:moveTo>
                <a:lnTo>
                  <a:pt x="1092433" y="64408"/>
                </a:lnTo>
                <a:lnTo>
                  <a:pt x="1085227" y="93408"/>
                </a:lnTo>
                <a:lnTo>
                  <a:pt x="1086061" y="104557"/>
                </a:lnTo>
                <a:lnTo>
                  <a:pt x="1114763" y="139417"/>
                </a:lnTo>
                <a:lnTo>
                  <a:pt x="1136599" y="142608"/>
                </a:lnTo>
                <a:lnTo>
                  <a:pt x="1144321" y="142215"/>
                </a:lnTo>
                <a:lnTo>
                  <a:pt x="1152553" y="141035"/>
                </a:lnTo>
                <a:lnTo>
                  <a:pt x="1161295" y="139066"/>
                </a:lnTo>
                <a:lnTo>
                  <a:pt x="1170546" y="136309"/>
                </a:lnTo>
                <a:lnTo>
                  <a:pt x="1170546" y="126504"/>
                </a:lnTo>
                <a:lnTo>
                  <a:pt x="1138897" y="126504"/>
                </a:lnTo>
                <a:lnTo>
                  <a:pt x="1125479" y="124752"/>
                </a:lnTo>
                <a:lnTo>
                  <a:pt x="1115645" y="119495"/>
                </a:lnTo>
                <a:lnTo>
                  <a:pt x="1109395" y="110736"/>
                </a:lnTo>
                <a:lnTo>
                  <a:pt x="1106728" y="98475"/>
                </a:lnTo>
                <a:lnTo>
                  <a:pt x="1169936" y="98475"/>
                </a:lnTo>
                <a:lnTo>
                  <a:pt x="1169936" y="91351"/>
                </a:lnTo>
                <a:lnTo>
                  <a:pt x="1169475" y="82359"/>
                </a:lnTo>
                <a:lnTo>
                  <a:pt x="1107236" y="82359"/>
                </a:lnTo>
                <a:lnTo>
                  <a:pt x="1107986" y="75336"/>
                </a:lnTo>
                <a:lnTo>
                  <a:pt x="1110297" y="69570"/>
                </a:lnTo>
                <a:lnTo>
                  <a:pt x="1118069" y="60579"/>
                </a:lnTo>
                <a:lnTo>
                  <a:pt x="1123099" y="58331"/>
                </a:lnTo>
                <a:lnTo>
                  <a:pt x="1162806" y="58331"/>
                </a:lnTo>
                <a:lnTo>
                  <a:pt x="1160373" y="54343"/>
                </a:lnTo>
                <a:lnTo>
                  <a:pt x="1154932" y="49042"/>
                </a:lnTo>
                <a:lnTo>
                  <a:pt x="1148172" y="45256"/>
                </a:lnTo>
                <a:lnTo>
                  <a:pt x="1140092" y="42984"/>
                </a:lnTo>
                <a:lnTo>
                  <a:pt x="1130693" y="42227"/>
                </a:lnTo>
                <a:close/>
              </a:path>
              <a:path extrusionOk="0" h="142875" w="1391285">
                <a:moveTo>
                  <a:pt x="1170546" y="120015"/>
                </a:moveTo>
                <a:lnTo>
                  <a:pt x="1161675" y="122856"/>
                </a:lnTo>
                <a:lnTo>
                  <a:pt x="1153445" y="124883"/>
                </a:lnTo>
                <a:lnTo>
                  <a:pt x="1145853" y="126099"/>
                </a:lnTo>
                <a:lnTo>
                  <a:pt x="1138897" y="126504"/>
                </a:lnTo>
                <a:lnTo>
                  <a:pt x="1170546" y="126504"/>
                </a:lnTo>
                <a:lnTo>
                  <a:pt x="1170546" y="120015"/>
                </a:lnTo>
                <a:close/>
              </a:path>
              <a:path extrusionOk="0" h="142875" w="1391285">
                <a:moveTo>
                  <a:pt x="1162806" y="58331"/>
                </a:moveTo>
                <a:lnTo>
                  <a:pt x="1129245" y="58331"/>
                </a:lnTo>
                <a:lnTo>
                  <a:pt x="1137639" y="59792"/>
                </a:lnTo>
                <a:lnTo>
                  <a:pt x="1143636" y="64177"/>
                </a:lnTo>
                <a:lnTo>
                  <a:pt x="1147235" y="71484"/>
                </a:lnTo>
                <a:lnTo>
                  <a:pt x="1148435" y="81711"/>
                </a:lnTo>
                <a:lnTo>
                  <a:pt x="1148435" y="82359"/>
                </a:lnTo>
                <a:lnTo>
                  <a:pt x="1169475" y="82359"/>
                </a:lnTo>
                <a:lnTo>
                  <a:pt x="1169339" y="79707"/>
                </a:lnTo>
                <a:lnTo>
                  <a:pt x="1167545" y="69656"/>
                </a:lnTo>
                <a:lnTo>
                  <a:pt x="1164557" y="61200"/>
                </a:lnTo>
                <a:lnTo>
                  <a:pt x="1162806" y="58331"/>
                </a:lnTo>
                <a:close/>
              </a:path>
              <a:path extrusionOk="0" h="142875" w="1391285">
                <a:moveTo>
                  <a:pt x="1188720" y="46405"/>
                </a:moveTo>
                <a:lnTo>
                  <a:pt x="1188720" y="63449"/>
                </a:lnTo>
                <a:lnTo>
                  <a:pt x="1251077" y="93472"/>
                </a:lnTo>
                <a:lnTo>
                  <a:pt x="1188720" y="123431"/>
                </a:lnTo>
                <a:lnTo>
                  <a:pt x="1188720" y="140436"/>
                </a:lnTo>
                <a:lnTo>
                  <a:pt x="1282928" y="93484"/>
                </a:lnTo>
                <a:lnTo>
                  <a:pt x="1188720" y="46405"/>
                </a:lnTo>
                <a:close/>
              </a:path>
              <a:path extrusionOk="0" h="142875" w="1391285">
                <a:moveTo>
                  <a:pt x="1296924" y="46405"/>
                </a:moveTo>
                <a:lnTo>
                  <a:pt x="1296924" y="63449"/>
                </a:lnTo>
                <a:lnTo>
                  <a:pt x="1359293" y="93472"/>
                </a:lnTo>
                <a:lnTo>
                  <a:pt x="1296924" y="123431"/>
                </a:lnTo>
                <a:lnTo>
                  <a:pt x="1296924" y="140436"/>
                </a:lnTo>
                <a:lnTo>
                  <a:pt x="1391132" y="93484"/>
                </a:lnTo>
                <a:lnTo>
                  <a:pt x="1296924" y="464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79" name="Google Shape;2079;p173"/>
          <p:cNvSpPr/>
          <p:nvPr/>
        </p:nvSpPr>
        <p:spPr>
          <a:xfrm>
            <a:off x="1131641" y="3686187"/>
            <a:ext cx="1806308" cy="17194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80" name="Google Shape;2080;p173"/>
          <p:cNvSpPr/>
          <p:nvPr/>
        </p:nvSpPr>
        <p:spPr>
          <a:xfrm>
            <a:off x="826008" y="3326891"/>
            <a:ext cx="2359660" cy="608330"/>
          </a:xfrm>
          <a:custGeom>
            <a:rect b="b" l="l" r="r" t="t"/>
            <a:pathLst>
              <a:path extrusionOk="0" h="608329" w="2359660">
                <a:moveTo>
                  <a:pt x="0" y="0"/>
                </a:moveTo>
                <a:lnTo>
                  <a:pt x="2359152" y="0"/>
                </a:lnTo>
                <a:lnTo>
                  <a:pt x="2359152" y="608076"/>
                </a:lnTo>
                <a:lnTo>
                  <a:pt x="0" y="60807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81" name="Google Shape;2081;p173"/>
          <p:cNvSpPr txBox="1"/>
          <p:nvPr/>
        </p:nvSpPr>
        <p:spPr>
          <a:xfrm>
            <a:off x="1074038" y="3407879"/>
            <a:ext cx="1862455" cy="441959"/>
          </a:xfrm>
          <a:prstGeom prst="rect">
            <a:avLst/>
          </a:prstGeom>
          <a:noFill/>
          <a:ln>
            <a:noFill/>
          </a:ln>
        </p:spPr>
        <p:txBody>
          <a:bodyPr anchorCtr="0" anchor="t" bIns="0" lIns="0" spcFirstLastPara="1" rIns="0" wrap="square" tIns="0">
            <a:spAutoFit/>
          </a:bodyPr>
          <a:lstStyle/>
          <a:p>
            <a:pPr indent="215900" lvl="0" marL="12700" marR="508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Oi"/>
                <a:ea typeface="Oi"/>
                <a:cs typeface="Oi"/>
                <a:sym typeface="Oi"/>
              </a:rPr>
              <a:t>&lt;&lt;interface&gt;&gt;  PreparedStatement</a:t>
            </a:r>
            <a:endParaRPr b="0" i="0" sz="1400" u="none" cap="none" strike="noStrike">
              <a:solidFill>
                <a:schemeClr val="dk1"/>
              </a:solidFill>
              <a:latin typeface="Oi"/>
              <a:ea typeface="Oi"/>
              <a:cs typeface="Oi"/>
              <a:sym typeface="Oi"/>
            </a:endParaRPr>
          </a:p>
        </p:txBody>
      </p:sp>
      <p:sp>
        <p:nvSpPr>
          <p:cNvPr id="2082" name="Google Shape;2082;p173"/>
          <p:cNvSpPr/>
          <p:nvPr/>
        </p:nvSpPr>
        <p:spPr>
          <a:xfrm>
            <a:off x="1335849" y="4593018"/>
            <a:ext cx="1391285" cy="142875"/>
          </a:xfrm>
          <a:custGeom>
            <a:rect b="b" l="l" r="r" t="t"/>
            <a:pathLst>
              <a:path extrusionOk="0" h="142875" w="1391285">
                <a:moveTo>
                  <a:pt x="94208" y="46405"/>
                </a:moveTo>
                <a:lnTo>
                  <a:pt x="0" y="93484"/>
                </a:lnTo>
                <a:lnTo>
                  <a:pt x="94208" y="140436"/>
                </a:lnTo>
                <a:lnTo>
                  <a:pt x="94208" y="123469"/>
                </a:lnTo>
                <a:lnTo>
                  <a:pt x="31851" y="93472"/>
                </a:lnTo>
                <a:lnTo>
                  <a:pt x="94208" y="63411"/>
                </a:lnTo>
                <a:lnTo>
                  <a:pt x="94208" y="46405"/>
                </a:lnTo>
                <a:close/>
              </a:path>
              <a:path extrusionOk="0" h="142875" w="1391285">
                <a:moveTo>
                  <a:pt x="202412" y="46405"/>
                </a:moveTo>
                <a:lnTo>
                  <a:pt x="108204" y="93484"/>
                </a:lnTo>
                <a:lnTo>
                  <a:pt x="202412" y="140436"/>
                </a:lnTo>
                <a:lnTo>
                  <a:pt x="202412" y="123469"/>
                </a:lnTo>
                <a:lnTo>
                  <a:pt x="140055" y="93472"/>
                </a:lnTo>
                <a:lnTo>
                  <a:pt x="202412" y="63411"/>
                </a:lnTo>
                <a:lnTo>
                  <a:pt x="202412" y="46405"/>
                </a:lnTo>
                <a:close/>
              </a:path>
              <a:path extrusionOk="0" h="142875" w="1391285">
                <a:moveTo>
                  <a:pt x="277964" y="44234"/>
                </a:moveTo>
                <a:lnTo>
                  <a:pt x="223901" y="44234"/>
                </a:lnTo>
                <a:lnTo>
                  <a:pt x="223901" y="60337"/>
                </a:lnTo>
                <a:lnTo>
                  <a:pt x="257594" y="60337"/>
                </a:lnTo>
                <a:lnTo>
                  <a:pt x="257594" y="140436"/>
                </a:lnTo>
                <a:lnTo>
                  <a:pt x="277964" y="140436"/>
                </a:lnTo>
                <a:lnTo>
                  <a:pt x="277964" y="44234"/>
                </a:lnTo>
                <a:close/>
              </a:path>
              <a:path extrusionOk="0" h="142875" w="1391285">
                <a:moveTo>
                  <a:pt x="280136" y="2184"/>
                </a:moveTo>
                <a:lnTo>
                  <a:pt x="255498" y="2184"/>
                </a:lnTo>
                <a:lnTo>
                  <a:pt x="255498" y="26733"/>
                </a:lnTo>
                <a:lnTo>
                  <a:pt x="280136" y="26733"/>
                </a:lnTo>
                <a:lnTo>
                  <a:pt x="280136" y="2184"/>
                </a:lnTo>
                <a:close/>
              </a:path>
              <a:path extrusionOk="0" h="142875" w="1391285">
                <a:moveTo>
                  <a:pt x="353174" y="44234"/>
                </a:moveTo>
                <a:lnTo>
                  <a:pt x="332803" y="44234"/>
                </a:lnTo>
                <a:lnTo>
                  <a:pt x="332803" y="140436"/>
                </a:lnTo>
                <a:lnTo>
                  <a:pt x="353174" y="140436"/>
                </a:lnTo>
                <a:lnTo>
                  <a:pt x="353174" y="78651"/>
                </a:lnTo>
                <a:lnTo>
                  <a:pt x="359560" y="71209"/>
                </a:lnTo>
                <a:lnTo>
                  <a:pt x="365801" y="65895"/>
                </a:lnTo>
                <a:lnTo>
                  <a:pt x="371894" y="62708"/>
                </a:lnTo>
                <a:lnTo>
                  <a:pt x="377553" y="61696"/>
                </a:lnTo>
                <a:lnTo>
                  <a:pt x="353174" y="61696"/>
                </a:lnTo>
                <a:lnTo>
                  <a:pt x="353174" y="44234"/>
                </a:lnTo>
                <a:close/>
              </a:path>
              <a:path extrusionOk="0" h="142875" w="1391285">
                <a:moveTo>
                  <a:pt x="409498" y="61645"/>
                </a:moveTo>
                <a:lnTo>
                  <a:pt x="382524" y="61645"/>
                </a:lnTo>
                <a:lnTo>
                  <a:pt x="385851" y="62979"/>
                </a:lnTo>
                <a:lnTo>
                  <a:pt x="389801" y="68313"/>
                </a:lnTo>
                <a:lnTo>
                  <a:pt x="390791" y="73063"/>
                </a:lnTo>
                <a:lnTo>
                  <a:pt x="390791" y="140436"/>
                </a:lnTo>
                <a:lnTo>
                  <a:pt x="411162" y="140436"/>
                </a:lnTo>
                <a:lnTo>
                  <a:pt x="411162" y="75285"/>
                </a:lnTo>
                <a:lnTo>
                  <a:pt x="409498" y="61645"/>
                </a:lnTo>
                <a:close/>
              </a:path>
              <a:path extrusionOk="0" h="142875" w="1391285">
                <a:moveTo>
                  <a:pt x="382943" y="42227"/>
                </a:moveTo>
                <a:lnTo>
                  <a:pt x="373223" y="43444"/>
                </a:lnTo>
                <a:lnTo>
                  <a:pt x="365020" y="47094"/>
                </a:lnTo>
                <a:lnTo>
                  <a:pt x="358336" y="53178"/>
                </a:lnTo>
                <a:lnTo>
                  <a:pt x="353174" y="61696"/>
                </a:lnTo>
                <a:lnTo>
                  <a:pt x="377553" y="61696"/>
                </a:lnTo>
                <a:lnTo>
                  <a:pt x="377837" y="61645"/>
                </a:lnTo>
                <a:lnTo>
                  <a:pt x="409498" y="61645"/>
                </a:lnTo>
                <a:lnTo>
                  <a:pt x="409398" y="60824"/>
                </a:lnTo>
                <a:lnTo>
                  <a:pt x="404106" y="50493"/>
                </a:lnTo>
                <a:lnTo>
                  <a:pt x="395287" y="44294"/>
                </a:lnTo>
                <a:lnTo>
                  <a:pt x="382943" y="42227"/>
                </a:lnTo>
                <a:close/>
              </a:path>
              <a:path extrusionOk="0" h="142875" w="1391285">
                <a:moveTo>
                  <a:pt x="480098" y="62509"/>
                </a:moveTo>
                <a:lnTo>
                  <a:pt x="459727" y="62509"/>
                </a:lnTo>
                <a:lnTo>
                  <a:pt x="459727" y="105524"/>
                </a:lnTo>
                <a:lnTo>
                  <a:pt x="478904" y="140642"/>
                </a:lnTo>
                <a:lnTo>
                  <a:pt x="496874" y="142608"/>
                </a:lnTo>
                <a:lnTo>
                  <a:pt x="503049" y="142453"/>
                </a:lnTo>
                <a:lnTo>
                  <a:pt x="509477" y="141989"/>
                </a:lnTo>
                <a:lnTo>
                  <a:pt x="516161" y="141215"/>
                </a:lnTo>
                <a:lnTo>
                  <a:pt x="523100" y="140131"/>
                </a:lnTo>
                <a:lnTo>
                  <a:pt x="523100" y="126504"/>
                </a:lnTo>
                <a:lnTo>
                  <a:pt x="493369" y="126504"/>
                </a:lnTo>
                <a:lnTo>
                  <a:pt x="487934" y="125247"/>
                </a:lnTo>
                <a:lnTo>
                  <a:pt x="480098" y="113423"/>
                </a:lnTo>
                <a:lnTo>
                  <a:pt x="480098" y="62509"/>
                </a:lnTo>
                <a:close/>
              </a:path>
              <a:path extrusionOk="0" h="142875" w="1391285">
                <a:moveTo>
                  <a:pt x="523100" y="124117"/>
                </a:moveTo>
                <a:lnTo>
                  <a:pt x="514870" y="125704"/>
                </a:lnTo>
                <a:lnTo>
                  <a:pt x="507314" y="126504"/>
                </a:lnTo>
                <a:lnTo>
                  <a:pt x="523100" y="126504"/>
                </a:lnTo>
                <a:lnTo>
                  <a:pt x="523100" y="124117"/>
                </a:lnTo>
                <a:close/>
              </a:path>
              <a:path extrusionOk="0" h="142875" w="1391285">
                <a:moveTo>
                  <a:pt x="521195" y="46405"/>
                </a:moveTo>
                <a:lnTo>
                  <a:pt x="436562" y="46405"/>
                </a:lnTo>
                <a:lnTo>
                  <a:pt x="436562" y="62509"/>
                </a:lnTo>
                <a:lnTo>
                  <a:pt x="521195" y="62509"/>
                </a:lnTo>
                <a:lnTo>
                  <a:pt x="521195" y="46405"/>
                </a:lnTo>
                <a:close/>
              </a:path>
              <a:path extrusionOk="0" h="142875" w="1391285">
                <a:moveTo>
                  <a:pt x="480098" y="26377"/>
                </a:moveTo>
                <a:lnTo>
                  <a:pt x="459727" y="26377"/>
                </a:lnTo>
                <a:lnTo>
                  <a:pt x="459727" y="46405"/>
                </a:lnTo>
                <a:lnTo>
                  <a:pt x="480098" y="46405"/>
                </a:lnTo>
                <a:lnTo>
                  <a:pt x="480098" y="26377"/>
                </a:lnTo>
                <a:close/>
              </a:path>
              <a:path extrusionOk="0" h="142875" w="1391285">
                <a:moveTo>
                  <a:pt x="591197" y="42227"/>
                </a:moveTo>
                <a:lnTo>
                  <a:pt x="552937" y="64408"/>
                </a:lnTo>
                <a:lnTo>
                  <a:pt x="545731" y="93408"/>
                </a:lnTo>
                <a:lnTo>
                  <a:pt x="546565" y="104557"/>
                </a:lnTo>
                <a:lnTo>
                  <a:pt x="575267" y="139417"/>
                </a:lnTo>
                <a:lnTo>
                  <a:pt x="597103" y="142608"/>
                </a:lnTo>
                <a:lnTo>
                  <a:pt x="604825" y="142215"/>
                </a:lnTo>
                <a:lnTo>
                  <a:pt x="613057" y="141035"/>
                </a:lnTo>
                <a:lnTo>
                  <a:pt x="621799" y="139066"/>
                </a:lnTo>
                <a:lnTo>
                  <a:pt x="631050" y="136309"/>
                </a:lnTo>
                <a:lnTo>
                  <a:pt x="631050" y="126504"/>
                </a:lnTo>
                <a:lnTo>
                  <a:pt x="599401" y="126504"/>
                </a:lnTo>
                <a:lnTo>
                  <a:pt x="585983" y="124752"/>
                </a:lnTo>
                <a:lnTo>
                  <a:pt x="576149" y="119495"/>
                </a:lnTo>
                <a:lnTo>
                  <a:pt x="569899" y="110736"/>
                </a:lnTo>
                <a:lnTo>
                  <a:pt x="567232" y="98475"/>
                </a:lnTo>
                <a:lnTo>
                  <a:pt x="630440" y="98475"/>
                </a:lnTo>
                <a:lnTo>
                  <a:pt x="630440" y="91351"/>
                </a:lnTo>
                <a:lnTo>
                  <a:pt x="629979" y="82359"/>
                </a:lnTo>
                <a:lnTo>
                  <a:pt x="567740" y="82359"/>
                </a:lnTo>
                <a:lnTo>
                  <a:pt x="568490" y="75336"/>
                </a:lnTo>
                <a:lnTo>
                  <a:pt x="570801" y="69570"/>
                </a:lnTo>
                <a:lnTo>
                  <a:pt x="578573" y="60579"/>
                </a:lnTo>
                <a:lnTo>
                  <a:pt x="583603" y="58331"/>
                </a:lnTo>
                <a:lnTo>
                  <a:pt x="623310" y="58331"/>
                </a:lnTo>
                <a:lnTo>
                  <a:pt x="620877" y="54343"/>
                </a:lnTo>
                <a:lnTo>
                  <a:pt x="615436" y="49042"/>
                </a:lnTo>
                <a:lnTo>
                  <a:pt x="608676" y="45256"/>
                </a:lnTo>
                <a:lnTo>
                  <a:pt x="600596" y="42984"/>
                </a:lnTo>
                <a:lnTo>
                  <a:pt x="591197" y="42227"/>
                </a:lnTo>
                <a:close/>
              </a:path>
              <a:path extrusionOk="0" h="142875" w="1391285">
                <a:moveTo>
                  <a:pt x="631050" y="120015"/>
                </a:moveTo>
                <a:lnTo>
                  <a:pt x="622179" y="122856"/>
                </a:lnTo>
                <a:lnTo>
                  <a:pt x="613949" y="124883"/>
                </a:lnTo>
                <a:lnTo>
                  <a:pt x="606357" y="126099"/>
                </a:lnTo>
                <a:lnTo>
                  <a:pt x="599401" y="126504"/>
                </a:lnTo>
                <a:lnTo>
                  <a:pt x="631050" y="126504"/>
                </a:lnTo>
                <a:lnTo>
                  <a:pt x="631050" y="120015"/>
                </a:lnTo>
                <a:close/>
              </a:path>
              <a:path extrusionOk="0" h="142875" w="1391285">
                <a:moveTo>
                  <a:pt x="623310" y="58331"/>
                </a:moveTo>
                <a:lnTo>
                  <a:pt x="589749" y="58331"/>
                </a:lnTo>
                <a:lnTo>
                  <a:pt x="598143" y="59792"/>
                </a:lnTo>
                <a:lnTo>
                  <a:pt x="604140" y="64177"/>
                </a:lnTo>
                <a:lnTo>
                  <a:pt x="607739" y="71484"/>
                </a:lnTo>
                <a:lnTo>
                  <a:pt x="608939" y="81711"/>
                </a:lnTo>
                <a:lnTo>
                  <a:pt x="608939" y="82359"/>
                </a:lnTo>
                <a:lnTo>
                  <a:pt x="629979" y="82359"/>
                </a:lnTo>
                <a:lnTo>
                  <a:pt x="629843" y="79707"/>
                </a:lnTo>
                <a:lnTo>
                  <a:pt x="628049" y="69656"/>
                </a:lnTo>
                <a:lnTo>
                  <a:pt x="625061" y="61200"/>
                </a:lnTo>
                <a:lnTo>
                  <a:pt x="623310" y="58331"/>
                </a:lnTo>
                <a:close/>
              </a:path>
              <a:path extrusionOk="0" h="142875" w="1391285">
                <a:moveTo>
                  <a:pt x="688581" y="44234"/>
                </a:moveTo>
                <a:lnTo>
                  <a:pt x="668210" y="44234"/>
                </a:lnTo>
                <a:lnTo>
                  <a:pt x="668210" y="140436"/>
                </a:lnTo>
                <a:lnTo>
                  <a:pt x="688581" y="140436"/>
                </a:lnTo>
                <a:lnTo>
                  <a:pt x="688581" y="78930"/>
                </a:lnTo>
                <a:lnTo>
                  <a:pt x="693521" y="72250"/>
                </a:lnTo>
                <a:lnTo>
                  <a:pt x="698296" y="67500"/>
                </a:lnTo>
                <a:lnTo>
                  <a:pt x="707517" y="61836"/>
                </a:lnTo>
                <a:lnTo>
                  <a:pt x="708046" y="61696"/>
                </a:lnTo>
                <a:lnTo>
                  <a:pt x="688581" y="61696"/>
                </a:lnTo>
                <a:lnTo>
                  <a:pt x="688581" y="44234"/>
                </a:lnTo>
                <a:close/>
              </a:path>
              <a:path extrusionOk="0" h="142875" w="1391285">
                <a:moveTo>
                  <a:pt x="740206" y="60426"/>
                </a:moveTo>
                <a:lnTo>
                  <a:pt x="720788" y="60426"/>
                </a:lnTo>
                <a:lnTo>
                  <a:pt x="722477" y="60604"/>
                </a:lnTo>
                <a:lnTo>
                  <a:pt x="724014" y="60947"/>
                </a:lnTo>
                <a:lnTo>
                  <a:pt x="724014" y="74180"/>
                </a:lnTo>
                <a:lnTo>
                  <a:pt x="740206" y="74180"/>
                </a:lnTo>
                <a:lnTo>
                  <a:pt x="740206" y="60426"/>
                </a:lnTo>
                <a:close/>
              </a:path>
              <a:path extrusionOk="0" h="142875" w="1391285">
                <a:moveTo>
                  <a:pt x="726287" y="42227"/>
                </a:moveTo>
                <a:lnTo>
                  <a:pt x="721144" y="42227"/>
                </a:lnTo>
                <a:lnTo>
                  <a:pt x="710657" y="43444"/>
                </a:lnTo>
                <a:lnTo>
                  <a:pt x="701733" y="47094"/>
                </a:lnTo>
                <a:lnTo>
                  <a:pt x="694374" y="53178"/>
                </a:lnTo>
                <a:lnTo>
                  <a:pt x="688581" y="61696"/>
                </a:lnTo>
                <a:lnTo>
                  <a:pt x="708046" y="61696"/>
                </a:lnTo>
                <a:lnTo>
                  <a:pt x="712863" y="60426"/>
                </a:lnTo>
                <a:lnTo>
                  <a:pt x="740206" y="60426"/>
                </a:lnTo>
                <a:lnTo>
                  <a:pt x="740206" y="44742"/>
                </a:lnTo>
                <a:lnTo>
                  <a:pt x="732650" y="43065"/>
                </a:lnTo>
                <a:lnTo>
                  <a:pt x="726287" y="42227"/>
                </a:lnTo>
                <a:close/>
              </a:path>
              <a:path extrusionOk="0" h="142875" w="1391285">
                <a:moveTo>
                  <a:pt x="808367" y="62509"/>
                </a:moveTo>
                <a:lnTo>
                  <a:pt x="787996" y="62509"/>
                </a:lnTo>
                <a:lnTo>
                  <a:pt x="787996" y="140436"/>
                </a:lnTo>
                <a:lnTo>
                  <a:pt x="808367" y="140436"/>
                </a:lnTo>
                <a:lnTo>
                  <a:pt x="808367" y="62509"/>
                </a:lnTo>
                <a:close/>
              </a:path>
              <a:path extrusionOk="0" h="142875" w="1391285">
                <a:moveTo>
                  <a:pt x="852678" y="46405"/>
                </a:moveTo>
                <a:lnTo>
                  <a:pt x="762749" y="46405"/>
                </a:lnTo>
                <a:lnTo>
                  <a:pt x="762749" y="62509"/>
                </a:lnTo>
                <a:lnTo>
                  <a:pt x="852678" y="62509"/>
                </a:lnTo>
                <a:lnTo>
                  <a:pt x="852678" y="46405"/>
                </a:lnTo>
                <a:close/>
              </a:path>
              <a:path extrusionOk="0" h="142875" w="1391285">
                <a:moveTo>
                  <a:pt x="828471" y="0"/>
                </a:moveTo>
                <a:lnTo>
                  <a:pt x="790389" y="20894"/>
                </a:lnTo>
                <a:lnTo>
                  <a:pt x="787996" y="38315"/>
                </a:lnTo>
                <a:lnTo>
                  <a:pt x="787996" y="46405"/>
                </a:lnTo>
                <a:lnTo>
                  <a:pt x="808367" y="46405"/>
                </a:lnTo>
                <a:lnTo>
                  <a:pt x="808367" y="28803"/>
                </a:lnTo>
                <a:lnTo>
                  <a:pt x="809917" y="23469"/>
                </a:lnTo>
                <a:lnTo>
                  <a:pt x="816089" y="17576"/>
                </a:lnTo>
                <a:lnTo>
                  <a:pt x="821677" y="16103"/>
                </a:lnTo>
                <a:lnTo>
                  <a:pt x="856157" y="16103"/>
                </a:lnTo>
                <a:lnTo>
                  <a:pt x="856157" y="4140"/>
                </a:lnTo>
                <a:lnTo>
                  <a:pt x="849261" y="2330"/>
                </a:lnTo>
                <a:lnTo>
                  <a:pt x="842348" y="1036"/>
                </a:lnTo>
                <a:lnTo>
                  <a:pt x="835417" y="259"/>
                </a:lnTo>
                <a:lnTo>
                  <a:pt x="828471" y="0"/>
                </a:lnTo>
                <a:close/>
              </a:path>
              <a:path extrusionOk="0" h="142875" w="1391285">
                <a:moveTo>
                  <a:pt x="856157" y="16103"/>
                </a:moveTo>
                <a:lnTo>
                  <a:pt x="829754" y="16103"/>
                </a:lnTo>
                <a:lnTo>
                  <a:pt x="835812" y="16377"/>
                </a:lnTo>
                <a:lnTo>
                  <a:pt x="842232" y="17195"/>
                </a:lnTo>
                <a:lnTo>
                  <a:pt x="849014" y="18557"/>
                </a:lnTo>
                <a:lnTo>
                  <a:pt x="856157" y="20459"/>
                </a:lnTo>
                <a:lnTo>
                  <a:pt x="856157" y="16103"/>
                </a:lnTo>
                <a:close/>
              </a:path>
              <a:path extrusionOk="0" h="142875" w="1391285">
                <a:moveTo>
                  <a:pt x="943167" y="58331"/>
                </a:moveTo>
                <a:lnTo>
                  <a:pt x="914577" y="58331"/>
                </a:lnTo>
                <a:lnTo>
                  <a:pt x="918984" y="59563"/>
                </a:lnTo>
                <a:lnTo>
                  <a:pt x="924115" y="64503"/>
                </a:lnTo>
                <a:lnTo>
                  <a:pt x="925410" y="68757"/>
                </a:lnTo>
                <a:lnTo>
                  <a:pt x="925410" y="80975"/>
                </a:lnTo>
                <a:lnTo>
                  <a:pt x="916736" y="80975"/>
                </a:lnTo>
                <a:lnTo>
                  <a:pt x="906473" y="81549"/>
                </a:lnTo>
                <a:lnTo>
                  <a:pt x="871728" y="100923"/>
                </a:lnTo>
                <a:lnTo>
                  <a:pt x="868375" y="114731"/>
                </a:lnTo>
                <a:lnTo>
                  <a:pt x="868392" y="122720"/>
                </a:lnTo>
                <a:lnTo>
                  <a:pt x="871296" y="129235"/>
                </a:lnTo>
                <a:lnTo>
                  <a:pt x="882967" y="139522"/>
                </a:lnTo>
                <a:lnTo>
                  <a:pt x="890371" y="142087"/>
                </a:lnTo>
                <a:lnTo>
                  <a:pt x="899312" y="142087"/>
                </a:lnTo>
                <a:lnTo>
                  <a:pt x="907137" y="141287"/>
                </a:lnTo>
                <a:lnTo>
                  <a:pt x="914687" y="138887"/>
                </a:lnTo>
                <a:lnTo>
                  <a:pt x="921963" y="134886"/>
                </a:lnTo>
                <a:lnTo>
                  <a:pt x="928966" y="129286"/>
                </a:lnTo>
                <a:lnTo>
                  <a:pt x="959746" y="129286"/>
                </a:lnTo>
                <a:lnTo>
                  <a:pt x="959377" y="126682"/>
                </a:lnTo>
                <a:lnTo>
                  <a:pt x="949883" y="126682"/>
                </a:lnTo>
                <a:lnTo>
                  <a:pt x="948118" y="125882"/>
                </a:lnTo>
                <a:lnTo>
                  <a:pt x="947661" y="125107"/>
                </a:lnTo>
                <a:lnTo>
                  <a:pt x="899350" y="125107"/>
                </a:lnTo>
                <a:lnTo>
                  <a:pt x="895845" y="123913"/>
                </a:lnTo>
                <a:lnTo>
                  <a:pt x="890663" y="119138"/>
                </a:lnTo>
                <a:lnTo>
                  <a:pt x="889355" y="115938"/>
                </a:lnTo>
                <a:lnTo>
                  <a:pt x="889355" y="111925"/>
                </a:lnTo>
                <a:lnTo>
                  <a:pt x="891403" y="104514"/>
                </a:lnTo>
                <a:lnTo>
                  <a:pt x="897545" y="99220"/>
                </a:lnTo>
                <a:lnTo>
                  <a:pt x="907781" y="96042"/>
                </a:lnTo>
                <a:lnTo>
                  <a:pt x="922108" y="94983"/>
                </a:lnTo>
                <a:lnTo>
                  <a:pt x="945781" y="94983"/>
                </a:lnTo>
                <a:lnTo>
                  <a:pt x="945781" y="75133"/>
                </a:lnTo>
                <a:lnTo>
                  <a:pt x="945291" y="66846"/>
                </a:lnTo>
                <a:lnTo>
                  <a:pt x="943821" y="59853"/>
                </a:lnTo>
                <a:lnTo>
                  <a:pt x="943167" y="58331"/>
                </a:lnTo>
                <a:close/>
              </a:path>
              <a:path extrusionOk="0" h="142875" w="1391285">
                <a:moveTo>
                  <a:pt x="959746" y="129286"/>
                </a:moveTo>
                <a:lnTo>
                  <a:pt x="928966" y="129286"/>
                </a:lnTo>
                <a:lnTo>
                  <a:pt x="931557" y="137820"/>
                </a:lnTo>
                <a:lnTo>
                  <a:pt x="937412" y="142087"/>
                </a:lnTo>
                <a:lnTo>
                  <a:pt x="949617" y="142087"/>
                </a:lnTo>
                <a:lnTo>
                  <a:pt x="954468" y="140995"/>
                </a:lnTo>
                <a:lnTo>
                  <a:pt x="961097" y="138811"/>
                </a:lnTo>
                <a:lnTo>
                  <a:pt x="959746" y="129286"/>
                </a:lnTo>
                <a:close/>
              </a:path>
              <a:path extrusionOk="0" h="142875" w="1391285">
                <a:moveTo>
                  <a:pt x="959256" y="125831"/>
                </a:moveTo>
                <a:lnTo>
                  <a:pt x="955687" y="126390"/>
                </a:lnTo>
                <a:lnTo>
                  <a:pt x="953427" y="126682"/>
                </a:lnTo>
                <a:lnTo>
                  <a:pt x="959377" y="126682"/>
                </a:lnTo>
                <a:lnTo>
                  <a:pt x="959256" y="125831"/>
                </a:lnTo>
                <a:close/>
              </a:path>
              <a:path extrusionOk="0" h="142875" w="1391285">
                <a:moveTo>
                  <a:pt x="945781" y="94983"/>
                </a:moveTo>
                <a:lnTo>
                  <a:pt x="925410" y="94983"/>
                </a:lnTo>
                <a:lnTo>
                  <a:pt x="925410" y="115798"/>
                </a:lnTo>
                <a:lnTo>
                  <a:pt x="917905" y="122008"/>
                </a:lnTo>
                <a:lnTo>
                  <a:pt x="910678" y="125107"/>
                </a:lnTo>
                <a:lnTo>
                  <a:pt x="947661" y="125107"/>
                </a:lnTo>
                <a:lnTo>
                  <a:pt x="946251" y="122720"/>
                </a:lnTo>
                <a:lnTo>
                  <a:pt x="945781" y="119278"/>
                </a:lnTo>
                <a:lnTo>
                  <a:pt x="945781" y="94983"/>
                </a:lnTo>
                <a:close/>
              </a:path>
              <a:path extrusionOk="0" h="142875" w="1391285">
                <a:moveTo>
                  <a:pt x="911720" y="42227"/>
                </a:moveTo>
                <a:lnTo>
                  <a:pt x="903519" y="42660"/>
                </a:lnTo>
                <a:lnTo>
                  <a:pt x="894897" y="43959"/>
                </a:lnTo>
                <a:lnTo>
                  <a:pt x="885854" y="46122"/>
                </a:lnTo>
                <a:lnTo>
                  <a:pt x="876388" y="49149"/>
                </a:lnTo>
                <a:lnTo>
                  <a:pt x="876388" y="66535"/>
                </a:lnTo>
                <a:lnTo>
                  <a:pt x="885073" y="62944"/>
                </a:lnTo>
                <a:lnTo>
                  <a:pt x="893295" y="60380"/>
                </a:lnTo>
                <a:lnTo>
                  <a:pt x="901056" y="58843"/>
                </a:lnTo>
                <a:lnTo>
                  <a:pt x="908354" y="58331"/>
                </a:lnTo>
                <a:lnTo>
                  <a:pt x="943167" y="58331"/>
                </a:lnTo>
                <a:lnTo>
                  <a:pt x="941372" y="54153"/>
                </a:lnTo>
                <a:lnTo>
                  <a:pt x="937945" y="49745"/>
                </a:lnTo>
                <a:lnTo>
                  <a:pt x="933371" y="46454"/>
                </a:lnTo>
                <a:lnTo>
                  <a:pt x="927476" y="44105"/>
                </a:lnTo>
                <a:lnTo>
                  <a:pt x="920259" y="42696"/>
                </a:lnTo>
                <a:lnTo>
                  <a:pt x="911720" y="42227"/>
                </a:lnTo>
                <a:close/>
              </a:path>
              <a:path extrusionOk="0" h="142875" w="1391285">
                <a:moveTo>
                  <a:pt x="1029589" y="42227"/>
                </a:moveTo>
                <a:lnTo>
                  <a:pt x="992378" y="55537"/>
                </a:lnTo>
                <a:lnTo>
                  <a:pt x="978928" y="92379"/>
                </a:lnTo>
                <a:lnTo>
                  <a:pt x="979780" y="103700"/>
                </a:lnTo>
                <a:lnTo>
                  <a:pt x="1008994" y="139331"/>
                </a:lnTo>
                <a:lnTo>
                  <a:pt x="1031151" y="142608"/>
                </a:lnTo>
                <a:lnTo>
                  <a:pt x="1038821" y="142257"/>
                </a:lnTo>
                <a:lnTo>
                  <a:pt x="1046648" y="141204"/>
                </a:lnTo>
                <a:lnTo>
                  <a:pt x="1054632" y="139447"/>
                </a:lnTo>
                <a:lnTo>
                  <a:pt x="1062774" y="136982"/>
                </a:lnTo>
                <a:lnTo>
                  <a:pt x="1062774" y="126504"/>
                </a:lnTo>
                <a:lnTo>
                  <a:pt x="1033449" y="126504"/>
                </a:lnTo>
                <a:lnTo>
                  <a:pt x="1026101" y="125944"/>
                </a:lnTo>
                <a:lnTo>
                  <a:pt x="1000442" y="92379"/>
                </a:lnTo>
                <a:lnTo>
                  <a:pt x="1000952" y="84807"/>
                </a:lnTo>
                <a:lnTo>
                  <a:pt x="1021549" y="58331"/>
                </a:lnTo>
                <a:lnTo>
                  <a:pt x="1061034" y="58331"/>
                </a:lnTo>
                <a:lnTo>
                  <a:pt x="1061034" y="47142"/>
                </a:lnTo>
                <a:lnTo>
                  <a:pt x="1052874" y="44992"/>
                </a:lnTo>
                <a:lnTo>
                  <a:pt x="1044911" y="43456"/>
                </a:lnTo>
                <a:lnTo>
                  <a:pt x="1037149" y="42534"/>
                </a:lnTo>
                <a:lnTo>
                  <a:pt x="1029589" y="42227"/>
                </a:lnTo>
                <a:close/>
              </a:path>
              <a:path extrusionOk="0" h="142875" w="1391285">
                <a:moveTo>
                  <a:pt x="1062774" y="120789"/>
                </a:moveTo>
                <a:lnTo>
                  <a:pt x="1054425" y="123290"/>
                </a:lnTo>
                <a:lnTo>
                  <a:pt x="1046754" y="125075"/>
                </a:lnTo>
                <a:lnTo>
                  <a:pt x="1039762" y="126147"/>
                </a:lnTo>
                <a:lnTo>
                  <a:pt x="1033449" y="126504"/>
                </a:lnTo>
                <a:lnTo>
                  <a:pt x="1062774" y="126504"/>
                </a:lnTo>
                <a:lnTo>
                  <a:pt x="1062774" y="120789"/>
                </a:lnTo>
                <a:close/>
              </a:path>
              <a:path extrusionOk="0" h="142875" w="1391285">
                <a:moveTo>
                  <a:pt x="1061034" y="58331"/>
                </a:moveTo>
                <a:lnTo>
                  <a:pt x="1031125" y="58331"/>
                </a:lnTo>
                <a:lnTo>
                  <a:pt x="1037209" y="58699"/>
                </a:lnTo>
                <a:lnTo>
                  <a:pt x="1044222" y="59805"/>
                </a:lnTo>
                <a:lnTo>
                  <a:pt x="1052164" y="61647"/>
                </a:lnTo>
                <a:lnTo>
                  <a:pt x="1061034" y="64223"/>
                </a:lnTo>
                <a:lnTo>
                  <a:pt x="1061034" y="58331"/>
                </a:lnTo>
                <a:close/>
              </a:path>
              <a:path extrusionOk="0" h="142875" w="1391285">
                <a:moveTo>
                  <a:pt x="1130693" y="42227"/>
                </a:moveTo>
                <a:lnTo>
                  <a:pt x="1092433" y="64408"/>
                </a:lnTo>
                <a:lnTo>
                  <a:pt x="1085227" y="93408"/>
                </a:lnTo>
                <a:lnTo>
                  <a:pt x="1086061" y="104557"/>
                </a:lnTo>
                <a:lnTo>
                  <a:pt x="1114763" y="139417"/>
                </a:lnTo>
                <a:lnTo>
                  <a:pt x="1136599" y="142608"/>
                </a:lnTo>
                <a:lnTo>
                  <a:pt x="1144321" y="142215"/>
                </a:lnTo>
                <a:lnTo>
                  <a:pt x="1152553" y="141035"/>
                </a:lnTo>
                <a:lnTo>
                  <a:pt x="1161295" y="139066"/>
                </a:lnTo>
                <a:lnTo>
                  <a:pt x="1170546" y="136309"/>
                </a:lnTo>
                <a:lnTo>
                  <a:pt x="1170546" y="126504"/>
                </a:lnTo>
                <a:lnTo>
                  <a:pt x="1138897" y="126504"/>
                </a:lnTo>
                <a:lnTo>
                  <a:pt x="1125479" y="124752"/>
                </a:lnTo>
                <a:lnTo>
                  <a:pt x="1115645" y="119495"/>
                </a:lnTo>
                <a:lnTo>
                  <a:pt x="1109395" y="110736"/>
                </a:lnTo>
                <a:lnTo>
                  <a:pt x="1106728" y="98475"/>
                </a:lnTo>
                <a:lnTo>
                  <a:pt x="1169936" y="98475"/>
                </a:lnTo>
                <a:lnTo>
                  <a:pt x="1169936" y="91351"/>
                </a:lnTo>
                <a:lnTo>
                  <a:pt x="1169475" y="82359"/>
                </a:lnTo>
                <a:lnTo>
                  <a:pt x="1107236" y="82359"/>
                </a:lnTo>
                <a:lnTo>
                  <a:pt x="1107986" y="75336"/>
                </a:lnTo>
                <a:lnTo>
                  <a:pt x="1110297" y="69570"/>
                </a:lnTo>
                <a:lnTo>
                  <a:pt x="1118069" y="60579"/>
                </a:lnTo>
                <a:lnTo>
                  <a:pt x="1123099" y="58331"/>
                </a:lnTo>
                <a:lnTo>
                  <a:pt x="1162806" y="58331"/>
                </a:lnTo>
                <a:lnTo>
                  <a:pt x="1160373" y="54343"/>
                </a:lnTo>
                <a:lnTo>
                  <a:pt x="1154932" y="49042"/>
                </a:lnTo>
                <a:lnTo>
                  <a:pt x="1148172" y="45256"/>
                </a:lnTo>
                <a:lnTo>
                  <a:pt x="1140092" y="42984"/>
                </a:lnTo>
                <a:lnTo>
                  <a:pt x="1130693" y="42227"/>
                </a:lnTo>
                <a:close/>
              </a:path>
              <a:path extrusionOk="0" h="142875" w="1391285">
                <a:moveTo>
                  <a:pt x="1170546" y="120015"/>
                </a:moveTo>
                <a:lnTo>
                  <a:pt x="1161675" y="122856"/>
                </a:lnTo>
                <a:lnTo>
                  <a:pt x="1153445" y="124883"/>
                </a:lnTo>
                <a:lnTo>
                  <a:pt x="1145853" y="126099"/>
                </a:lnTo>
                <a:lnTo>
                  <a:pt x="1138897" y="126504"/>
                </a:lnTo>
                <a:lnTo>
                  <a:pt x="1170546" y="126504"/>
                </a:lnTo>
                <a:lnTo>
                  <a:pt x="1170546" y="120015"/>
                </a:lnTo>
                <a:close/>
              </a:path>
              <a:path extrusionOk="0" h="142875" w="1391285">
                <a:moveTo>
                  <a:pt x="1162806" y="58331"/>
                </a:moveTo>
                <a:lnTo>
                  <a:pt x="1129245" y="58331"/>
                </a:lnTo>
                <a:lnTo>
                  <a:pt x="1137639" y="59792"/>
                </a:lnTo>
                <a:lnTo>
                  <a:pt x="1143636" y="64177"/>
                </a:lnTo>
                <a:lnTo>
                  <a:pt x="1147235" y="71484"/>
                </a:lnTo>
                <a:lnTo>
                  <a:pt x="1148435" y="81711"/>
                </a:lnTo>
                <a:lnTo>
                  <a:pt x="1148435" y="82359"/>
                </a:lnTo>
                <a:lnTo>
                  <a:pt x="1169475" y="82359"/>
                </a:lnTo>
                <a:lnTo>
                  <a:pt x="1169339" y="79707"/>
                </a:lnTo>
                <a:lnTo>
                  <a:pt x="1167545" y="69656"/>
                </a:lnTo>
                <a:lnTo>
                  <a:pt x="1164557" y="61200"/>
                </a:lnTo>
                <a:lnTo>
                  <a:pt x="1162806" y="58331"/>
                </a:lnTo>
                <a:close/>
              </a:path>
              <a:path extrusionOk="0" h="142875" w="1391285">
                <a:moveTo>
                  <a:pt x="1188720" y="46405"/>
                </a:moveTo>
                <a:lnTo>
                  <a:pt x="1188720" y="63449"/>
                </a:lnTo>
                <a:lnTo>
                  <a:pt x="1251077" y="93472"/>
                </a:lnTo>
                <a:lnTo>
                  <a:pt x="1188720" y="123431"/>
                </a:lnTo>
                <a:lnTo>
                  <a:pt x="1188720" y="140436"/>
                </a:lnTo>
                <a:lnTo>
                  <a:pt x="1282928" y="93484"/>
                </a:lnTo>
                <a:lnTo>
                  <a:pt x="1188720" y="46405"/>
                </a:lnTo>
                <a:close/>
              </a:path>
              <a:path extrusionOk="0" h="142875" w="1391285">
                <a:moveTo>
                  <a:pt x="1296924" y="46405"/>
                </a:moveTo>
                <a:lnTo>
                  <a:pt x="1296924" y="63449"/>
                </a:lnTo>
                <a:lnTo>
                  <a:pt x="1359293" y="93472"/>
                </a:lnTo>
                <a:lnTo>
                  <a:pt x="1296924" y="123431"/>
                </a:lnTo>
                <a:lnTo>
                  <a:pt x="1296924" y="140436"/>
                </a:lnTo>
                <a:lnTo>
                  <a:pt x="1391132" y="93484"/>
                </a:lnTo>
                <a:lnTo>
                  <a:pt x="1296924" y="464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83" name="Google Shape;2083;p173"/>
          <p:cNvSpPr/>
          <p:nvPr/>
        </p:nvSpPr>
        <p:spPr>
          <a:xfrm>
            <a:off x="1120843" y="4808550"/>
            <a:ext cx="1817103" cy="1408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84" name="Google Shape;2084;p173"/>
          <p:cNvSpPr/>
          <p:nvPr/>
        </p:nvSpPr>
        <p:spPr>
          <a:xfrm>
            <a:off x="826008" y="4450079"/>
            <a:ext cx="2359660" cy="608330"/>
          </a:xfrm>
          <a:custGeom>
            <a:rect b="b" l="l" r="r" t="t"/>
            <a:pathLst>
              <a:path extrusionOk="0" h="608329" w="2359660">
                <a:moveTo>
                  <a:pt x="0" y="0"/>
                </a:moveTo>
                <a:lnTo>
                  <a:pt x="2359152" y="0"/>
                </a:lnTo>
                <a:lnTo>
                  <a:pt x="2359152" y="608076"/>
                </a:lnTo>
                <a:lnTo>
                  <a:pt x="0" y="60807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85" name="Google Shape;2085;p173"/>
          <p:cNvSpPr txBox="1"/>
          <p:nvPr/>
        </p:nvSpPr>
        <p:spPr>
          <a:xfrm>
            <a:off x="1074038" y="4530255"/>
            <a:ext cx="1862455" cy="441959"/>
          </a:xfrm>
          <a:prstGeom prst="rect">
            <a:avLst/>
          </a:prstGeom>
          <a:noFill/>
          <a:ln>
            <a:noFill/>
          </a:ln>
        </p:spPr>
        <p:txBody>
          <a:bodyPr anchorCtr="0" anchor="t" bIns="0" lIns="0" spcFirstLastPara="1" rIns="0" wrap="square" tIns="0">
            <a:spAutoFit/>
          </a:bodyPr>
          <a:lstStyle/>
          <a:p>
            <a:pPr indent="215900" lvl="0" marL="12700" marR="508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Oi"/>
                <a:ea typeface="Oi"/>
                <a:cs typeface="Oi"/>
                <a:sym typeface="Oi"/>
              </a:rPr>
              <a:t>&lt;&lt;interface&gt;&gt;  CallableStatement</a:t>
            </a:r>
            <a:endParaRPr b="0" i="0" sz="1400" u="none" cap="none" strike="noStrike">
              <a:solidFill>
                <a:schemeClr val="dk1"/>
              </a:solidFill>
              <a:latin typeface="Oi"/>
              <a:ea typeface="Oi"/>
              <a:cs typeface="Oi"/>
              <a:sym typeface="Oi"/>
            </a:endParaRPr>
          </a:p>
        </p:txBody>
      </p:sp>
      <p:sp>
        <p:nvSpPr>
          <p:cNvPr id="2086" name="Google Shape;2086;p173"/>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Representing SQL statements in JDBC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174"/>
          <p:cNvSpPr txBox="1"/>
          <p:nvPr/>
        </p:nvSpPr>
        <p:spPr>
          <a:xfrm>
            <a:off x="485140" y="1216908"/>
            <a:ext cx="7774940" cy="951030"/>
          </a:xfrm>
          <a:prstGeom prst="rect">
            <a:avLst/>
          </a:prstGeom>
          <a:noFill/>
          <a:ln>
            <a:noFill/>
          </a:ln>
        </p:spPr>
        <p:txBody>
          <a:bodyPr anchorCtr="0" anchor="t" bIns="0" lIns="0" spcFirstLastPara="1" rIns="0" wrap="square" tIns="0">
            <a:spAutoFit/>
          </a:bodyPr>
          <a:lstStyle/>
          <a:p>
            <a:pPr indent="-342900" lvl="0" marL="355600" marR="456565" rtl="0" algn="l">
              <a:lnSpc>
                <a:spcPct val="103299"/>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You can use a </a:t>
            </a:r>
            <a:r>
              <a:rPr b="0" i="0" lang="en-US" sz="2000" u="none" cap="none" strike="noStrike">
                <a:solidFill>
                  <a:srgbClr val="0C0C0C"/>
                </a:solidFill>
                <a:latin typeface="Oi"/>
                <a:ea typeface="Oi"/>
                <a:cs typeface="Oi"/>
                <a:sym typeface="Oi"/>
              </a:rPr>
              <a:t>Statement </a:t>
            </a:r>
            <a:r>
              <a:rPr b="0" i="0" lang="en-US" sz="2000" u="none" cap="none" strike="noStrike">
                <a:solidFill>
                  <a:srgbClr val="0C0C0C"/>
                </a:solidFill>
                <a:latin typeface="Cambria"/>
                <a:ea typeface="Cambria"/>
                <a:cs typeface="Cambria"/>
                <a:sym typeface="Cambria"/>
              </a:rPr>
              <a:t>object to execute a SQL  SELECT statement</a:t>
            </a:r>
            <a:endParaRPr b="0" i="0" sz="2000" u="none" cap="none" strike="noStrike">
              <a:solidFill>
                <a:srgbClr val="0C0C0C"/>
              </a:solidFill>
              <a:latin typeface="Cambria"/>
              <a:ea typeface="Cambria"/>
              <a:cs typeface="Cambria"/>
              <a:sym typeface="Cambria"/>
            </a:endParaRPr>
          </a:p>
          <a:p>
            <a:pPr indent="-342900" lvl="0" marL="355600" marR="456565" rtl="0" algn="l">
              <a:lnSpc>
                <a:spcPct val="103299"/>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This is the simplest and most common task in many Java apps</a:t>
            </a:r>
            <a:endParaRPr b="0" i="0" sz="2000" u="none" cap="none" strike="noStrike">
              <a:solidFill>
                <a:srgbClr val="0C0C0C"/>
              </a:solidFill>
              <a:latin typeface="Cambria"/>
              <a:ea typeface="Cambria"/>
              <a:cs typeface="Cambria"/>
              <a:sym typeface="Cambria"/>
            </a:endParaRPr>
          </a:p>
        </p:txBody>
      </p:sp>
      <p:sp>
        <p:nvSpPr>
          <p:cNvPr id="2092" name="Google Shape;2092;p174"/>
          <p:cNvSpPr txBox="1"/>
          <p:nvPr/>
        </p:nvSpPr>
        <p:spPr>
          <a:xfrm>
            <a:off x="457201" y="5270500"/>
            <a:ext cx="8270874" cy="615553"/>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0C0C0C"/>
                </a:solidFill>
                <a:latin typeface="Oi"/>
                <a:ea typeface="Oi"/>
                <a:cs typeface="Oi"/>
                <a:sym typeface="Oi"/>
              </a:rPr>
              <a:t>executeQuery() </a:t>
            </a:r>
            <a:r>
              <a:rPr b="0" i="0" lang="en-US" sz="2000" u="none" cap="none" strike="noStrike">
                <a:solidFill>
                  <a:srgbClr val="0C0C0C"/>
                </a:solidFill>
                <a:latin typeface="Cambria"/>
                <a:ea typeface="Cambria"/>
                <a:cs typeface="Cambria"/>
                <a:sym typeface="Cambria"/>
              </a:rPr>
              <a:t>returns a </a:t>
            </a:r>
            <a:r>
              <a:rPr b="0" i="0" lang="en-US" sz="2000" u="none" cap="none" strike="noStrike">
                <a:solidFill>
                  <a:srgbClr val="0C0C0C"/>
                </a:solidFill>
                <a:latin typeface="Oi"/>
                <a:ea typeface="Oi"/>
                <a:cs typeface="Oi"/>
                <a:sym typeface="Oi"/>
              </a:rPr>
              <a:t>ResultSet </a:t>
            </a:r>
            <a:r>
              <a:rPr b="0" i="0" lang="en-US" sz="2000" u="none" cap="none" strike="noStrike">
                <a:solidFill>
                  <a:srgbClr val="0C0C0C"/>
                </a:solidFill>
                <a:latin typeface="Cambria"/>
                <a:ea typeface="Cambria"/>
                <a:cs typeface="Cambria"/>
                <a:sym typeface="Cambria"/>
              </a:rPr>
              <a:t>object</a:t>
            </a:r>
            <a:endParaRPr b="0" i="0" sz="2000" u="none" cap="none" strike="noStrike">
              <a:solidFill>
                <a:srgbClr val="0C0C0C"/>
              </a:solidFill>
              <a:latin typeface="Cambria"/>
              <a:ea typeface="Cambria"/>
              <a:cs typeface="Cambria"/>
              <a:sym typeface="Cambria"/>
            </a:endParaRPr>
          </a:p>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0C0C0C"/>
                </a:solidFill>
                <a:latin typeface="Cambria"/>
                <a:ea typeface="Cambria"/>
                <a:cs typeface="Cambria"/>
                <a:sym typeface="Cambria"/>
              </a:rPr>
              <a:t>The </a:t>
            </a:r>
            <a:r>
              <a:rPr b="0" i="0" lang="en-US" sz="2000" u="none" cap="none" strike="noStrike">
                <a:solidFill>
                  <a:srgbClr val="0C0C0C"/>
                </a:solidFill>
                <a:latin typeface="Oi"/>
                <a:ea typeface="Oi"/>
                <a:cs typeface="Oi"/>
                <a:sym typeface="Oi"/>
              </a:rPr>
              <a:t>ResultSet </a:t>
            </a:r>
            <a:r>
              <a:rPr b="0" i="0" lang="en-US" sz="2000" u="none" cap="none" strike="noStrike">
                <a:solidFill>
                  <a:srgbClr val="0C0C0C"/>
                </a:solidFill>
                <a:latin typeface="Cambria"/>
                <a:ea typeface="Cambria"/>
                <a:cs typeface="Cambria"/>
                <a:sym typeface="Cambria"/>
              </a:rPr>
              <a:t>object holds the selected rows and columns</a:t>
            </a:r>
            <a:endParaRPr b="0" i="0" sz="2000" u="none" cap="none" strike="noStrike">
              <a:solidFill>
                <a:srgbClr val="0C0C0C"/>
              </a:solidFill>
              <a:latin typeface="Cambria"/>
              <a:ea typeface="Cambria"/>
              <a:cs typeface="Cambria"/>
              <a:sym typeface="Cambria"/>
            </a:endParaRPr>
          </a:p>
        </p:txBody>
      </p:sp>
      <p:sp>
        <p:nvSpPr>
          <p:cNvPr id="2093" name="Google Shape;2093;p174"/>
          <p:cNvSpPr/>
          <p:nvPr/>
        </p:nvSpPr>
        <p:spPr>
          <a:xfrm>
            <a:off x="739919" y="2905925"/>
            <a:ext cx="932180" cy="140335"/>
          </a:xfrm>
          <a:custGeom>
            <a:rect b="b" l="l" r="r" t="t"/>
            <a:pathLst>
              <a:path extrusionOk="0" h="140335" w="932180">
                <a:moveTo>
                  <a:pt x="31254" y="25768"/>
                </a:moveTo>
                <a:lnTo>
                  <a:pt x="0" y="25768"/>
                </a:lnTo>
                <a:lnTo>
                  <a:pt x="0" y="137477"/>
                </a:lnTo>
                <a:lnTo>
                  <a:pt x="17157" y="137477"/>
                </a:lnTo>
                <a:lnTo>
                  <a:pt x="17157" y="90982"/>
                </a:lnTo>
                <a:lnTo>
                  <a:pt x="53405" y="90982"/>
                </a:lnTo>
                <a:lnTo>
                  <a:pt x="50101" y="86626"/>
                </a:lnTo>
                <a:lnTo>
                  <a:pt x="58889" y="82156"/>
                </a:lnTo>
                <a:lnTo>
                  <a:pt x="64145" y="78104"/>
                </a:lnTo>
                <a:lnTo>
                  <a:pt x="17157" y="78104"/>
                </a:lnTo>
                <a:lnTo>
                  <a:pt x="17157" y="38658"/>
                </a:lnTo>
                <a:lnTo>
                  <a:pt x="70655" y="38658"/>
                </a:lnTo>
                <a:lnTo>
                  <a:pt x="70475" y="38269"/>
                </a:lnTo>
                <a:lnTo>
                  <a:pt x="40262" y="25970"/>
                </a:lnTo>
                <a:lnTo>
                  <a:pt x="31254" y="25768"/>
                </a:lnTo>
                <a:close/>
              </a:path>
              <a:path extrusionOk="0" h="140335" w="932180">
                <a:moveTo>
                  <a:pt x="53405" y="90982"/>
                </a:moveTo>
                <a:lnTo>
                  <a:pt x="32651" y="90982"/>
                </a:lnTo>
                <a:lnTo>
                  <a:pt x="67906" y="137477"/>
                </a:lnTo>
                <a:lnTo>
                  <a:pt x="88671" y="137477"/>
                </a:lnTo>
                <a:lnTo>
                  <a:pt x="53405" y="90982"/>
                </a:lnTo>
                <a:close/>
              </a:path>
              <a:path extrusionOk="0" h="140335" w="932180">
                <a:moveTo>
                  <a:pt x="70655" y="38658"/>
                </a:moveTo>
                <a:lnTo>
                  <a:pt x="38595" y="38658"/>
                </a:lnTo>
                <a:lnTo>
                  <a:pt x="46088" y="39852"/>
                </a:lnTo>
                <a:lnTo>
                  <a:pt x="54216" y="44627"/>
                </a:lnTo>
                <a:lnTo>
                  <a:pt x="56248" y="49047"/>
                </a:lnTo>
                <a:lnTo>
                  <a:pt x="56248" y="62420"/>
                </a:lnTo>
                <a:lnTo>
                  <a:pt x="53543" y="67919"/>
                </a:lnTo>
                <a:lnTo>
                  <a:pt x="42748" y="76060"/>
                </a:lnTo>
                <a:lnTo>
                  <a:pt x="35433" y="78104"/>
                </a:lnTo>
                <a:lnTo>
                  <a:pt x="64145" y="78104"/>
                </a:lnTo>
                <a:lnTo>
                  <a:pt x="65151" y="77330"/>
                </a:lnTo>
                <a:lnTo>
                  <a:pt x="72656" y="66941"/>
                </a:lnTo>
                <a:lnTo>
                  <a:pt x="74523" y="60451"/>
                </a:lnTo>
                <a:lnTo>
                  <a:pt x="74523" y="52679"/>
                </a:lnTo>
                <a:lnTo>
                  <a:pt x="73511" y="44833"/>
                </a:lnTo>
                <a:lnTo>
                  <a:pt x="70655" y="38658"/>
                </a:lnTo>
                <a:close/>
              </a:path>
              <a:path extrusionOk="0" h="140335" w="932180">
                <a:moveTo>
                  <a:pt x="147510" y="40830"/>
                </a:moveTo>
                <a:lnTo>
                  <a:pt x="110011" y="62613"/>
                </a:lnTo>
                <a:lnTo>
                  <a:pt x="102933" y="91249"/>
                </a:lnTo>
                <a:lnTo>
                  <a:pt x="103752" y="102241"/>
                </a:lnTo>
                <a:lnTo>
                  <a:pt x="131964" y="136515"/>
                </a:lnTo>
                <a:lnTo>
                  <a:pt x="153517" y="139649"/>
                </a:lnTo>
                <a:lnTo>
                  <a:pt x="161149" y="139279"/>
                </a:lnTo>
                <a:lnTo>
                  <a:pt x="169149" y="138171"/>
                </a:lnTo>
                <a:lnTo>
                  <a:pt x="177518" y="136321"/>
                </a:lnTo>
                <a:lnTo>
                  <a:pt x="186258" y="133730"/>
                </a:lnTo>
                <a:lnTo>
                  <a:pt x="186258" y="126771"/>
                </a:lnTo>
                <a:lnTo>
                  <a:pt x="155867" y="126771"/>
                </a:lnTo>
                <a:lnTo>
                  <a:pt x="141427" y="124763"/>
                </a:lnTo>
                <a:lnTo>
                  <a:pt x="130838" y="118740"/>
                </a:lnTo>
                <a:lnTo>
                  <a:pt x="124102" y="108699"/>
                </a:lnTo>
                <a:lnTo>
                  <a:pt x="121221" y="94640"/>
                </a:lnTo>
                <a:lnTo>
                  <a:pt x="185648" y="94640"/>
                </a:lnTo>
                <a:lnTo>
                  <a:pt x="185648" y="89153"/>
                </a:lnTo>
                <a:lnTo>
                  <a:pt x="185278" y="81749"/>
                </a:lnTo>
                <a:lnTo>
                  <a:pt x="121742" y="81749"/>
                </a:lnTo>
                <a:lnTo>
                  <a:pt x="122555" y="72936"/>
                </a:lnTo>
                <a:lnTo>
                  <a:pt x="125095" y="66052"/>
                </a:lnTo>
                <a:lnTo>
                  <a:pt x="133629" y="56184"/>
                </a:lnTo>
                <a:lnTo>
                  <a:pt x="139179" y="53720"/>
                </a:lnTo>
                <a:lnTo>
                  <a:pt x="177062" y="53720"/>
                </a:lnTo>
                <a:lnTo>
                  <a:pt x="176377" y="52590"/>
                </a:lnTo>
                <a:lnTo>
                  <a:pt x="171095" y="47447"/>
                </a:lnTo>
                <a:lnTo>
                  <a:pt x="164525" y="43772"/>
                </a:lnTo>
                <a:lnTo>
                  <a:pt x="156664" y="41566"/>
                </a:lnTo>
                <a:lnTo>
                  <a:pt x="147510" y="40830"/>
                </a:lnTo>
                <a:close/>
              </a:path>
              <a:path extrusionOk="0" h="140335" w="932180">
                <a:moveTo>
                  <a:pt x="186258" y="120154"/>
                </a:moveTo>
                <a:lnTo>
                  <a:pt x="178157" y="123047"/>
                </a:lnTo>
                <a:lnTo>
                  <a:pt x="170391" y="125115"/>
                </a:lnTo>
                <a:lnTo>
                  <a:pt x="162960" y="126357"/>
                </a:lnTo>
                <a:lnTo>
                  <a:pt x="155867" y="126771"/>
                </a:lnTo>
                <a:lnTo>
                  <a:pt x="186258" y="126771"/>
                </a:lnTo>
                <a:lnTo>
                  <a:pt x="186258" y="120154"/>
                </a:lnTo>
                <a:close/>
              </a:path>
              <a:path extrusionOk="0" h="140335" w="932180">
                <a:moveTo>
                  <a:pt x="177062" y="53720"/>
                </a:moveTo>
                <a:lnTo>
                  <a:pt x="146037" y="53720"/>
                </a:lnTo>
                <a:lnTo>
                  <a:pt x="155364" y="55321"/>
                </a:lnTo>
                <a:lnTo>
                  <a:pt x="162028" y="60121"/>
                </a:lnTo>
                <a:lnTo>
                  <a:pt x="166027" y="68122"/>
                </a:lnTo>
                <a:lnTo>
                  <a:pt x="167360" y="79324"/>
                </a:lnTo>
                <a:lnTo>
                  <a:pt x="167360" y="81749"/>
                </a:lnTo>
                <a:lnTo>
                  <a:pt x="185278" y="81749"/>
                </a:lnTo>
                <a:lnTo>
                  <a:pt x="185069" y="77567"/>
                </a:lnTo>
                <a:lnTo>
                  <a:pt x="183332" y="67610"/>
                </a:lnTo>
                <a:lnTo>
                  <a:pt x="180435" y="59284"/>
                </a:lnTo>
                <a:lnTo>
                  <a:pt x="177062" y="53720"/>
                </a:lnTo>
                <a:close/>
              </a:path>
              <a:path extrusionOk="0" h="140335" w="932180">
                <a:moveTo>
                  <a:pt x="213626" y="118148"/>
                </a:moveTo>
                <a:lnTo>
                  <a:pt x="213626" y="133642"/>
                </a:lnTo>
                <a:lnTo>
                  <a:pt x="222754" y="136273"/>
                </a:lnTo>
                <a:lnTo>
                  <a:pt x="231600" y="138150"/>
                </a:lnTo>
                <a:lnTo>
                  <a:pt x="240165" y="139274"/>
                </a:lnTo>
                <a:lnTo>
                  <a:pt x="248450" y="139649"/>
                </a:lnTo>
                <a:lnTo>
                  <a:pt x="257291" y="139151"/>
                </a:lnTo>
                <a:lnTo>
                  <a:pt x="265185" y="137658"/>
                </a:lnTo>
                <a:lnTo>
                  <a:pt x="272131" y="135170"/>
                </a:lnTo>
                <a:lnTo>
                  <a:pt x="278130" y="131686"/>
                </a:lnTo>
                <a:lnTo>
                  <a:pt x="284961" y="126771"/>
                </a:lnTo>
                <a:lnTo>
                  <a:pt x="248094" y="126771"/>
                </a:lnTo>
                <a:lnTo>
                  <a:pt x="240488" y="126233"/>
                </a:lnTo>
                <a:lnTo>
                  <a:pt x="232208" y="124617"/>
                </a:lnTo>
                <a:lnTo>
                  <a:pt x="223253" y="121922"/>
                </a:lnTo>
                <a:lnTo>
                  <a:pt x="213626" y="118148"/>
                </a:lnTo>
                <a:close/>
              </a:path>
              <a:path extrusionOk="0" h="140335" w="932180">
                <a:moveTo>
                  <a:pt x="253238" y="40830"/>
                </a:moveTo>
                <a:lnTo>
                  <a:pt x="216065" y="59232"/>
                </a:lnTo>
                <a:lnTo>
                  <a:pt x="216065" y="67830"/>
                </a:lnTo>
                <a:lnTo>
                  <a:pt x="266788" y="101866"/>
                </a:lnTo>
                <a:lnTo>
                  <a:pt x="272211" y="106362"/>
                </a:lnTo>
                <a:lnTo>
                  <a:pt x="272211" y="116179"/>
                </a:lnTo>
                <a:lnTo>
                  <a:pt x="269938" y="119735"/>
                </a:lnTo>
                <a:lnTo>
                  <a:pt x="260819" y="125361"/>
                </a:lnTo>
                <a:lnTo>
                  <a:pt x="255066" y="126771"/>
                </a:lnTo>
                <a:lnTo>
                  <a:pt x="284961" y="126771"/>
                </a:lnTo>
                <a:lnTo>
                  <a:pt x="285508" y="126377"/>
                </a:lnTo>
                <a:lnTo>
                  <a:pt x="289191" y="119252"/>
                </a:lnTo>
                <a:lnTo>
                  <a:pt x="289191" y="104165"/>
                </a:lnTo>
                <a:lnTo>
                  <a:pt x="287464" y="99148"/>
                </a:lnTo>
                <a:lnTo>
                  <a:pt x="280555" y="91439"/>
                </a:lnTo>
                <a:lnTo>
                  <a:pt x="274891" y="88112"/>
                </a:lnTo>
                <a:lnTo>
                  <a:pt x="236778" y="74790"/>
                </a:lnTo>
                <a:lnTo>
                  <a:pt x="232511" y="70954"/>
                </a:lnTo>
                <a:lnTo>
                  <a:pt x="232511" y="62433"/>
                </a:lnTo>
                <a:lnTo>
                  <a:pt x="234391" y="59385"/>
                </a:lnTo>
                <a:lnTo>
                  <a:pt x="241871" y="54851"/>
                </a:lnTo>
                <a:lnTo>
                  <a:pt x="246875" y="53720"/>
                </a:lnTo>
                <a:lnTo>
                  <a:pt x="284149" y="53720"/>
                </a:lnTo>
                <a:lnTo>
                  <a:pt x="284149" y="44932"/>
                </a:lnTo>
                <a:lnTo>
                  <a:pt x="275617" y="43139"/>
                </a:lnTo>
                <a:lnTo>
                  <a:pt x="267622" y="41857"/>
                </a:lnTo>
                <a:lnTo>
                  <a:pt x="260162" y="41087"/>
                </a:lnTo>
                <a:lnTo>
                  <a:pt x="253238" y="40830"/>
                </a:lnTo>
                <a:close/>
              </a:path>
              <a:path extrusionOk="0" h="140335" w="932180">
                <a:moveTo>
                  <a:pt x="284149" y="53720"/>
                </a:moveTo>
                <a:lnTo>
                  <a:pt x="253149" y="53720"/>
                </a:lnTo>
                <a:lnTo>
                  <a:pt x="260343" y="54042"/>
                </a:lnTo>
                <a:lnTo>
                  <a:pt x="267906" y="55006"/>
                </a:lnTo>
                <a:lnTo>
                  <a:pt x="275841" y="56614"/>
                </a:lnTo>
                <a:lnTo>
                  <a:pt x="284149" y="58864"/>
                </a:lnTo>
                <a:lnTo>
                  <a:pt x="284149" y="53720"/>
                </a:lnTo>
                <a:close/>
              </a:path>
              <a:path extrusionOk="0" h="140335" w="932180">
                <a:moveTo>
                  <a:pt x="336499" y="42925"/>
                </a:moveTo>
                <a:lnTo>
                  <a:pt x="319341" y="42925"/>
                </a:lnTo>
                <a:lnTo>
                  <a:pt x="319341" y="107619"/>
                </a:lnTo>
                <a:lnTo>
                  <a:pt x="321017" y="121630"/>
                </a:lnTo>
                <a:lnTo>
                  <a:pt x="326047" y="131640"/>
                </a:lnTo>
                <a:lnTo>
                  <a:pt x="334429" y="137646"/>
                </a:lnTo>
                <a:lnTo>
                  <a:pt x="346163" y="139649"/>
                </a:lnTo>
                <a:lnTo>
                  <a:pt x="355853" y="138403"/>
                </a:lnTo>
                <a:lnTo>
                  <a:pt x="364464" y="134666"/>
                </a:lnTo>
                <a:lnTo>
                  <a:pt x="371999" y="128435"/>
                </a:lnTo>
                <a:lnTo>
                  <a:pt x="375751" y="123367"/>
                </a:lnTo>
                <a:lnTo>
                  <a:pt x="346011" y="123367"/>
                </a:lnTo>
                <a:lnTo>
                  <a:pt x="342150" y="121818"/>
                </a:lnTo>
                <a:lnTo>
                  <a:pt x="337629" y="115608"/>
                </a:lnTo>
                <a:lnTo>
                  <a:pt x="336499" y="110337"/>
                </a:lnTo>
                <a:lnTo>
                  <a:pt x="336499" y="42925"/>
                </a:lnTo>
                <a:close/>
              </a:path>
              <a:path extrusionOk="0" h="140335" w="932180">
                <a:moveTo>
                  <a:pt x="395617" y="119710"/>
                </a:moveTo>
                <a:lnTo>
                  <a:pt x="378460" y="119710"/>
                </a:lnTo>
                <a:lnTo>
                  <a:pt x="378460" y="137477"/>
                </a:lnTo>
                <a:lnTo>
                  <a:pt x="395617" y="137477"/>
                </a:lnTo>
                <a:lnTo>
                  <a:pt x="395617" y="119710"/>
                </a:lnTo>
                <a:close/>
              </a:path>
              <a:path extrusionOk="0" h="140335" w="932180">
                <a:moveTo>
                  <a:pt x="395617" y="42925"/>
                </a:moveTo>
                <a:lnTo>
                  <a:pt x="378460" y="42925"/>
                </a:lnTo>
                <a:lnTo>
                  <a:pt x="378460" y="104736"/>
                </a:lnTo>
                <a:lnTo>
                  <a:pt x="371485" y="112887"/>
                </a:lnTo>
                <a:lnTo>
                  <a:pt x="364661" y="118710"/>
                </a:lnTo>
                <a:lnTo>
                  <a:pt x="357989" y="122203"/>
                </a:lnTo>
                <a:lnTo>
                  <a:pt x="351472" y="123367"/>
                </a:lnTo>
                <a:lnTo>
                  <a:pt x="375751" y="123367"/>
                </a:lnTo>
                <a:lnTo>
                  <a:pt x="378460" y="119710"/>
                </a:lnTo>
                <a:lnTo>
                  <a:pt x="395617" y="119710"/>
                </a:lnTo>
                <a:lnTo>
                  <a:pt x="395617" y="42925"/>
                </a:lnTo>
                <a:close/>
              </a:path>
              <a:path extrusionOk="0" h="140335" w="932180">
                <a:moveTo>
                  <a:pt x="479399" y="0"/>
                </a:moveTo>
                <a:lnTo>
                  <a:pt x="425767" y="0"/>
                </a:lnTo>
                <a:lnTo>
                  <a:pt x="425767" y="12890"/>
                </a:lnTo>
                <a:lnTo>
                  <a:pt x="462241" y="12890"/>
                </a:lnTo>
                <a:lnTo>
                  <a:pt x="462241" y="137477"/>
                </a:lnTo>
                <a:lnTo>
                  <a:pt x="479399" y="137477"/>
                </a:lnTo>
                <a:lnTo>
                  <a:pt x="479399" y="0"/>
                </a:lnTo>
                <a:close/>
              </a:path>
              <a:path extrusionOk="0" h="140335" w="932180">
                <a:moveTo>
                  <a:pt x="569442" y="57988"/>
                </a:moveTo>
                <a:lnTo>
                  <a:pt x="552297" y="57988"/>
                </a:lnTo>
                <a:lnTo>
                  <a:pt x="552297" y="103606"/>
                </a:lnTo>
                <a:lnTo>
                  <a:pt x="570795" y="137769"/>
                </a:lnTo>
                <a:lnTo>
                  <a:pt x="588429" y="139649"/>
                </a:lnTo>
                <a:lnTo>
                  <a:pt x="596430" y="139649"/>
                </a:lnTo>
                <a:lnTo>
                  <a:pt x="604735" y="138899"/>
                </a:lnTo>
                <a:lnTo>
                  <a:pt x="613321" y="137388"/>
                </a:lnTo>
                <a:lnTo>
                  <a:pt x="613321" y="126771"/>
                </a:lnTo>
                <a:lnTo>
                  <a:pt x="584479" y="126771"/>
                </a:lnTo>
                <a:lnTo>
                  <a:pt x="578726" y="125463"/>
                </a:lnTo>
                <a:lnTo>
                  <a:pt x="569442" y="111798"/>
                </a:lnTo>
                <a:lnTo>
                  <a:pt x="569442" y="57988"/>
                </a:lnTo>
                <a:close/>
              </a:path>
              <a:path extrusionOk="0" h="140335" w="932180">
                <a:moveTo>
                  <a:pt x="613321" y="124332"/>
                </a:moveTo>
                <a:lnTo>
                  <a:pt x="606285" y="125958"/>
                </a:lnTo>
                <a:lnTo>
                  <a:pt x="599198" y="126771"/>
                </a:lnTo>
                <a:lnTo>
                  <a:pt x="613321" y="126771"/>
                </a:lnTo>
                <a:lnTo>
                  <a:pt x="613321" y="124332"/>
                </a:lnTo>
                <a:close/>
              </a:path>
              <a:path extrusionOk="0" h="140335" w="932180">
                <a:moveTo>
                  <a:pt x="611416" y="45097"/>
                </a:moveTo>
                <a:lnTo>
                  <a:pt x="528701" y="45097"/>
                </a:lnTo>
                <a:lnTo>
                  <a:pt x="528701" y="57988"/>
                </a:lnTo>
                <a:lnTo>
                  <a:pt x="611416" y="57988"/>
                </a:lnTo>
                <a:lnTo>
                  <a:pt x="611416" y="45097"/>
                </a:lnTo>
                <a:close/>
              </a:path>
              <a:path extrusionOk="0" h="140335" w="932180">
                <a:moveTo>
                  <a:pt x="569442" y="24726"/>
                </a:moveTo>
                <a:lnTo>
                  <a:pt x="552297" y="24726"/>
                </a:lnTo>
                <a:lnTo>
                  <a:pt x="552297" y="45097"/>
                </a:lnTo>
                <a:lnTo>
                  <a:pt x="569442" y="45097"/>
                </a:lnTo>
                <a:lnTo>
                  <a:pt x="569442" y="24726"/>
                </a:lnTo>
                <a:close/>
              </a:path>
              <a:path extrusionOk="0" h="140335" w="932180">
                <a:moveTo>
                  <a:pt x="638340" y="117017"/>
                </a:moveTo>
                <a:lnTo>
                  <a:pt x="638340" y="133997"/>
                </a:lnTo>
                <a:lnTo>
                  <a:pt x="649260" y="136700"/>
                </a:lnTo>
                <a:lnTo>
                  <a:pt x="659125" y="138633"/>
                </a:lnTo>
                <a:lnTo>
                  <a:pt x="667934" y="139794"/>
                </a:lnTo>
                <a:lnTo>
                  <a:pt x="675690" y="140182"/>
                </a:lnTo>
                <a:lnTo>
                  <a:pt x="685568" y="139601"/>
                </a:lnTo>
                <a:lnTo>
                  <a:pt x="694396" y="137860"/>
                </a:lnTo>
                <a:lnTo>
                  <a:pt x="702174" y="134958"/>
                </a:lnTo>
                <a:lnTo>
                  <a:pt x="708901" y="130898"/>
                </a:lnTo>
                <a:lnTo>
                  <a:pt x="712804" y="127292"/>
                </a:lnTo>
                <a:lnTo>
                  <a:pt x="676211" y="127292"/>
                </a:lnTo>
                <a:lnTo>
                  <a:pt x="668193" y="126649"/>
                </a:lnTo>
                <a:lnTo>
                  <a:pt x="659209" y="124721"/>
                </a:lnTo>
                <a:lnTo>
                  <a:pt x="649258" y="121511"/>
                </a:lnTo>
                <a:lnTo>
                  <a:pt x="638340" y="117017"/>
                </a:lnTo>
                <a:close/>
              </a:path>
              <a:path extrusionOk="0" h="140335" w="932180">
                <a:moveTo>
                  <a:pt x="678129" y="23075"/>
                </a:moveTo>
                <a:lnTo>
                  <a:pt x="641681" y="41313"/>
                </a:lnTo>
                <a:lnTo>
                  <a:pt x="639127" y="54673"/>
                </a:lnTo>
                <a:lnTo>
                  <a:pt x="639127" y="62102"/>
                </a:lnTo>
                <a:lnTo>
                  <a:pt x="669594" y="85585"/>
                </a:lnTo>
                <a:lnTo>
                  <a:pt x="690435" y="93192"/>
                </a:lnTo>
                <a:lnTo>
                  <a:pt x="696595" y="96151"/>
                </a:lnTo>
                <a:lnTo>
                  <a:pt x="702576" y="101142"/>
                </a:lnTo>
                <a:lnTo>
                  <a:pt x="704075" y="104533"/>
                </a:lnTo>
                <a:lnTo>
                  <a:pt x="704075" y="114465"/>
                </a:lnTo>
                <a:lnTo>
                  <a:pt x="701548" y="118948"/>
                </a:lnTo>
                <a:lnTo>
                  <a:pt x="691451" y="125615"/>
                </a:lnTo>
                <a:lnTo>
                  <a:pt x="684682" y="127292"/>
                </a:lnTo>
                <a:lnTo>
                  <a:pt x="712804" y="127292"/>
                </a:lnTo>
                <a:lnTo>
                  <a:pt x="714333" y="125879"/>
                </a:lnTo>
                <a:lnTo>
                  <a:pt x="718210" y="120078"/>
                </a:lnTo>
                <a:lnTo>
                  <a:pt x="720534" y="113496"/>
                </a:lnTo>
                <a:lnTo>
                  <a:pt x="721309" y="106133"/>
                </a:lnTo>
                <a:lnTo>
                  <a:pt x="719791" y="96690"/>
                </a:lnTo>
                <a:lnTo>
                  <a:pt x="715238" y="88723"/>
                </a:lnTo>
                <a:lnTo>
                  <a:pt x="707646" y="82236"/>
                </a:lnTo>
                <a:lnTo>
                  <a:pt x="697014" y="77228"/>
                </a:lnTo>
                <a:lnTo>
                  <a:pt x="667766" y="67094"/>
                </a:lnTo>
                <a:lnTo>
                  <a:pt x="662393" y="64439"/>
                </a:lnTo>
                <a:lnTo>
                  <a:pt x="656590" y="59283"/>
                </a:lnTo>
                <a:lnTo>
                  <a:pt x="655142" y="55867"/>
                </a:lnTo>
                <a:lnTo>
                  <a:pt x="655142" y="51638"/>
                </a:lnTo>
                <a:lnTo>
                  <a:pt x="656594" y="44780"/>
                </a:lnTo>
                <a:lnTo>
                  <a:pt x="660952" y="39882"/>
                </a:lnTo>
                <a:lnTo>
                  <a:pt x="668215" y="36945"/>
                </a:lnTo>
                <a:lnTo>
                  <a:pt x="678383" y="35966"/>
                </a:lnTo>
                <a:lnTo>
                  <a:pt x="712000" y="35966"/>
                </a:lnTo>
                <a:lnTo>
                  <a:pt x="712000" y="28384"/>
                </a:lnTo>
                <a:lnTo>
                  <a:pt x="702826" y="26060"/>
                </a:lnTo>
                <a:lnTo>
                  <a:pt x="694126" y="24401"/>
                </a:lnTo>
                <a:lnTo>
                  <a:pt x="685895" y="23407"/>
                </a:lnTo>
                <a:lnTo>
                  <a:pt x="678129" y="23075"/>
                </a:lnTo>
                <a:close/>
              </a:path>
              <a:path extrusionOk="0" h="140335" w="932180">
                <a:moveTo>
                  <a:pt x="712000" y="35966"/>
                </a:moveTo>
                <a:lnTo>
                  <a:pt x="678383" y="35966"/>
                </a:lnTo>
                <a:lnTo>
                  <a:pt x="686005" y="36421"/>
                </a:lnTo>
                <a:lnTo>
                  <a:pt x="694148" y="37788"/>
                </a:lnTo>
                <a:lnTo>
                  <a:pt x="702813" y="40070"/>
                </a:lnTo>
                <a:lnTo>
                  <a:pt x="712000" y="43268"/>
                </a:lnTo>
                <a:lnTo>
                  <a:pt x="712000" y="35966"/>
                </a:lnTo>
                <a:close/>
              </a:path>
              <a:path extrusionOk="0" h="140335" w="932180">
                <a:moveTo>
                  <a:pt x="786066" y="40830"/>
                </a:moveTo>
                <a:lnTo>
                  <a:pt x="748567" y="62613"/>
                </a:lnTo>
                <a:lnTo>
                  <a:pt x="741489" y="91249"/>
                </a:lnTo>
                <a:lnTo>
                  <a:pt x="742308" y="102241"/>
                </a:lnTo>
                <a:lnTo>
                  <a:pt x="770520" y="136515"/>
                </a:lnTo>
                <a:lnTo>
                  <a:pt x="792073" y="139649"/>
                </a:lnTo>
                <a:lnTo>
                  <a:pt x="799705" y="139279"/>
                </a:lnTo>
                <a:lnTo>
                  <a:pt x="807705" y="138171"/>
                </a:lnTo>
                <a:lnTo>
                  <a:pt x="816074" y="136321"/>
                </a:lnTo>
                <a:lnTo>
                  <a:pt x="824814" y="133730"/>
                </a:lnTo>
                <a:lnTo>
                  <a:pt x="824814" y="126771"/>
                </a:lnTo>
                <a:lnTo>
                  <a:pt x="794423" y="126771"/>
                </a:lnTo>
                <a:lnTo>
                  <a:pt x="779983" y="124763"/>
                </a:lnTo>
                <a:lnTo>
                  <a:pt x="769394" y="118740"/>
                </a:lnTo>
                <a:lnTo>
                  <a:pt x="762658" y="108699"/>
                </a:lnTo>
                <a:lnTo>
                  <a:pt x="759777" y="94640"/>
                </a:lnTo>
                <a:lnTo>
                  <a:pt x="824204" y="94640"/>
                </a:lnTo>
                <a:lnTo>
                  <a:pt x="824204" y="89153"/>
                </a:lnTo>
                <a:lnTo>
                  <a:pt x="823834" y="81749"/>
                </a:lnTo>
                <a:lnTo>
                  <a:pt x="760298" y="81749"/>
                </a:lnTo>
                <a:lnTo>
                  <a:pt x="761111" y="72936"/>
                </a:lnTo>
                <a:lnTo>
                  <a:pt x="763651" y="66052"/>
                </a:lnTo>
                <a:lnTo>
                  <a:pt x="772185" y="56184"/>
                </a:lnTo>
                <a:lnTo>
                  <a:pt x="777735" y="53720"/>
                </a:lnTo>
                <a:lnTo>
                  <a:pt x="815618" y="53720"/>
                </a:lnTo>
                <a:lnTo>
                  <a:pt x="814933" y="52590"/>
                </a:lnTo>
                <a:lnTo>
                  <a:pt x="809651" y="47447"/>
                </a:lnTo>
                <a:lnTo>
                  <a:pt x="803081" y="43772"/>
                </a:lnTo>
                <a:lnTo>
                  <a:pt x="795220" y="41566"/>
                </a:lnTo>
                <a:lnTo>
                  <a:pt x="786066" y="40830"/>
                </a:lnTo>
                <a:close/>
              </a:path>
              <a:path extrusionOk="0" h="140335" w="932180">
                <a:moveTo>
                  <a:pt x="824814" y="120154"/>
                </a:moveTo>
                <a:lnTo>
                  <a:pt x="816713" y="123047"/>
                </a:lnTo>
                <a:lnTo>
                  <a:pt x="808947" y="125115"/>
                </a:lnTo>
                <a:lnTo>
                  <a:pt x="801516" y="126357"/>
                </a:lnTo>
                <a:lnTo>
                  <a:pt x="794423" y="126771"/>
                </a:lnTo>
                <a:lnTo>
                  <a:pt x="824814" y="126771"/>
                </a:lnTo>
                <a:lnTo>
                  <a:pt x="824814" y="120154"/>
                </a:lnTo>
                <a:close/>
              </a:path>
              <a:path extrusionOk="0" h="140335" w="932180">
                <a:moveTo>
                  <a:pt x="815618" y="53720"/>
                </a:moveTo>
                <a:lnTo>
                  <a:pt x="784593" y="53720"/>
                </a:lnTo>
                <a:lnTo>
                  <a:pt x="793920" y="55321"/>
                </a:lnTo>
                <a:lnTo>
                  <a:pt x="800584" y="60121"/>
                </a:lnTo>
                <a:lnTo>
                  <a:pt x="804583" y="68122"/>
                </a:lnTo>
                <a:lnTo>
                  <a:pt x="805916" y="79324"/>
                </a:lnTo>
                <a:lnTo>
                  <a:pt x="805916" y="81749"/>
                </a:lnTo>
                <a:lnTo>
                  <a:pt x="823834" y="81749"/>
                </a:lnTo>
                <a:lnTo>
                  <a:pt x="823625" y="77567"/>
                </a:lnTo>
                <a:lnTo>
                  <a:pt x="821888" y="67610"/>
                </a:lnTo>
                <a:lnTo>
                  <a:pt x="818991" y="59284"/>
                </a:lnTo>
                <a:lnTo>
                  <a:pt x="815618" y="53720"/>
                </a:lnTo>
                <a:close/>
              </a:path>
              <a:path extrusionOk="0" h="140335" w="932180">
                <a:moveTo>
                  <a:pt x="887958" y="57988"/>
                </a:moveTo>
                <a:lnTo>
                  <a:pt x="870813" y="57988"/>
                </a:lnTo>
                <a:lnTo>
                  <a:pt x="870813" y="103606"/>
                </a:lnTo>
                <a:lnTo>
                  <a:pt x="889311" y="137769"/>
                </a:lnTo>
                <a:lnTo>
                  <a:pt x="906945" y="139649"/>
                </a:lnTo>
                <a:lnTo>
                  <a:pt x="914946" y="139649"/>
                </a:lnTo>
                <a:lnTo>
                  <a:pt x="923251" y="138899"/>
                </a:lnTo>
                <a:lnTo>
                  <a:pt x="931837" y="137388"/>
                </a:lnTo>
                <a:lnTo>
                  <a:pt x="931837" y="126771"/>
                </a:lnTo>
                <a:lnTo>
                  <a:pt x="902995" y="126771"/>
                </a:lnTo>
                <a:lnTo>
                  <a:pt x="897242" y="125463"/>
                </a:lnTo>
                <a:lnTo>
                  <a:pt x="887958" y="111798"/>
                </a:lnTo>
                <a:lnTo>
                  <a:pt x="887958" y="57988"/>
                </a:lnTo>
                <a:close/>
              </a:path>
              <a:path extrusionOk="0" h="140335" w="932180">
                <a:moveTo>
                  <a:pt x="931837" y="124332"/>
                </a:moveTo>
                <a:lnTo>
                  <a:pt x="924801" y="125958"/>
                </a:lnTo>
                <a:lnTo>
                  <a:pt x="917714" y="126771"/>
                </a:lnTo>
                <a:lnTo>
                  <a:pt x="931837" y="126771"/>
                </a:lnTo>
                <a:lnTo>
                  <a:pt x="931837" y="124332"/>
                </a:lnTo>
                <a:close/>
              </a:path>
              <a:path extrusionOk="0" h="140335" w="932180">
                <a:moveTo>
                  <a:pt x="929932" y="45097"/>
                </a:moveTo>
                <a:lnTo>
                  <a:pt x="847216" y="45097"/>
                </a:lnTo>
                <a:lnTo>
                  <a:pt x="847216" y="57988"/>
                </a:lnTo>
                <a:lnTo>
                  <a:pt x="929932" y="57988"/>
                </a:lnTo>
                <a:lnTo>
                  <a:pt x="929932" y="45097"/>
                </a:lnTo>
                <a:close/>
              </a:path>
              <a:path extrusionOk="0" h="140335" w="932180">
                <a:moveTo>
                  <a:pt x="887958" y="24726"/>
                </a:moveTo>
                <a:lnTo>
                  <a:pt x="870813" y="24726"/>
                </a:lnTo>
                <a:lnTo>
                  <a:pt x="870813" y="45097"/>
                </a:lnTo>
                <a:lnTo>
                  <a:pt x="887958" y="45097"/>
                </a:lnTo>
                <a:lnTo>
                  <a:pt x="887958" y="2472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94" name="Google Shape;2094;p174"/>
          <p:cNvSpPr/>
          <p:nvPr/>
        </p:nvSpPr>
        <p:spPr>
          <a:xfrm>
            <a:off x="1815998" y="2931693"/>
            <a:ext cx="595630" cy="146685"/>
          </a:xfrm>
          <a:custGeom>
            <a:rect b="b" l="l" r="r" t="t"/>
            <a:pathLst>
              <a:path extrusionOk="0" h="146685" w="595630">
                <a:moveTo>
                  <a:pt x="17157" y="17157"/>
                </a:moveTo>
                <a:lnTo>
                  <a:pt x="0" y="17157"/>
                </a:lnTo>
                <a:lnTo>
                  <a:pt x="0" y="111709"/>
                </a:lnTo>
                <a:lnTo>
                  <a:pt x="17157" y="111709"/>
                </a:lnTo>
                <a:lnTo>
                  <a:pt x="17157" y="50152"/>
                </a:lnTo>
                <a:lnTo>
                  <a:pt x="22555" y="42837"/>
                </a:lnTo>
                <a:lnTo>
                  <a:pt x="27724" y="37655"/>
                </a:lnTo>
                <a:lnTo>
                  <a:pt x="32202" y="34912"/>
                </a:lnTo>
                <a:lnTo>
                  <a:pt x="17157" y="34912"/>
                </a:lnTo>
                <a:lnTo>
                  <a:pt x="17157" y="17157"/>
                </a:lnTo>
                <a:close/>
              </a:path>
              <a:path extrusionOk="0" h="146685" w="595630">
                <a:moveTo>
                  <a:pt x="69824" y="30048"/>
                </a:moveTo>
                <a:lnTo>
                  <a:pt x="52069" y="30048"/>
                </a:lnTo>
                <a:lnTo>
                  <a:pt x="54381" y="30327"/>
                </a:lnTo>
                <a:lnTo>
                  <a:pt x="56934" y="30911"/>
                </a:lnTo>
                <a:lnTo>
                  <a:pt x="56934" y="44056"/>
                </a:lnTo>
                <a:lnTo>
                  <a:pt x="69824" y="44056"/>
                </a:lnTo>
                <a:lnTo>
                  <a:pt x="69824" y="30048"/>
                </a:lnTo>
                <a:close/>
              </a:path>
              <a:path extrusionOk="0" h="146685" w="595630">
                <a:moveTo>
                  <a:pt x="57403" y="15062"/>
                </a:moveTo>
                <a:lnTo>
                  <a:pt x="52235" y="15062"/>
                </a:lnTo>
                <a:lnTo>
                  <a:pt x="41783" y="16302"/>
                </a:lnTo>
                <a:lnTo>
                  <a:pt x="32453" y="20024"/>
                </a:lnTo>
                <a:lnTo>
                  <a:pt x="24244" y="26227"/>
                </a:lnTo>
                <a:lnTo>
                  <a:pt x="17157" y="34912"/>
                </a:lnTo>
                <a:lnTo>
                  <a:pt x="32202" y="34912"/>
                </a:lnTo>
                <a:lnTo>
                  <a:pt x="37655" y="31572"/>
                </a:lnTo>
                <a:lnTo>
                  <a:pt x="43421" y="30048"/>
                </a:lnTo>
                <a:lnTo>
                  <a:pt x="69824" y="30048"/>
                </a:lnTo>
                <a:lnTo>
                  <a:pt x="69824" y="17246"/>
                </a:lnTo>
                <a:lnTo>
                  <a:pt x="63271" y="15798"/>
                </a:lnTo>
                <a:lnTo>
                  <a:pt x="57403" y="15062"/>
                </a:lnTo>
                <a:close/>
              </a:path>
              <a:path extrusionOk="0" h="146685" w="595630">
                <a:moveTo>
                  <a:pt x="94627" y="92379"/>
                </a:moveTo>
                <a:lnTo>
                  <a:pt x="94627" y="107873"/>
                </a:lnTo>
                <a:lnTo>
                  <a:pt x="103755" y="110505"/>
                </a:lnTo>
                <a:lnTo>
                  <a:pt x="112601" y="112382"/>
                </a:lnTo>
                <a:lnTo>
                  <a:pt x="121166" y="113506"/>
                </a:lnTo>
                <a:lnTo>
                  <a:pt x="129451" y="113880"/>
                </a:lnTo>
                <a:lnTo>
                  <a:pt x="138292" y="113383"/>
                </a:lnTo>
                <a:lnTo>
                  <a:pt x="146186" y="111890"/>
                </a:lnTo>
                <a:lnTo>
                  <a:pt x="153132" y="109401"/>
                </a:lnTo>
                <a:lnTo>
                  <a:pt x="159131" y="105917"/>
                </a:lnTo>
                <a:lnTo>
                  <a:pt x="165962" y="101003"/>
                </a:lnTo>
                <a:lnTo>
                  <a:pt x="129095" y="101003"/>
                </a:lnTo>
                <a:lnTo>
                  <a:pt x="121489" y="100464"/>
                </a:lnTo>
                <a:lnTo>
                  <a:pt x="113209" y="98848"/>
                </a:lnTo>
                <a:lnTo>
                  <a:pt x="104254" y="96154"/>
                </a:lnTo>
                <a:lnTo>
                  <a:pt x="94627" y="92379"/>
                </a:lnTo>
                <a:close/>
              </a:path>
              <a:path extrusionOk="0" h="146685" w="595630">
                <a:moveTo>
                  <a:pt x="134239" y="15062"/>
                </a:moveTo>
                <a:lnTo>
                  <a:pt x="97053" y="33464"/>
                </a:lnTo>
                <a:lnTo>
                  <a:pt x="97053" y="42062"/>
                </a:lnTo>
                <a:lnTo>
                  <a:pt x="147789" y="76098"/>
                </a:lnTo>
                <a:lnTo>
                  <a:pt x="153212" y="80594"/>
                </a:lnTo>
                <a:lnTo>
                  <a:pt x="153212" y="90411"/>
                </a:lnTo>
                <a:lnTo>
                  <a:pt x="150939" y="93967"/>
                </a:lnTo>
                <a:lnTo>
                  <a:pt x="141820" y="99593"/>
                </a:lnTo>
                <a:lnTo>
                  <a:pt x="136067" y="101003"/>
                </a:lnTo>
                <a:lnTo>
                  <a:pt x="165962" y="101003"/>
                </a:lnTo>
                <a:lnTo>
                  <a:pt x="166509" y="100609"/>
                </a:lnTo>
                <a:lnTo>
                  <a:pt x="170192" y="93484"/>
                </a:lnTo>
                <a:lnTo>
                  <a:pt x="170192" y="78397"/>
                </a:lnTo>
                <a:lnTo>
                  <a:pt x="168465" y="73380"/>
                </a:lnTo>
                <a:lnTo>
                  <a:pt x="161556" y="65671"/>
                </a:lnTo>
                <a:lnTo>
                  <a:pt x="155879" y="62344"/>
                </a:lnTo>
                <a:lnTo>
                  <a:pt x="117779" y="49021"/>
                </a:lnTo>
                <a:lnTo>
                  <a:pt x="113512" y="45186"/>
                </a:lnTo>
                <a:lnTo>
                  <a:pt x="113512" y="36664"/>
                </a:lnTo>
                <a:lnTo>
                  <a:pt x="115392" y="33616"/>
                </a:lnTo>
                <a:lnTo>
                  <a:pt x="122872" y="29082"/>
                </a:lnTo>
                <a:lnTo>
                  <a:pt x="127876" y="27952"/>
                </a:lnTo>
                <a:lnTo>
                  <a:pt x="165138" y="27952"/>
                </a:lnTo>
                <a:lnTo>
                  <a:pt x="165138" y="19164"/>
                </a:lnTo>
                <a:lnTo>
                  <a:pt x="156613" y="17371"/>
                </a:lnTo>
                <a:lnTo>
                  <a:pt x="148621" y="16089"/>
                </a:lnTo>
                <a:lnTo>
                  <a:pt x="141163" y="15319"/>
                </a:lnTo>
                <a:lnTo>
                  <a:pt x="134239" y="15062"/>
                </a:lnTo>
                <a:close/>
              </a:path>
              <a:path extrusionOk="0" h="146685" w="595630">
                <a:moveTo>
                  <a:pt x="165138" y="27952"/>
                </a:moveTo>
                <a:lnTo>
                  <a:pt x="134150" y="27952"/>
                </a:lnTo>
                <a:lnTo>
                  <a:pt x="141344" y="28274"/>
                </a:lnTo>
                <a:lnTo>
                  <a:pt x="148905" y="29238"/>
                </a:lnTo>
                <a:lnTo>
                  <a:pt x="156836" y="30845"/>
                </a:lnTo>
                <a:lnTo>
                  <a:pt x="165138" y="33096"/>
                </a:lnTo>
                <a:lnTo>
                  <a:pt x="165138" y="27952"/>
                </a:lnTo>
                <a:close/>
              </a:path>
              <a:path extrusionOk="0" h="146685" w="595630">
                <a:moveTo>
                  <a:pt x="279311" y="0"/>
                </a:moveTo>
                <a:lnTo>
                  <a:pt x="203822" y="0"/>
                </a:lnTo>
                <a:lnTo>
                  <a:pt x="203822" y="111709"/>
                </a:lnTo>
                <a:lnTo>
                  <a:pt x="283311" y="111709"/>
                </a:lnTo>
                <a:lnTo>
                  <a:pt x="283311" y="98818"/>
                </a:lnTo>
                <a:lnTo>
                  <a:pt x="220979" y="98818"/>
                </a:lnTo>
                <a:lnTo>
                  <a:pt x="220979" y="59639"/>
                </a:lnTo>
                <a:lnTo>
                  <a:pt x="270433" y="59639"/>
                </a:lnTo>
                <a:lnTo>
                  <a:pt x="270433" y="46761"/>
                </a:lnTo>
                <a:lnTo>
                  <a:pt x="220979" y="46761"/>
                </a:lnTo>
                <a:lnTo>
                  <a:pt x="220979" y="12890"/>
                </a:lnTo>
                <a:lnTo>
                  <a:pt x="279311" y="12890"/>
                </a:lnTo>
                <a:lnTo>
                  <a:pt x="279311" y="0"/>
                </a:lnTo>
                <a:close/>
              </a:path>
              <a:path extrusionOk="0" h="146685" w="595630">
                <a:moveTo>
                  <a:pt x="314858" y="17157"/>
                </a:moveTo>
                <a:lnTo>
                  <a:pt x="299796" y="17157"/>
                </a:lnTo>
                <a:lnTo>
                  <a:pt x="299796" y="111709"/>
                </a:lnTo>
                <a:lnTo>
                  <a:pt x="314858" y="111709"/>
                </a:lnTo>
                <a:lnTo>
                  <a:pt x="314933" y="50672"/>
                </a:lnTo>
                <a:lnTo>
                  <a:pt x="317360" y="44932"/>
                </a:lnTo>
                <a:lnTo>
                  <a:pt x="320268" y="39979"/>
                </a:lnTo>
                <a:lnTo>
                  <a:pt x="324526" y="34912"/>
                </a:lnTo>
                <a:lnTo>
                  <a:pt x="314858" y="34912"/>
                </a:lnTo>
                <a:lnTo>
                  <a:pt x="314858" y="17157"/>
                </a:lnTo>
                <a:close/>
              </a:path>
              <a:path extrusionOk="0" h="146685" w="595630">
                <a:moveTo>
                  <a:pt x="351042" y="30048"/>
                </a:moveTo>
                <a:lnTo>
                  <a:pt x="334530" y="30048"/>
                </a:lnTo>
                <a:lnTo>
                  <a:pt x="336042" y="31127"/>
                </a:lnTo>
                <a:lnTo>
                  <a:pt x="337553" y="35483"/>
                </a:lnTo>
                <a:lnTo>
                  <a:pt x="337934" y="39827"/>
                </a:lnTo>
                <a:lnTo>
                  <a:pt x="337934" y="111709"/>
                </a:lnTo>
                <a:lnTo>
                  <a:pt x="352996" y="111709"/>
                </a:lnTo>
                <a:lnTo>
                  <a:pt x="352996" y="50672"/>
                </a:lnTo>
                <a:lnTo>
                  <a:pt x="357658" y="41571"/>
                </a:lnTo>
                <a:lnTo>
                  <a:pt x="362157" y="35071"/>
                </a:lnTo>
                <a:lnTo>
                  <a:pt x="362334" y="34912"/>
                </a:lnTo>
                <a:lnTo>
                  <a:pt x="352386" y="34912"/>
                </a:lnTo>
                <a:lnTo>
                  <a:pt x="351042" y="30048"/>
                </a:lnTo>
                <a:close/>
              </a:path>
              <a:path extrusionOk="0" h="146685" w="595630">
                <a:moveTo>
                  <a:pt x="390551" y="29870"/>
                </a:moveTo>
                <a:lnTo>
                  <a:pt x="372757" y="29870"/>
                </a:lnTo>
                <a:lnTo>
                  <a:pt x="374180" y="30797"/>
                </a:lnTo>
                <a:lnTo>
                  <a:pt x="375691" y="34505"/>
                </a:lnTo>
                <a:lnTo>
                  <a:pt x="376059" y="38023"/>
                </a:lnTo>
                <a:lnTo>
                  <a:pt x="376059" y="111709"/>
                </a:lnTo>
                <a:lnTo>
                  <a:pt x="391121" y="111709"/>
                </a:lnTo>
                <a:lnTo>
                  <a:pt x="391121" y="32854"/>
                </a:lnTo>
                <a:lnTo>
                  <a:pt x="390551" y="29870"/>
                </a:lnTo>
                <a:close/>
              </a:path>
              <a:path extrusionOk="0" h="146685" w="595630">
                <a:moveTo>
                  <a:pt x="335927" y="15062"/>
                </a:moveTo>
                <a:lnTo>
                  <a:pt x="330860" y="16302"/>
                </a:lnTo>
                <a:lnTo>
                  <a:pt x="325659" y="20024"/>
                </a:lnTo>
                <a:lnTo>
                  <a:pt x="320325" y="26227"/>
                </a:lnTo>
                <a:lnTo>
                  <a:pt x="314858" y="34912"/>
                </a:lnTo>
                <a:lnTo>
                  <a:pt x="324526" y="34912"/>
                </a:lnTo>
                <a:lnTo>
                  <a:pt x="326948" y="32029"/>
                </a:lnTo>
                <a:lnTo>
                  <a:pt x="329831" y="30048"/>
                </a:lnTo>
                <a:lnTo>
                  <a:pt x="351042" y="30048"/>
                </a:lnTo>
                <a:lnTo>
                  <a:pt x="349986" y="26227"/>
                </a:lnTo>
                <a:lnTo>
                  <a:pt x="346443" y="20024"/>
                </a:lnTo>
                <a:lnTo>
                  <a:pt x="341757" y="16302"/>
                </a:lnTo>
                <a:lnTo>
                  <a:pt x="335927" y="15062"/>
                </a:lnTo>
                <a:close/>
              </a:path>
              <a:path extrusionOk="0" h="146685" w="595630">
                <a:moveTo>
                  <a:pt x="380161" y="15062"/>
                </a:moveTo>
                <a:lnTo>
                  <a:pt x="374243" y="15062"/>
                </a:lnTo>
                <a:lnTo>
                  <a:pt x="368343" y="16302"/>
                </a:lnTo>
                <a:lnTo>
                  <a:pt x="362834" y="20024"/>
                </a:lnTo>
                <a:lnTo>
                  <a:pt x="357718" y="26227"/>
                </a:lnTo>
                <a:lnTo>
                  <a:pt x="352996" y="34912"/>
                </a:lnTo>
                <a:lnTo>
                  <a:pt x="362334" y="34912"/>
                </a:lnTo>
                <a:lnTo>
                  <a:pt x="366492" y="31170"/>
                </a:lnTo>
                <a:lnTo>
                  <a:pt x="370662" y="29870"/>
                </a:lnTo>
                <a:lnTo>
                  <a:pt x="390551" y="29870"/>
                </a:lnTo>
                <a:lnTo>
                  <a:pt x="389788" y="25882"/>
                </a:lnTo>
                <a:lnTo>
                  <a:pt x="384454" y="17233"/>
                </a:lnTo>
                <a:lnTo>
                  <a:pt x="380161" y="15062"/>
                </a:lnTo>
                <a:close/>
              </a:path>
              <a:path extrusionOk="0" h="146685" w="595630">
                <a:moveTo>
                  <a:pt x="429590" y="17157"/>
                </a:moveTo>
                <a:lnTo>
                  <a:pt x="412445" y="17157"/>
                </a:lnTo>
                <a:lnTo>
                  <a:pt x="412445" y="146100"/>
                </a:lnTo>
                <a:lnTo>
                  <a:pt x="429590" y="146100"/>
                </a:lnTo>
                <a:lnTo>
                  <a:pt x="429590" y="101003"/>
                </a:lnTo>
                <a:lnTo>
                  <a:pt x="453097" y="101003"/>
                </a:lnTo>
                <a:lnTo>
                  <a:pt x="447285" y="100198"/>
                </a:lnTo>
                <a:lnTo>
                  <a:pt x="441429" y="97782"/>
                </a:lnTo>
                <a:lnTo>
                  <a:pt x="435531" y="93753"/>
                </a:lnTo>
                <a:lnTo>
                  <a:pt x="429590" y="88112"/>
                </a:lnTo>
                <a:lnTo>
                  <a:pt x="429590" y="47802"/>
                </a:lnTo>
                <a:lnTo>
                  <a:pt x="436100" y="39877"/>
                </a:lnTo>
                <a:lnTo>
                  <a:pt x="442003" y="34912"/>
                </a:lnTo>
                <a:lnTo>
                  <a:pt x="429590" y="34912"/>
                </a:lnTo>
                <a:lnTo>
                  <a:pt x="429590" y="17157"/>
                </a:lnTo>
                <a:close/>
              </a:path>
              <a:path extrusionOk="0" h="146685" w="595630">
                <a:moveTo>
                  <a:pt x="487208" y="29692"/>
                </a:moveTo>
                <a:lnTo>
                  <a:pt x="456933" y="29692"/>
                </a:lnTo>
                <a:lnTo>
                  <a:pt x="465653" y="31783"/>
                </a:lnTo>
                <a:lnTo>
                  <a:pt x="471884" y="38053"/>
                </a:lnTo>
                <a:lnTo>
                  <a:pt x="475624" y="48503"/>
                </a:lnTo>
                <a:lnTo>
                  <a:pt x="476872" y="63131"/>
                </a:lnTo>
                <a:lnTo>
                  <a:pt x="476482" y="71599"/>
                </a:lnTo>
                <a:lnTo>
                  <a:pt x="460641" y="101003"/>
                </a:lnTo>
                <a:lnTo>
                  <a:pt x="429590" y="101003"/>
                </a:lnTo>
                <a:lnTo>
                  <a:pt x="435191" y="106637"/>
                </a:lnTo>
                <a:lnTo>
                  <a:pt x="441366" y="110661"/>
                </a:lnTo>
                <a:lnTo>
                  <a:pt x="448117" y="113076"/>
                </a:lnTo>
                <a:lnTo>
                  <a:pt x="455447" y="113880"/>
                </a:lnTo>
                <a:lnTo>
                  <a:pt x="463908" y="112973"/>
                </a:lnTo>
                <a:lnTo>
                  <a:pt x="492405" y="82565"/>
                </a:lnTo>
                <a:lnTo>
                  <a:pt x="495147" y="61302"/>
                </a:lnTo>
                <a:lnTo>
                  <a:pt x="494568" y="51153"/>
                </a:lnTo>
                <a:lnTo>
                  <a:pt x="492831" y="42133"/>
                </a:lnTo>
                <a:lnTo>
                  <a:pt x="489921" y="34218"/>
                </a:lnTo>
                <a:lnTo>
                  <a:pt x="487208" y="29692"/>
                </a:lnTo>
                <a:close/>
              </a:path>
              <a:path extrusionOk="0" h="146685" w="595630">
                <a:moveTo>
                  <a:pt x="460502" y="15062"/>
                </a:moveTo>
                <a:lnTo>
                  <a:pt x="451648" y="16302"/>
                </a:lnTo>
                <a:lnTo>
                  <a:pt x="443545" y="20024"/>
                </a:lnTo>
                <a:lnTo>
                  <a:pt x="436193" y="26227"/>
                </a:lnTo>
                <a:lnTo>
                  <a:pt x="429590" y="34912"/>
                </a:lnTo>
                <a:lnTo>
                  <a:pt x="442003" y="34912"/>
                </a:lnTo>
                <a:lnTo>
                  <a:pt x="442828" y="34218"/>
                </a:lnTo>
                <a:lnTo>
                  <a:pt x="449773" y="30823"/>
                </a:lnTo>
                <a:lnTo>
                  <a:pt x="456933" y="29692"/>
                </a:lnTo>
                <a:lnTo>
                  <a:pt x="487208" y="29692"/>
                </a:lnTo>
                <a:lnTo>
                  <a:pt x="485876" y="27470"/>
                </a:lnTo>
                <a:lnTo>
                  <a:pt x="480811" y="22043"/>
                </a:lnTo>
                <a:lnTo>
                  <a:pt x="474894" y="18165"/>
                </a:lnTo>
                <a:lnTo>
                  <a:pt x="468124" y="15838"/>
                </a:lnTo>
                <a:lnTo>
                  <a:pt x="460502" y="15062"/>
                </a:lnTo>
                <a:close/>
              </a:path>
              <a:path extrusionOk="0" h="146685" w="595630">
                <a:moveTo>
                  <a:pt x="519811" y="92379"/>
                </a:moveTo>
                <a:lnTo>
                  <a:pt x="519811" y="107873"/>
                </a:lnTo>
                <a:lnTo>
                  <a:pt x="528945" y="110505"/>
                </a:lnTo>
                <a:lnTo>
                  <a:pt x="537795" y="112382"/>
                </a:lnTo>
                <a:lnTo>
                  <a:pt x="546362" y="113506"/>
                </a:lnTo>
                <a:lnTo>
                  <a:pt x="554647" y="113880"/>
                </a:lnTo>
                <a:lnTo>
                  <a:pt x="563488" y="113383"/>
                </a:lnTo>
                <a:lnTo>
                  <a:pt x="571382" y="111890"/>
                </a:lnTo>
                <a:lnTo>
                  <a:pt x="578328" y="109401"/>
                </a:lnTo>
                <a:lnTo>
                  <a:pt x="584327" y="105917"/>
                </a:lnTo>
                <a:lnTo>
                  <a:pt x="591158" y="101003"/>
                </a:lnTo>
                <a:lnTo>
                  <a:pt x="554291" y="101003"/>
                </a:lnTo>
                <a:lnTo>
                  <a:pt x="546685" y="100464"/>
                </a:lnTo>
                <a:lnTo>
                  <a:pt x="538403" y="98848"/>
                </a:lnTo>
                <a:lnTo>
                  <a:pt x="529445" y="96154"/>
                </a:lnTo>
                <a:lnTo>
                  <a:pt x="519811" y="92379"/>
                </a:lnTo>
                <a:close/>
              </a:path>
              <a:path extrusionOk="0" h="146685" w="595630">
                <a:moveTo>
                  <a:pt x="559435" y="15062"/>
                </a:moveTo>
                <a:lnTo>
                  <a:pt x="522249" y="33464"/>
                </a:lnTo>
                <a:lnTo>
                  <a:pt x="522249" y="42062"/>
                </a:lnTo>
                <a:lnTo>
                  <a:pt x="572985" y="76098"/>
                </a:lnTo>
                <a:lnTo>
                  <a:pt x="578408" y="80594"/>
                </a:lnTo>
                <a:lnTo>
                  <a:pt x="578408" y="90411"/>
                </a:lnTo>
                <a:lnTo>
                  <a:pt x="576135" y="93967"/>
                </a:lnTo>
                <a:lnTo>
                  <a:pt x="567016" y="99593"/>
                </a:lnTo>
                <a:lnTo>
                  <a:pt x="561263" y="101003"/>
                </a:lnTo>
                <a:lnTo>
                  <a:pt x="591158" y="101003"/>
                </a:lnTo>
                <a:lnTo>
                  <a:pt x="591705" y="100609"/>
                </a:lnTo>
                <a:lnTo>
                  <a:pt x="595388" y="93484"/>
                </a:lnTo>
                <a:lnTo>
                  <a:pt x="595388" y="78397"/>
                </a:lnTo>
                <a:lnTo>
                  <a:pt x="593661" y="73380"/>
                </a:lnTo>
                <a:lnTo>
                  <a:pt x="586752" y="65671"/>
                </a:lnTo>
                <a:lnTo>
                  <a:pt x="581075" y="62344"/>
                </a:lnTo>
                <a:lnTo>
                  <a:pt x="542975" y="49021"/>
                </a:lnTo>
                <a:lnTo>
                  <a:pt x="538708" y="45186"/>
                </a:lnTo>
                <a:lnTo>
                  <a:pt x="538708" y="36664"/>
                </a:lnTo>
                <a:lnTo>
                  <a:pt x="540588" y="33616"/>
                </a:lnTo>
                <a:lnTo>
                  <a:pt x="548068" y="29082"/>
                </a:lnTo>
                <a:lnTo>
                  <a:pt x="553072" y="27952"/>
                </a:lnTo>
                <a:lnTo>
                  <a:pt x="590334" y="27952"/>
                </a:lnTo>
                <a:lnTo>
                  <a:pt x="590334" y="19164"/>
                </a:lnTo>
                <a:lnTo>
                  <a:pt x="581809" y="17371"/>
                </a:lnTo>
                <a:lnTo>
                  <a:pt x="573817" y="16089"/>
                </a:lnTo>
                <a:lnTo>
                  <a:pt x="566359" y="15319"/>
                </a:lnTo>
                <a:lnTo>
                  <a:pt x="559435" y="15062"/>
                </a:lnTo>
                <a:close/>
              </a:path>
              <a:path extrusionOk="0" h="146685" w="595630">
                <a:moveTo>
                  <a:pt x="590334" y="27952"/>
                </a:moveTo>
                <a:lnTo>
                  <a:pt x="559346" y="27952"/>
                </a:lnTo>
                <a:lnTo>
                  <a:pt x="566540" y="28274"/>
                </a:lnTo>
                <a:lnTo>
                  <a:pt x="574101" y="29238"/>
                </a:lnTo>
                <a:lnTo>
                  <a:pt x="582032" y="30845"/>
                </a:lnTo>
                <a:lnTo>
                  <a:pt x="590334" y="33096"/>
                </a:lnTo>
                <a:lnTo>
                  <a:pt x="590334" y="2795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95" name="Google Shape;2095;p174"/>
          <p:cNvSpPr/>
          <p:nvPr/>
        </p:nvSpPr>
        <p:spPr>
          <a:xfrm>
            <a:off x="2540380" y="2905925"/>
            <a:ext cx="697865" cy="165735"/>
          </a:xfrm>
          <a:custGeom>
            <a:rect b="b" l="l" r="r" t="t"/>
            <a:pathLst>
              <a:path extrusionOk="0" h="165735" w="697864">
                <a:moveTo>
                  <a:pt x="92379" y="99860"/>
                </a:moveTo>
                <a:lnTo>
                  <a:pt x="0" y="99860"/>
                </a:lnTo>
                <a:lnTo>
                  <a:pt x="0" y="112750"/>
                </a:lnTo>
                <a:lnTo>
                  <a:pt x="92379" y="112750"/>
                </a:lnTo>
                <a:lnTo>
                  <a:pt x="92379" y="99860"/>
                </a:lnTo>
                <a:close/>
              </a:path>
              <a:path extrusionOk="0" h="165735" w="697864">
                <a:moveTo>
                  <a:pt x="92379" y="67640"/>
                </a:moveTo>
                <a:lnTo>
                  <a:pt x="0" y="67640"/>
                </a:lnTo>
                <a:lnTo>
                  <a:pt x="0" y="80530"/>
                </a:lnTo>
                <a:lnTo>
                  <a:pt x="92379" y="80530"/>
                </a:lnTo>
                <a:lnTo>
                  <a:pt x="92379" y="67640"/>
                </a:lnTo>
                <a:close/>
              </a:path>
              <a:path extrusionOk="0" h="165735" w="697864">
                <a:moveTo>
                  <a:pt x="238861" y="42913"/>
                </a:moveTo>
                <a:lnTo>
                  <a:pt x="221716" y="42913"/>
                </a:lnTo>
                <a:lnTo>
                  <a:pt x="221716" y="137477"/>
                </a:lnTo>
                <a:lnTo>
                  <a:pt x="238861" y="137477"/>
                </a:lnTo>
                <a:lnTo>
                  <a:pt x="238861" y="75653"/>
                </a:lnTo>
                <a:lnTo>
                  <a:pt x="245841" y="67543"/>
                </a:lnTo>
                <a:lnTo>
                  <a:pt x="252664" y="61748"/>
                </a:lnTo>
                <a:lnTo>
                  <a:pt x="254713" y="60680"/>
                </a:lnTo>
                <a:lnTo>
                  <a:pt x="238861" y="60680"/>
                </a:lnTo>
                <a:lnTo>
                  <a:pt x="238861" y="42913"/>
                </a:lnTo>
                <a:close/>
              </a:path>
              <a:path extrusionOk="0" h="165735" w="697864">
                <a:moveTo>
                  <a:pt x="295443" y="57111"/>
                </a:moveTo>
                <a:lnTo>
                  <a:pt x="271246" y="57111"/>
                </a:lnTo>
                <a:lnTo>
                  <a:pt x="275094" y="58661"/>
                </a:lnTo>
                <a:lnTo>
                  <a:pt x="279679" y="64871"/>
                </a:lnTo>
                <a:lnTo>
                  <a:pt x="280835" y="70116"/>
                </a:lnTo>
                <a:lnTo>
                  <a:pt x="280835" y="137477"/>
                </a:lnTo>
                <a:lnTo>
                  <a:pt x="297980" y="137477"/>
                </a:lnTo>
                <a:lnTo>
                  <a:pt x="297980" y="72783"/>
                </a:lnTo>
                <a:lnTo>
                  <a:pt x="296298" y="58805"/>
                </a:lnTo>
                <a:lnTo>
                  <a:pt x="295443" y="57111"/>
                </a:lnTo>
                <a:close/>
              </a:path>
              <a:path extrusionOk="0" h="165735" w="697864">
                <a:moveTo>
                  <a:pt x="271081" y="40830"/>
                </a:moveTo>
                <a:lnTo>
                  <a:pt x="261425" y="42071"/>
                </a:lnTo>
                <a:lnTo>
                  <a:pt x="252837" y="45793"/>
                </a:lnTo>
                <a:lnTo>
                  <a:pt x="245317" y="51996"/>
                </a:lnTo>
                <a:lnTo>
                  <a:pt x="238861" y="60680"/>
                </a:lnTo>
                <a:lnTo>
                  <a:pt x="254713" y="60680"/>
                </a:lnTo>
                <a:lnTo>
                  <a:pt x="259333" y="58271"/>
                </a:lnTo>
                <a:lnTo>
                  <a:pt x="265849" y="57111"/>
                </a:lnTo>
                <a:lnTo>
                  <a:pt x="295443" y="57111"/>
                </a:lnTo>
                <a:lnTo>
                  <a:pt x="291255" y="48820"/>
                </a:lnTo>
                <a:lnTo>
                  <a:pt x="282849" y="42828"/>
                </a:lnTo>
                <a:lnTo>
                  <a:pt x="271081" y="40830"/>
                </a:lnTo>
                <a:close/>
              </a:path>
              <a:path extrusionOk="0" h="165735" w="697864">
                <a:moveTo>
                  <a:pt x="345020" y="42913"/>
                </a:moveTo>
                <a:lnTo>
                  <a:pt x="327875" y="42913"/>
                </a:lnTo>
                <a:lnTo>
                  <a:pt x="327875" y="107607"/>
                </a:lnTo>
                <a:lnTo>
                  <a:pt x="329550" y="121625"/>
                </a:lnTo>
                <a:lnTo>
                  <a:pt x="334575" y="131638"/>
                </a:lnTo>
                <a:lnTo>
                  <a:pt x="342952" y="137646"/>
                </a:lnTo>
                <a:lnTo>
                  <a:pt x="354685" y="139649"/>
                </a:lnTo>
                <a:lnTo>
                  <a:pt x="364377" y="138403"/>
                </a:lnTo>
                <a:lnTo>
                  <a:pt x="372991" y="134666"/>
                </a:lnTo>
                <a:lnTo>
                  <a:pt x="380526" y="128435"/>
                </a:lnTo>
                <a:lnTo>
                  <a:pt x="384275" y="123367"/>
                </a:lnTo>
                <a:lnTo>
                  <a:pt x="354545" y="123367"/>
                </a:lnTo>
                <a:lnTo>
                  <a:pt x="350685" y="121818"/>
                </a:lnTo>
                <a:lnTo>
                  <a:pt x="346151" y="115608"/>
                </a:lnTo>
                <a:lnTo>
                  <a:pt x="345020" y="110337"/>
                </a:lnTo>
                <a:lnTo>
                  <a:pt x="345020" y="42913"/>
                </a:lnTo>
                <a:close/>
              </a:path>
              <a:path extrusionOk="0" h="165735" w="697864">
                <a:moveTo>
                  <a:pt x="404139" y="119710"/>
                </a:moveTo>
                <a:lnTo>
                  <a:pt x="386981" y="119710"/>
                </a:lnTo>
                <a:lnTo>
                  <a:pt x="386981" y="137477"/>
                </a:lnTo>
                <a:lnTo>
                  <a:pt x="404139" y="137477"/>
                </a:lnTo>
                <a:lnTo>
                  <a:pt x="404139" y="119710"/>
                </a:lnTo>
                <a:close/>
              </a:path>
              <a:path extrusionOk="0" h="165735" w="697864">
                <a:moveTo>
                  <a:pt x="404139" y="42913"/>
                </a:moveTo>
                <a:lnTo>
                  <a:pt x="386981" y="42913"/>
                </a:lnTo>
                <a:lnTo>
                  <a:pt x="386981" y="104736"/>
                </a:lnTo>
                <a:lnTo>
                  <a:pt x="380009" y="112887"/>
                </a:lnTo>
                <a:lnTo>
                  <a:pt x="373187" y="118710"/>
                </a:lnTo>
                <a:lnTo>
                  <a:pt x="366516" y="122203"/>
                </a:lnTo>
                <a:lnTo>
                  <a:pt x="359994" y="123367"/>
                </a:lnTo>
                <a:lnTo>
                  <a:pt x="384275" y="123367"/>
                </a:lnTo>
                <a:lnTo>
                  <a:pt x="386981" y="119710"/>
                </a:lnTo>
                <a:lnTo>
                  <a:pt x="404139" y="119710"/>
                </a:lnTo>
                <a:lnTo>
                  <a:pt x="404139" y="42913"/>
                </a:lnTo>
                <a:close/>
              </a:path>
              <a:path extrusionOk="0" h="165735" w="697864">
                <a:moveTo>
                  <a:pt x="486397" y="0"/>
                </a:moveTo>
                <a:lnTo>
                  <a:pt x="432765" y="0"/>
                </a:lnTo>
                <a:lnTo>
                  <a:pt x="432765" y="12877"/>
                </a:lnTo>
                <a:lnTo>
                  <a:pt x="469239" y="12877"/>
                </a:lnTo>
                <a:lnTo>
                  <a:pt x="469239" y="137477"/>
                </a:lnTo>
                <a:lnTo>
                  <a:pt x="486397" y="137477"/>
                </a:lnTo>
                <a:lnTo>
                  <a:pt x="486397" y="0"/>
                </a:lnTo>
                <a:close/>
              </a:path>
              <a:path extrusionOk="0" h="165735" w="697864">
                <a:moveTo>
                  <a:pt x="593077" y="0"/>
                </a:moveTo>
                <a:lnTo>
                  <a:pt x="539445" y="0"/>
                </a:lnTo>
                <a:lnTo>
                  <a:pt x="539445" y="12877"/>
                </a:lnTo>
                <a:lnTo>
                  <a:pt x="575919" y="12877"/>
                </a:lnTo>
                <a:lnTo>
                  <a:pt x="575919" y="137477"/>
                </a:lnTo>
                <a:lnTo>
                  <a:pt x="593077" y="137477"/>
                </a:lnTo>
                <a:lnTo>
                  <a:pt x="593077" y="0"/>
                </a:lnTo>
                <a:close/>
              </a:path>
              <a:path extrusionOk="0" h="165735" w="697864">
                <a:moveTo>
                  <a:pt x="697661" y="111696"/>
                </a:moveTo>
                <a:lnTo>
                  <a:pt x="671893" y="111696"/>
                </a:lnTo>
                <a:lnTo>
                  <a:pt x="671893" y="137477"/>
                </a:lnTo>
                <a:lnTo>
                  <a:pt x="682599" y="137477"/>
                </a:lnTo>
                <a:lnTo>
                  <a:pt x="681913" y="149606"/>
                </a:lnTo>
                <a:lnTo>
                  <a:pt x="678345" y="156044"/>
                </a:lnTo>
                <a:lnTo>
                  <a:pt x="671893" y="156794"/>
                </a:lnTo>
                <a:lnTo>
                  <a:pt x="671893" y="165417"/>
                </a:lnTo>
                <a:lnTo>
                  <a:pt x="683168" y="162512"/>
                </a:lnTo>
                <a:lnTo>
                  <a:pt x="691221" y="155187"/>
                </a:lnTo>
                <a:lnTo>
                  <a:pt x="696051" y="143443"/>
                </a:lnTo>
                <a:lnTo>
                  <a:pt x="697661" y="127279"/>
                </a:lnTo>
                <a:lnTo>
                  <a:pt x="697661" y="111696"/>
                </a:lnTo>
                <a:close/>
              </a:path>
              <a:path extrusionOk="0" h="165735" w="697864">
                <a:moveTo>
                  <a:pt x="697661" y="42913"/>
                </a:moveTo>
                <a:lnTo>
                  <a:pt x="671893" y="42913"/>
                </a:lnTo>
                <a:lnTo>
                  <a:pt x="671893" y="68681"/>
                </a:lnTo>
                <a:lnTo>
                  <a:pt x="697661" y="68681"/>
                </a:lnTo>
                <a:lnTo>
                  <a:pt x="697661" y="42913"/>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96" name="Google Shape;2096;p174"/>
          <p:cNvSpPr/>
          <p:nvPr/>
        </p:nvSpPr>
        <p:spPr>
          <a:xfrm>
            <a:off x="735211" y="3144011"/>
            <a:ext cx="304800" cy="147320"/>
          </a:xfrm>
          <a:custGeom>
            <a:rect b="b" l="l" r="r" t="t"/>
            <a:pathLst>
              <a:path extrusionOk="0" h="147320" w="304800">
                <a:moveTo>
                  <a:pt x="40754" y="33261"/>
                </a:moveTo>
                <a:lnTo>
                  <a:pt x="23596" y="33261"/>
                </a:lnTo>
                <a:lnTo>
                  <a:pt x="23596" y="78879"/>
                </a:lnTo>
                <a:lnTo>
                  <a:pt x="42100" y="113042"/>
                </a:lnTo>
                <a:lnTo>
                  <a:pt x="59728" y="114922"/>
                </a:lnTo>
                <a:lnTo>
                  <a:pt x="67741" y="114922"/>
                </a:lnTo>
                <a:lnTo>
                  <a:pt x="76047" y="114172"/>
                </a:lnTo>
                <a:lnTo>
                  <a:pt x="84632" y="112661"/>
                </a:lnTo>
                <a:lnTo>
                  <a:pt x="84632" y="102044"/>
                </a:lnTo>
                <a:lnTo>
                  <a:pt x="55791" y="102044"/>
                </a:lnTo>
                <a:lnTo>
                  <a:pt x="50025" y="100736"/>
                </a:lnTo>
                <a:lnTo>
                  <a:pt x="40754" y="87058"/>
                </a:lnTo>
                <a:lnTo>
                  <a:pt x="40754" y="33261"/>
                </a:lnTo>
                <a:close/>
              </a:path>
              <a:path extrusionOk="0" h="147320" w="304800">
                <a:moveTo>
                  <a:pt x="84632" y="99606"/>
                </a:moveTo>
                <a:lnTo>
                  <a:pt x="77597" y="101231"/>
                </a:lnTo>
                <a:lnTo>
                  <a:pt x="70497" y="102044"/>
                </a:lnTo>
                <a:lnTo>
                  <a:pt x="84632" y="102044"/>
                </a:lnTo>
                <a:lnTo>
                  <a:pt x="84632" y="99606"/>
                </a:lnTo>
                <a:close/>
              </a:path>
              <a:path extrusionOk="0" h="147320" w="304800">
                <a:moveTo>
                  <a:pt x="82715" y="20370"/>
                </a:moveTo>
                <a:lnTo>
                  <a:pt x="0" y="20370"/>
                </a:lnTo>
                <a:lnTo>
                  <a:pt x="0" y="33261"/>
                </a:lnTo>
                <a:lnTo>
                  <a:pt x="82715" y="33261"/>
                </a:lnTo>
                <a:lnTo>
                  <a:pt x="82715" y="20370"/>
                </a:lnTo>
                <a:close/>
              </a:path>
              <a:path extrusionOk="0" h="147320" w="304800">
                <a:moveTo>
                  <a:pt x="40754" y="0"/>
                </a:moveTo>
                <a:lnTo>
                  <a:pt x="23596" y="0"/>
                </a:lnTo>
                <a:lnTo>
                  <a:pt x="23596" y="20370"/>
                </a:lnTo>
                <a:lnTo>
                  <a:pt x="40754" y="20370"/>
                </a:lnTo>
                <a:lnTo>
                  <a:pt x="40754" y="0"/>
                </a:lnTo>
                <a:close/>
              </a:path>
              <a:path extrusionOk="0" h="147320" w="304800">
                <a:moveTo>
                  <a:pt x="139331" y="18199"/>
                </a:moveTo>
                <a:lnTo>
                  <a:pt x="122186" y="18199"/>
                </a:lnTo>
                <a:lnTo>
                  <a:pt x="122186" y="112750"/>
                </a:lnTo>
                <a:lnTo>
                  <a:pt x="139331" y="112750"/>
                </a:lnTo>
                <a:lnTo>
                  <a:pt x="139331" y="51193"/>
                </a:lnTo>
                <a:lnTo>
                  <a:pt x="144729" y="43878"/>
                </a:lnTo>
                <a:lnTo>
                  <a:pt x="149910" y="38696"/>
                </a:lnTo>
                <a:lnTo>
                  <a:pt x="154379" y="35953"/>
                </a:lnTo>
                <a:lnTo>
                  <a:pt x="139331" y="35953"/>
                </a:lnTo>
                <a:lnTo>
                  <a:pt x="139331" y="18199"/>
                </a:lnTo>
                <a:close/>
              </a:path>
              <a:path extrusionOk="0" h="147320" w="304800">
                <a:moveTo>
                  <a:pt x="192011" y="31076"/>
                </a:moveTo>
                <a:lnTo>
                  <a:pt x="174244" y="31076"/>
                </a:lnTo>
                <a:lnTo>
                  <a:pt x="176568" y="31368"/>
                </a:lnTo>
                <a:lnTo>
                  <a:pt x="179120" y="31953"/>
                </a:lnTo>
                <a:lnTo>
                  <a:pt x="179120" y="45097"/>
                </a:lnTo>
                <a:lnTo>
                  <a:pt x="192011" y="45097"/>
                </a:lnTo>
                <a:lnTo>
                  <a:pt x="192011" y="31076"/>
                </a:lnTo>
                <a:close/>
              </a:path>
              <a:path extrusionOk="0" h="147320" w="304800">
                <a:moveTo>
                  <a:pt x="179590" y="16103"/>
                </a:moveTo>
                <a:lnTo>
                  <a:pt x="174421" y="16103"/>
                </a:lnTo>
                <a:lnTo>
                  <a:pt x="163970" y="17344"/>
                </a:lnTo>
                <a:lnTo>
                  <a:pt x="154638" y="21066"/>
                </a:lnTo>
                <a:lnTo>
                  <a:pt x="146425" y="27269"/>
                </a:lnTo>
                <a:lnTo>
                  <a:pt x="139331" y="35953"/>
                </a:lnTo>
                <a:lnTo>
                  <a:pt x="154379" y="35953"/>
                </a:lnTo>
                <a:lnTo>
                  <a:pt x="159842" y="32600"/>
                </a:lnTo>
                <a:lnTo>
                  <a:pt x="165595" y="31076"/>
                </a:lnTo>
                <a:lnTo>
                  <a:pt x="192011" y="31076"/>
                </a:lnTo>
                <a:lnTo>
                  <a:pt x="192011" y="18287"/>
                </a:lnTo>
                <a:lnTo>
                  <a:pt x="185445" y="16827"/>
                </a:lnTo>
                <a:lnTo>
                  <a:pt x="179590" y="16103"/>
                </a:lnTo>
                <a:close/>
              </a:path>
              <a:path extrusionOk="0" h="147320" w="304800">
                <a:moveTo>
                  <a:pt x="227228" y="18199"/>
                </a:moveTo>
                <a:lnTo>
                  <a:pt x="209448" y="18199"/>
                </a:lnTo>
                <a:lnTo>
                  <a:pt x="249148" y="108572"/>
                </a:lnTo>
                <a:lnTo>
                  <a:pt x="241630" y="124536"/>
                </a:lnTo>
                <a:lnTo>
                  <a:pt x="238531" y="129031"/>
                </a:lnTo>
                <a:lnTo>
                  <a:pt x="232613" y="133210"/>
                </a:lnTo>
                <a:lnTo>
                  <a:pt x="227876" y="134251"/>
                </a:lnTo>
                <a:lnTo>
                  <a:pt x="214414" y="134251"/>
                </a:lnTo>
                <a:lnTo>
                  <a:pt x="214414" y="147142"/>
                </a:lnTo>
                <a:lnTo>
                  <a:pt x="231241" y="147142"/>
                </a:lnTo>
                <a:lnTo>
                  <a:pt x="238582" y="145503"/>
                </a:lnTo>
                <a:lnTo>
                  <a:pt x="248920" y="138937"/>
                </a:lnTo>
                <a:lnTo>
                  <a:pt x="253352" y="133146"/>
                </a:lnTo>
                <a:lnTo>
                  <a:pt x="257073" y="124853"/>
                </a:lnTo>
                <a:lnTo>
                  <a:pt x="273309" y="88493"/>
                </a:lnTo>
                <a:lnTo>
                  <a:pt x="258114" y="88493"/>
                </a:lnTo>
                <a:lnTo>
                  <a:pt x="227228" y="18199"/>
                </a:lnTo>
                <a:close/>
              </a:path>
              <a:path extrusionOk="0" h="147320" w="304800">
                <a:moveTo>
                  <a:pt x="304698" y="18199"/>
                </a:moveTo>
                <a:lnTo>
                  <a:pt x="289280" y="18199"/>
                </a:lnTo>
                <a:lnTo>
                  <a:pt x="258114" y="88493"/>
                </a:lnTo>
                <a:lnTo>
                  <a:pt x="273309" y="88493"/>
                </a:lnTo>
                <a:lnTo>
                  <a:pt x="304698" y="18199"/>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97" name="Google Shape;2097;p174"/>
          <p:cNvSpPr/>
          <p:nvPr/>
        </p:nvSpPr>
        <p:spPr>
          <a:xfrm>
            <a:off x="744270" y="3332645"/>
            <a:ext cx="69215" cy="163830"/>
          </a:xfrm>
          <a:custGeom>
            <a:rect b="b" l="l" r="r" t="t"/>
            <a:pathLst>
              <a:path extrusionOk="0" h="163829" w="69215">
                <a:moveTo>
                  <a:pt x="68783" y="0"/>
                </a:moveTo>
                <a:lnTo>
                  <a:pt x="59296" y="0"/>
                </a:lnTo>
                <a:lnTo>
                  <a:pt x="43260" y="1566"/>
                </a:lnTo>
                <a:lnTo>
                  <a:pt x="31807" y="6267"/>
                </a:lnTo>
                <a:lnTo>
                  <a:pt x="24934" y="14101"/>
                </a:lnTo>
                <a:lnTo>
                  <a:pt x="22644" y="25069"/>
                </a:lnTo>
                <a:lnTo>
                  <a:pt x="22688" y="28994"/>
                </a:lnTo>
                <a:lnTo>
                  <a:pt x="23050" y="32473"/>
                </a:lnTo>
                <a:lnTo>
                  <a:pt x="23863" y="36830"/>
                </a:lnTo>
                <a:lnTo>
                  <a:pt x="26822" y="52324"/>
                </a:lnTo>
                <a:lnTo>
                  <a:pt x="27228" y="54648"/>
                </a:lnTo>
                <a:lnTo>
                  <a:pt x="27431" y="56934"/>
                </a:lnTo>
                <a:lnTo>
                  <a:pt x="27431" y="69824"/>
                </a:lnTo>
                <a:lnTo>
                  <a:pt x="20929" y="75133"/>
                </a:lnTo>
                <a:lnTo>
                  <a:pt x="0" y="75133"/>
                </a:lnTo>
                <a:lnTo>
                  <a:pt x="0" y="88023"/>
                </a:lnTo>
                <a:lnTo>
                  <a:pt x="20929" y="88023"/>
                </a:lnTo>
                <a:lnTo>
                  <a:pt x="27431" y="93357"/>
                </a:lnTo>
                <a:lnTo>
                  <a:pt x="27431" y="106311"/>
                </a:lnTo>
                <a:lnTo>
                  <a:pt x="27228" y="108597"/>
                </a:lnTo>
                <a:lnTo>
                  <a:pt x="26822" y="110921"/>
                </a:lnTo>
                <a:lnTo>
                  <a:pt x="23863" y="126415"/>
                </a:lnTo>
                <a:lnTo>
                  <a:pt x="23050" y="130771"/>
                </a:lnTo>
                <a:lnTo>
                  <a:pt x="22688" y="134251"/>
                </a:lnTo>
                <a:lnTo>
                  <a:pt x="22644" y="146291"/>
                </a:lnTo>
                <a:lnTo>
                  <a:pt x="25793" y="152501"/>
                </a:lnTo>
                <a:lnTo>
                  <a:pt x="59296" y="163245"/>
                </a:lnTo>
                <a:lnTo>
                  <a:pt x="68783" y="163245"/>
                </a:lnTo>
                <a:lnTo>
                  <a:pt x="68783" y="150355"/>
                </a:lnTo>
                <a:lnTo>
                  <a:pt x="53251" y="150355"/>
                </a:lnTo>
                <a:lnTo>
                  <a:pt x="47167" y="149301"/>
                </a:lnTo>
                <a:lnTo>
                  <a:pt x="40081" y="145059"/>
                </a:lnTo>
                <a:lnTo>
                  <a:pt x="38315" y="141389"/>
                </a:lnTo>
                <a:lnTo>
                  <a:pt x="38315" y="134251"/>
                </a:lnTo>
                <a:lnTo>
                  <a:pt x="38595" y="131559"/>
                </a:lnTo>
                <a:lnTo>
                  <a:pt x="41122" y="116052"/>
                </a:lnTo>
                <a:lnTo>
                  <a:pt x="41744" y="112115"/>
                </a:lnTo>
                <a:lnTo>
                  <a:pt x="42049" y="108826"/>
                </a:lnTo>
                <a:lnTo>
                  <a:pt x="42049" y="106222"/>
                </a:lnTo>
                <a:lnTo>
                  <a:pt x="40983" y="97561"/>
                </a:lnTo>
                <a:lnTo>
                  <a:pt x="37784" y="90570"/>
                </a:lnTo>
                <a:lnTo>
                  <a:pt x="32453" y="85245"/>
                </a:lnTo>
                <a:lnTo>
                  <a:pt x="24993" y="81584"/>
                </a:lnTo>
                <a:lnTo>
                  <a:pt x="32453" y="77974"/>
                </a:lnTo>
                <a:lnTo>
                  <a:pt x="37784" y="72723"/>
                </a:lnTo>
                <a:lnTo>
                  <a:pt x="40983" y="65829"/>
                </a:lnTo>
                <a:lnTo>
                  <a:pt x="42049" y="57289"/>
                </a:lnTo>
                <a:lnTo>
                  <a:pt x="42049" y="54622"/>
                </a:lnTo>
                <a:lnTo>
                  <a:pt x="41719" y="51257"/>
                </a:lnTo>
                <a:lnTo>
                  <a:pt x="38582" y="31661"/>
                </a:lnTo>
                <a:lnTo>
                  <a:pt x="38315" y="28994"/>
                </a:lnTo>
                <a:lnTo>
                  <a:pt x="38315" y="21856"/>
                </a:lnTo>
                <a:lnTo>
                  <a:pt x="40081" y="18186"/>
                </a:lnTo>
                <a:lnTo>
                  <a:pt x="47167" y="13944"/>
                </a:lnTo>
                <a:lnTo>
                  <a:pt x="53251" y="12890"/>
                </a:lnTo>
                <a:lnTo>
                  <a:pt x="68783" y="12890"/>
                </a:lnTo>
                <a:lnTo>
                  <a:pt x="68783"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98" name="Google Shape;2098;p174"/>
          <p:cNvSpPr/>
          <p:nvPr/>
        </p:nvSpPr>
        <p:spPr>
          <a:xfrm>
            <a:off x="951534" y="3569080"/>
            <a:ext cx="934085" cy="117475"/>
          </a:xfrm>
          <a:custGeom>
            <a:rect b="b" l="l" r="r" t="t"/>
            <a:pathLst>
              <a:path extrusionOk="0" h="117475" w="934085">
                <a:moveTo>
                  <a:pt x="0" y="93941"/>
                </a:moveTo>
                <a:lnTo>
                  <a:pt x="0" y="110921"/>
                </a:lnTo>
                <a:lnTo>
                  <a:pt x="10922" y="113622"/>
                </a:lnTo>
                <a:lnTo>
                  <a:pt x="20789" y="115550"/>
                </a:lnTo>
                <a:lnTo>
                  <a:pt x="29600" y="116708"/>
                </a:lnTo>
                <a:lnTo>
                  <a:pt x="37350" y="117094"/>
                </a:lnTo>
                <a:lnTo>
                  <a:pt x="47233" y="116515"/>
                </a:lnTo>
                <a:lnTo>
                  <a:pt x="56062" y="114777"/>
                </a:lnTo>
                <a:lnTo>
                  <a:pt x="63841" y="111880"/>
                </a:lnTo>
                <a:lnTo>
                  <a:pt x="70573" y="107823"/>
                </a:lnTo>
                <a:lnTo>
                  <a:pt x="74471" y="104216"/>
                </a:lnTo>
                <a:lnTo>
                  <a:pt x="37871" y="104216"/>
                </a:lnTo>
                <a:lnTo>
                  <a:pt x="29860" y="103573"/>
                </a:lnTo>
                <a:lnTo>
                  <a:pt x="20878" y="101646"/>
                </a:lnTo>
                <a:lnTo>
                  <a:pt x="10925" y="98435"/>
                </a:lnTo>
                <a:lnTo>
                  <a:pt x="0" y="93941"/>
                </a:lnTo>
                <a:close/>
              </a:path>
              <a:path extrusionOk="0" h="117475" w="934085">
                <a:moveTo>
                  <a:pt x="39789" y="0"/>
                </a:moveTo>
                <a:lnTo>
                  <a:pt x="3341" y="18237"/>
                </a:lnTo>
                <a:lnTo>
                  <a:pt x="787" y="31597"/>
                </a:lnTo>
                <a:lnTo>
                  <a:pt x="787" y="39027"/>
                </a:lnTo>
                <a:lnTo>
                  <a:pt x="31254" y="62509"/>
                </a:lnTo>
                <a:lnTo>
                  <a:pt x="52095" y="70116"/>
                </a:lnTo>
                <a:lnTo>
                  <a:pt x="58267" y="73075"/>
                </a:lnTo>
                <a:lnTo>
                  <a:pt x="64236" y="78066"/>
                </a:lnTo>
                <a:lnTo>
                  <a:pt x="65735" y="81457"/>
                </a:lnTo>
                <a:lnTo>
                  <a:pt x="65735" y="91389"/>
                </a:lnTo>
                <a:lnTo>
                  <a:pt x="63207" y="95872"/>
                </a:lnTo>
                <a:lnTo>
                  <a:pt x="53111" y="102539"/>
                </a:lnTo>
                <a:lnTo>
                  <a:pt x="46354" y="104216"/>
                </a:lnTo>
                <a:lnTo>
                  <a:pt x="74471" y="104216"/>
                </a:lnTo>
                <a:lnTo>
                  <a:pt x="76000" y="102801"/>
                </a:lnTo>
                <a:lnTo>
                  <a:pt x="79878" y="96997"/>
                </a:lnTo>
                <a:lnTo>
                  <a:pt x="82205" y="90415"/>
                </a:lnTo>
                <a:lnTo>
                  <a:pt x="82981" y="83058"/>
                </a:lnTo>
                <a:lnTo>
                  <a:pt x="81462" y="73608"/>
                </a:lnTo>
                <a:lnTo>
                  <a:pt x="76906" y="65643"/>
                </a:lnTo>
                <a:lnTo>
                  <a:pt x="69314" y="59158"/>
                </a:lnTo>
                <a:lnTo>
                  <a:pt x="58686" y="54152"/>
                </a:lnTo>
                <a:lnTo>
                  <a:pt x="29425" y="44018"/>
                </a:lnTo>
                <a:lnTo>
                  <a:pt x="24066" y="41363"/>
                </a:lnTo>
                <a:lnTo>
                  <a:pt x="18262" y="36207"/>
                </a:lnTo>
                <a:lnTo>
                  <a:pt x="16802" y="32791"/>
                </a:lnTo>
                <a:lnTo>
                  <a:pt x="16802" y="28549"/>
                </a:lnTo>
                <a:lnTo>
                  <a:pt x="18256" y="21696"/>
                </a:lnTo>
                <a:lnTo>
                  <a:pt x="22618" y="16798"/>
                </a:lnTo>
                <a:lnTo>
                  <a:pt x="29885" y="13858"/>
                </a:lnTo>
                <a:lnTo>
                  <a:pt x="40055" y="12877"/>
                </a:lnTo>
                <a:lnTo>
                  <a:pt x="73659" y="12877"/>
                </a:lnTo>
                <a:lnTo>
                  <a:pt x="73659" y="5308"/>
                </a:lnTo>
                <a:lnTo>
                  <a:pt x="64492" y="2984"/>
                </a:lnTo>
                <a:lnTo>
                  <a:pt x="55791" y="1325"/>
                </a:lnTo>
                <a:lnTo>
                  <a:pt x="47556" y="331"/>
                </a:lnTo>
                <a:lnTo>
                  <a:pt x="39789" y="0"/>
                </a:lnTo>
                <a:close/>
              </a:path>
              <a:path extrusionOk="0" h="117475" w="934085">
                <a:moveTo>
                  <a:pt x="73659" y="12877"/>
                </a:moveTo>
                <a:lnTo>
                  <a:pt x="40055" y="12877"/>
                </a:lnTo>
                <a:lnTo>
                  <a:pt x="47671" y="13335"/>
                </a:lnTo>
                <a:lnTo>
                  <a:pt x="55810" y="14706"/>
                </a:lnTo>
                <a:lnTo>
                  <a:pt x="64473" y="16992"/>
                </a:lnTo>
                <a:lnTo>
                  <a:pt x="73659" y="20193"/>
                </a:lnTo>
                <a:lnTo>
                  <a:pt x="73659" y="12877"/>
                </a:lnTo>
                <a:close/>
              </a:path>
              <a:path extrusionOk="0" h="117475" w="934085">
                <a:moveTo>
                  <a:pt x="144475" y="34912"/>
                </a:moveTo>
                <a:lnTo>
                  <a:pt x="127317" y="34912"/>
                </a:lnTo>
                <a:lnTo>
                  <a:pt x="127317" y="80530"/>
                </a:lnTo>
                <a:lnTo>
                  <a:pt x="145819" y="114693"/>
                </a:lnTo>
                <a:lnTo>
                  <a:pt x="163448" y="116573"/>
                </a:lnTo>
                <a:lnTo>
                  <a:pt x="171462" y="116573"/>
                </a:lnTo>
                <a:lnTo>
                  <a:pt x="179755" y="115824"/>
                </a:lnTo>
                <a:lnTo>
                  <a:pt x="188353" y="114312"/>
                </a:lnTo>
                <a:lnTo>
                  <a:pt x="188353" y="103695"/>
                </a:lnTo>
                <a:lnTo>
                  <a:pt x="159499" y="103695"/>
                </a:lnTo>
                <a:lnTo>
                  <a:pt x="153746" y="102387"/>
                </a:lnTo>
                <a:lnTo>
                  <a:pt x="144475" y="88722"/>
                </a:lnTo>
                <a:lnTo>
                  <a:pt x="144475" y="34912"/>
                </a:lnTo>
                <a:close/>
              </a:path>
              <a:path extrusionOk="0" h="117475" w="934085">
                <a:moveTo>
                  <a:pt x="188353" y="101257"/>
                </a:moveTo>
                <a:lnTo>
                  <a:pt x="181317" y="102882"/>
                </a:lnTo>
                <a:lnTo>
                  <a:pt x="174218" y="103695"/>
                </a:lnTo>
                <a:lnTo>
                  <a:pt x="188353" y="103695"/>
                </a:lnTo>
                <a:lnTo>
                  <a:pt x="188353" y="101257"/>
                </a:lnTo>
                <a:close/>
              </a:path>
              <a:path extrusionOk="0" h="117475" w="934085">
                <a:moveTo>
                  <a:pt x="186435" y="22021"/>
                </a:moveTo>
                <a:lnTo>
                  <a:pt x="103720" y="22021"/>
                </a:lnTo>
                <a:lnTo>
                  <a:pt x="103720" y="34912"/>
                </a:lnTo>
                <a:lnTo>
                  <a:pt x="186435" y="34912"/>
                </a:lnTo>
                <a:lnTo>
                  <a:pt x="186435" y="22021"/>
                </a:lnTo>
                <a:close/>
              </a:path>
              <a:path extrusionOk="0" h="117475" w="934085">
                <a:moveTo>
                  <a:pt x="144475" y="1651"/>
                </a:moveTo>
                <a:lnTo>
                  <a:pt x="127317" y="1651"/>
                </a:lnTo>
                <a:lnTo>
                  <a:pt x="127317" y="22021"/>
                </a:lnTo>
                <a:lnTo>
                  <a:pt x="144475" y="22021"/>
                </a:lnTo>
                <a:lnTo>
                  <a:pt x="144475" y="1651"/>
                </a:lnTo>
                <a:close/>
              </a:path>
              <a:path extrusionOk="0" h="117475" w="934085">
                <a:moveTo>
                  <a:pt x="282699" y="30645"/>
                </a:moveTo>
                <a:lnTo>
                  <a:pt x="256781" y="30645"/>
                </a:lnTo>
                <a:lnTo>
                  <a:pt x="261683" y="32067"/>
                </a:lnTo>
                <a:lnTo>
                  <a:pt x="267601" y="37757"/>
                </a:lnTo>
                <a:lnTo>
                  <a:pt x="269087" y="42519"/>
                </a:lnTo>
                <a:lnTo>
                  <a:pt x="269087" y="57289"/>
                </a:lnTo>
                <a:lnTo>
                  <a:pt x="258457" y="57289"/>
                </a:lnTo>
                <a:lnTo>
                  <a:pt x="248273" y="57849"/>
                </a:lnTo>
                <a:lnTo>
                  <a:pt x="214188" y="76660"/>
                </a:lnTo>
                <a:lnTo>
                  <a:pt x="210921" y="89941"/>
                </a:lnTo>
                <a:lnTo>
                  <a:pt x="210921" y="97485"/>
                </a:lnTo>
                <a:lnTo>
                  <a:pt x="213728" y="103720"/>
                </a:lnTo>
                <a:lnTo>
                  <a:pt x="224929" y="113588"/>
                </a:lnTo>
                <a:lnTo>
                  <a:pt x="232054" y="116052"/>
                </a:lnTo>
                <a:lnTo>
                  <a:pt x="240703" y="116052"/>
                </a:lnTo>
                <a:lnTo>
                  <a:pt x="248453" y="115236"/>
                </a:lnTo>
                <a:lnTo>
                  <a:pt x="256217" y="112787"/>
                </a:lnTo>
                <a:lnTo>
                  <a:pt x="263993" y="108707"/>
                </a:lnTo>
                <a:lnTo>
                  <a:pt x="271780" y="102997"/>
                </a:lnTo>
                <a:lnTo>
                  <a:pt x="289649" y="102997"/>
                </a:lnTo>
                <a:lnTo>
                  <a:pt x="289280" y="102831"/>
                </a:lnTo>
                <a:lnTo>
                  <a:pt x="288964" y="102298"/>
                </a:lnTo>
                <a:lnTo>
                  <a:pt x="240233" y="102298"/>
                </a:lnTo>
                <a:lnTo>
                  <a:pt x="236232" y="100901"/>
                </a:lnTo>
                <a:lnTo>
                  <a:pt x="230200" y="95338"/>
                </a:lnTo>
                <a:lnTo>
                  <a:pt x="228771" y="91846"/>
                </a:lnTo>
                <a:lnTo>
                  <a:pt x="228688" y="87058"/>
                </a:lnTo>
                <a:lnTo>
                  <a:pt x="230891" y="78716"/>
                </a:lnTo>
                <a:lnTo>
                  <a:pt x="237501" y="72759"/>
                </a:lnTo>
                <a:lnTo>
                  <a:pt x="248518" y="69186"/>
                </a:lnTo>
                <a:lnTo>
                  <a:pt x="263944" y="67995"/>
                </a:lnTo>
                <a:lnTo>
                  <a:pt x="286232" y="67995"/>
                </a:lnTo>
                <a:lnTo>
                  <a:pt x="286232" y="49542"/>
                </a:lnTo>
                <a:lnTo>
                  <a:pt x="285768" y="41436"/>
                </a:lnTo>
                <a:lnTo>
                  <a:pt x="284375" y="34626"/>
                </a:lnTo>
                <a:lnTo>
                  <a:pt x="282699" y="30645"/>
                </a:lnTo>
                <a:close/>
              </a:path>
              <a:path extrusionOk="0" h="117475" w="934085">
                <a:moveTo>
                  <a:pt x="289649" y="102997"/>
                </a:moveTo>
                <a:lnTo>
                  <a:pt x="271780" y="102997"/>
                </a:lnTo>
                <a:lnTo>
                  <a:pt x="274739" y="111696"/>
                </a:lnTo>
                <a:lnTo>
                  <a:pt x="280441" y="116052"/>
                </a:lnTo>
                <a:lnTo>
                  <a:pt x="291833" y="116052"/>
                </a:lnTo>
                <a:lnTo>
                  <a:pt x="296176" y="115125"/>
                </a:lnTo>
                <a:lnTo>
                  <a:pt x="301904" y="113271"/>
                </a:lnTo>
                <a:lnTo>
                  <a:pt x="300473" y="103860"/>
                </a:lnTo>
                <a:lnTo>
                  <a:pt x="291579" y="103860"/>
                </a:lnTo>
                <a:lnTo>
                  <a:pt x="289649" y="102997"/>
                </a:lnTo>
                <a:close/>
              </a:path>
              <a:path extrusionOk="0" h="117475" w="934085">
                <a:moveTo>
                  <a:pt x="300342" y="102997"/>
                </a:moveTo>
                <a:lnTo>
                  <a:pt x="297840" y="103581"/>
                </a:lnTo>
                <a:lnTo>
                  <a:pt x="296049" y="103860"/>
                </a:lnTo>
                <a:lnTo>
                  <a:pt x="300473" y="103860"/>
                </a:lnTo>
                <a:lnTo>
                  <a:pt x="300342" y="102997"/>
                </a:lnTo>
                <a:close/>
              </a:path>
              <a:path extrusionOk="0" h="117475" w="934085">
                <a:moveTo>
                  <a:pt x="286232" y="67995"/>
                </a:moveTo>
                <a:lnTo>
                  <a:pt x="269087" y="67995"/>
                </a:lnTo>
                <a:lnTo>
                  <a:pt x="269087" y="91846"/>
                </a:lnTo>
                <a:lnTo>
                  <a:pt x="262860" y="96420"/>
                </a:lnTo>
                <a:lnTo>
                  <a:pt x="256808" y="99687"/>
                </a:lnTo>
                <a:lnTo>
                  <a:pt x="250929" y="101645"/>
                </a:lnTo>
                <a:lnTo>
                  <a:pt x="245224" y="102298"/>
                </a:lnTo>
                <a:lnTo>
                  <a:pt x="288964" y="102298"/>
                </a:lnTo>
                <a:lnTo>
                  <a:pt x="286842" y="98717"/>
                </a:lnTo>
                <a:lnTo>
                  <a:pt x="286310" y="95338"/>
                </a:lnTo>
                <a:lnTo>
                  <a:pt x="286232" y="67995"/>
                </a:lnTo>
                <a:close/>
              </a:path>
              <a:path extrusionOk="0" h="117475" w="934085">
                <a:moveTo>
                  <a:pt x="253364" y="17754"/>
                </a:moveTo>
                <a:lnTo>
                  <a:pt x="245223" y="18163"/>
                </a:lnTo>
                <a:lnTo>
                  <a:pt x="236801" y="19389"/>
                </a:lnTo>
                <a:lnTo>
                  <a:pt x="228097" y="21430"/>
                </a:lnTo>
                <a:lnTo>
                  <a:pt x="219113" y="24282"/>
                </a:lnTo>
                <a:lnTo>
                  <a:pt x="219113" y="39001"/>
                </a:lnTo>
                <a:lnTo>
                  <a:pt x="227011" y="35343"/>
                </a:lnTo>
                <a:lnTo>
                  <a:pt x="234781" y="32732"/>
                </a:lnTo>
                <a:lnTo>
                  <a:pt x="242423" y="31166"/>
                </a:lnTo>
                <a:lnTo>
                  <a:pt x="249936" y="30645"/>
                </a:lnTo>
                <a:lnTo>
                  <a:pt x="282699" y="30645"/>
                </a:lnTo>
                <a:lnTo>
                  <a:pt x="282053" y="29111"/>
                </a:lnTo>
                <a:lnTo>
                  <a:pt x="278803" y="24892"/>
                </a:lnTo>
                <a:lnTo>
                  <a:pt x="274426" y="21772"/>
                </a:lnTo>
                <a:lnTo>
                  <a:pt x="268727" y="19542"/>
                </a:lnTo>
                <a:lnTo>
                  <a:pt x="261706" y="18201"/>
                </a:lnTo>
                <a:lnTo>
                  <a:pt x="253364" y="17754"/>
                </a:lnTo>
                <a:close/>
              </a:path>
              <a:path extrusionOk="0" h="117475" w="934085">
                <a:moveTo>
                  <a:pt x="357835" y="34912"/>
                </a:moveTo>
                <a:lnTo>
                  <a:pt x="340677" y="34912"/>
                </a:lnTo>
                <a:lnTo>
                  <a:pt x="340677" y="80530"/>
                </a:lnTo>
                <a:lnTo>
                  <a:pt x="359179" y="114693"/>
                </a:lnTo>
                <a:lnTo>
                  <a:pt x="376809" y="116573"/>
                </a:lnTo>
                <a:lnTo>
                  <a:pt x="384822" y="116573"/>
                </a:lnTo>
                <a:lnTo>
                  <a:pt x="393115" y="115824"/>
                </a:lnTo>
                <a:lnTo>
                  <a:pt x="401713" y="114312"/>
                </a:lnTo>
                <a:lnTo>
                  <a:pt x="401713" y="103695"/>
                </a:lnTo>
                <a:lnTo>
                  <a:pt x="372859" y="103695"/>
                </a:lnTo>
                <a:lnTo>
                  <a:pt x="367106" y="102387"/>
                </a:lnTo>
                <a:lnTo>
                  <a:pt x="357835" y="88722"/>
                </a:lnTo>
                <a:lnTo>
                  <a:pt x="357835" y="34912"/>
                </a:lnTo>
                <a:close/>
              </a:path>
              <a:path extrusionOk="0" h="117475" w="934085">
                <a:moveTo>
                  <a:pt x="401713" y="101257"/>
                </a:moveTo>
                <a:lnTo>
                  <a:pt x="394677" y="102882"/>
                </a:lnTo>
                <a:lnTo>
                  <a:pt x="387578" y="103695"/>
                </a:lnTo>
                <a:lnTo>
                  <a:pt x="401713" y="103695"/>
                </a:lnTo>
                <a:lnTo>
                  <a:pt x="401713" y="101257"/>
                </a:lnTo>
                <a:close/>
              </a:path>
              <a:path extrusionOk="0" h="117475" w="934085">
                <a:moveTo>
                  <a:pt x="399795" y="22021"/>
                </a:moveTo>
                <a:lnTo>
                  <a:pt x="317080" y="22021"/>
                </a:lnTo>
                <a:lnTo>
                  <a:pt x="317080" y="34912"/>
                </a:lnTo>
                <a:lnTo>
                  <a:pt x="399795" y="34912"/>
                </a:lnTo>
                <a:lnTo>
                  <a:pt x="399795" y="22021"/>
                </a:lnTo>
                <a:close/>
              </a:path>
              <a:path extrusionOk="0" h="117475" w="934085">
                <a:moveTo>
                  <a:pt x="357835" y="1651"/>
                </a:moveTo>
                <a:lnTo>
                  <a:pt x="340677" y="1651"/>
                </a:lnTo>
                <a:lnTo>
                  <a:pt x="340677" y="22021"/>
                </a:lnTo>
                <a:lnTo>
                  <a:pt x="357835" y="22021"/>
                </a:lnTo>
                <a:lnTo>
                  <a:pt x="357835" y="1651"/>
                </a:lnTo>
                <a:close/>
              </a:path>
              <a:path extrusionOk="0" h="117475" w="934085">
                <a:moveTo>
                  <a:pt x="469303" y="17754"/>
                </a:moveTo>
                <a:lnTo>
                  <a:pt x="431798" y="39537"/>
                </a:lnTo>
                <a:lnTo>
                  <a:pt x="424726" y="68173"/>
                </a:lnTo>
                <a:lnTo>
                  <a:pt x="425545" y="79160"/>
                </a:lnTo>
                <a:lnTo>
                  <a:pt x="453745" y="113439"/>
                </a:lnTo>
                <a:lnTo>
                  <a:pt x="475310" y="116573"/>
                </a:lnTo>
                <a:lnTo>
                  <a:pt x="482934" y="116204"/>
                </a:lnTo>
                <a:lnTo>
                  <a:pt x="490931" y="115095"/>
                </a:lnTo>
                <a:lnTo>
                  <a:pt x="499298" y="113246"/>
                </a:lnTo>
                <a:lnTo>
                  <a:pt x="508038" y="110655"/>
                </a:lnTo>
                <a:lnTo>
                  <a:pt x="508038" y="103695"/>
                </a:lnTo>
                <a:lnTo>
                  <a:pt x="477659" y="103695"/>
                </a:lnTo>
                <a:lnTo>
                  <a:pt x="463214" y="101686"/>
                </a:lnTo>
                <a:lnTo>
                  <a:pt x="452624" y="95659"/>
                </a:lnTo>
                <a:lnTo>
                  <a:pt x="445887" y="85618"/>
                </a:lnTo>
                <a:lnTo>
                  <a:pt x="443001" y="71564"/>
                </a:lnTo>
                <a:lnTo>
                  <a:pt x="507428" y="71564"/>
                </a:lnTo>
                <a:lnTo>
                  <a:pt x="507428" y="66078"/>
                </a:lnTo>
                <a:lnTo>
                  <a:pt x="507058" y="58674"/>
                </a:lnTo>
                <a:lnTo>
                  <a:pt x="443522" y="58674"/>
                </a:lnTo>
                <a:lnTo>
                  <a:pt x="444334" y="49860"/>
                </a:lnTo>
                <a:lnTo>
                  <a:pt x="446874" y="42976"/>
                </a:lnTo>
                <a:lnTo>
                  <a:pt x="455409" y="33108"/>
                </a:lnTo>
                <a:lnTo>
                  <a:pt x="460971" y="30645"/>
                </a:lnTo>
                <a:lnTo>
                  <a:pt x="498842" y="30645"/>
                </a:lnTo>
                <a:lnTo>
                  <a:pt x="498157" y="29514"/>
                </a:lnTo>
                <a:lnTo>
                  <a:pt x="492875" y="24371"/>
                </a:lnTo>
                <a:lnTo>
                  <a:pt x="486306" y="20696"/>
                </a:lnTo>
                <a:lnTo>
                  <a:pt x="478449" y="18490"/>
                </a:lnTo>
                <a:lnTo>
                  <a:pt x="469303" y="17754"/>
                </a:lnTo>
                <a:close/>
              </a:path>
              <a:path extrusionOk="0" h="117475" w="934085">
                <a:moveTo>
                  <a:pt x="508038" y="97078"/>
                </a:moveTo>
                <a:lnTo>
                  <a:pt x="499937" y="99971"/>
                </a:lnTo>
                <a:lnTo>
                  <a:pt x="492172" y="102039"/>
                </a:lnTo>
                <a:lnTo>
                  <a:pt x="484745" y="103281"/>
                </a:lnTo>
                <a:lnTo>
                  <a:pt x="477659" y="103695"/>
                </a:lnTo>
                <a:lnTo>
                  <a:pt x="508038" y="103695"/>
                </a:lnTo>
                <a:lnTo>
                  <a:pt x="508038" y="97078"/>
                </a:lnTo>
                <a:close/>
              </a:path>
              <a:path extrusionOk="0" h="117475" w="934085">
                <a:moveTo>
                  <a:pt x="498842" y="30645"/>
                </a:moveTo>
                <a:lnTo>
                  <a:pt x="467817" y="30645"/>
                </a:lnTo>
                <a:lnTo>
                  <a:pt x="477151" y="32245"/>
                </a:lnTo>
                <a:lnTo>
                  <a:pt x="483819" y="37044"/>
                </a:lnTo>
                <a:lnTo>
                  <a:pt x="487819" y="45041"/>
                </a:lnTo>
                <a:lnTo>
                  <a:pt x="489153" y="56235"/>
                </a:lnTo>
                <a:lnTo>
                  <a:pt x="489153" y="58674"/>
                </a:lnTo>
                <a:lnTo>
                  <a:pt x="507058" y="58674"/>
                </a:lnTo>
                <a:lnTo>
                  <a:pt x="506849" y="54491"/>
                </a:lnTo>
                <a:lnTo>
                  <a:pt x="505112" y="44534"/>
                </a:lnTo>
                <a:lnTo>
                  <a:pt x="502215" y="36208"/>
                </a:lnTo>
                <a:lnTo>
                  <a:pt x="498842" y="30645"/>
                </a:lnTo>
                <a:close/>
              </a:path>
              <a:path extrusionOk="0" h="117475" w="934085">
                <a:moveTo>
                  <a:pt x="540766" y="19850"/>
                </a:moveTo>
                <a:lnTo>
                  <a:pt x="525703" y="19850"/>
                </a:lnTo>
                <a:lnTo>
                  <a:pt x="525703" y="114401"/>
                </a:lnTo>
                <a:lnTo>
                  <a:pt x="540766" y="114401"/>
                </a:lnTo>
                <a:lnTo>
                  <a:pt x="540840" y="53365"/>
                </a:lnTo>
                <a:lnTo>
                  <a:pt x="543255" y="47625"/>
                </a:lnTo>
                <a:lnTo>
                  <a:pt x="546176" y="42672"/>
                </a:lnTo>
                <a:lnTo>
                  <a:pt x="550425" y="37604"/>
                </a:lnTo>
                <a:lnTo>
                  <a:pt x="540766" y="37604"/>
                </a:lnTo>
                <a:lnTo>
                  <a:pt x="540766" y="19850"/>
                </a:lnTo>
                <a:close/>
              </a:path>
              <a:path extrusionOk="0" h="117475" w="934085">
                <a:moveTo>
                  <a:pt x="576934" y="32727"/>
                </a:moveTo>
                <a:lnTo>
                  <a:pt x="560438" y="32727"/>
                </a:lnTo>
                <a:lnTo>
                  <a:pt x="561949" y="33820"/>
                </a:lnTo>
                <a:lnTo>
                  <a:pt x="563460" y="38176"/>
                </a:lnTo>
                <a:lnTo>
                  <a:pt x="563829" y="42519"/>
                </a:lnTo>
                <a:lnTo>
                  <a:pt x="563829" y="114401"/>
                </a:lnTo>
                <a:lnTo>
                  <a:pt x="578891" y="114401"/>
                </a:lnTo>
                <a:lnTo>
                  <a:pt x="578891" y="53365"/>
                </a:lnTo>
                <a:lnTo>
                  <a:pt x="583553" y="44264"/>
                </a:lnTo>
                <a:lnTo>
                  <a:pt x="588054" y="37763"/>
                </a:lnTo>
                <a:lnTo>
                  <a:pt x="588231" y="37604"/>
                </a:lnTo>
                <a:lnTo>
                  <a:pt x="578281" y="37604"/>
                </a:lnTo>
                <a:lnTo>
                  <a:pt x="576934" y="32727"/>
                </a:lnTo>
                <a:close/>
              </a:path>
              <a:path extrusionOk="0" h="117475" w="934085">
                <a:moveTo>
                  <a:pt x="616458" y="32562"/>
                </a:moveTo>
                <a:lnTo>
                  <a:pt x="598652" y="32562"/>
                </a:lnTo>
                <a:lnTo>
                  <a:pt x="600075" y="33489"/>
                </a:lnTo>
                <a:lnTo>
                  <a:pt x="601586" y="37198"/>
                </a:lnTo>
                <a:lnTo>
                  <a:pt x="601967" y="40716"/>
                </a:lnTo>
                <a:lnTo>
                  <a:pt x="601967" y="114401"/>
                </a:lnTo>
                <a:lnTo>
                  <a:pt x="617029" y="114401"/>
                </a:lnTo>
                <a:lnTo>
                  <a:pt x="617029" y="35547"/>
                </a:lnTo>
                <a:lnTo>
                  <a:pt x="616458" y="32562"/>
                </a:lnTo>
                <a:close/>
              </a:path>
              <a:path extrusionOk="0" h="117475" w="934085">
                <a:moveTo>
                  <a:pt x="561835" y="17754"/>
                </a:moveTo>
                <a:lnTo>
                  <a:pt x="556760" y="18995"/>
                </a:lnTo>
                <a:lnTo>
                  <a:pt x="551557" y="22717"/>
                </a:lnTo>
                <a:lnTo>
                  <a:pt x="546226" y="28920"/>
                </a:lnTo>
                <a:lnTo>
                  <a:pt x="540766" y="37604"/>
                </a:lnTo>
                <a:lnTo>
                  <a:pt x="550425" y="37604"/>
                </a:lnTo>
                <a:lnTo>
                  <a:pt x="552843" y="34721"/>
                </a:lnTo>
                <a:lnTo>
                  <a:pt x="555739" y="32727"/>
                </a:lnTo>
                <a:lnTo>
                  <a:pt x="576934" y="32727"/>
                </a:lnTo>
                <a:lnTo>
                  <a:pt x="575881" y="28920"/>
                </a:lnTo>
                <a:lnTo>
                  <a:pt x="572339" y="22717"/>
                </a:lnTo>
                <a:lnTo>
                  <a:pt x="567657" y="18995"/>
                </a:lnTo>
                <a:lnTo>
                  <a:pt x="561835" y="17754"/>
                </a:lnTo>
                <a:close/>
              </a:path>
              <a:path extrusionOk="0" h="117475" w="934085">
                <a:moveTo>
                  <a:pt x="606056" y="17754"/>
                </a:moveTo>
                <a:lnTo>
                  <a:pt x="600138" y="17754"/>
                </a:lnTo>
                <a:lnTo>
                  <a:pt x="594239" y="18995"/>
                </a:lnTo>
                <a:lnTo>
                  <a:pt x="588733" y="22717"/>
                </a:lnTo>
                <a:lnTo>
                  <a:pt x="583618" y="28920"/>
                </a:lnTo>
                <a:lnTo>
                  <a:pt x="578891" y="37604"/>
                </a:lnTo>
                <a:lnTo>
                  <a:pt x="588231" y="37604"/>
                </a:lnTo>
                <a:lnTo>
                  <a:pt x="592393" y="33862"/>
                </a:lnTo>
                <a:lnTo>
                  <a:pt x="596569" y="32562"/>
                </a:lnTo>
                <a:lnTo>
                  <a:pt x="616458" y="32562"/>
                </a:lnTo>
                <a:lnTo>
                  <a:pt x="615696" y="28575"/>
                </a:lnTo>
                <a:lnTo>
                  <a:pt x="610349" y="19926"/>
                </a:lnTo>
                <a:lnTo>
                  <a:pt x="606056" y="17754"/>
                </a:lnTo>
                <a:close/>
              </a:path>
              <a:path extrusionOk="0" h="117475" w="934085">
                <a:moveTo>
                  <a:pt x="681139" y="17754"/>
                </a:moveTo>
                <a:lnTo>
                  <a:pt x="643634" y="39537"/>
                </a:lnTo>
                <a:lnTo>
                  <a:pt x="636562" y="68173"/>
                </a:lnTo>
                <a:lnTo>
                  <a:pt x="637381" y="79160"/>
                </a:lnTo>
                <a:lnTo>
                  <a:pt x="665581" y="113439"/>
                </a:lnTo>
                <a:lnTo>
                  <a:pt x="687146" y="116573"/>
                </a:lnTo>
                <a:lnTo>
                  <a:pt x="694770" y="116204"/>
                </a:lnTo>
                <a:lnTo>
                  <a:pt x="702767" y="115095"/>
                </a:lnTo>
                <a:lnTo>
                  <a:pt x="711134" y="113246"/>
                </a:lnTo>
                <a:lnTo>
                  <a:pt x="719874" y="110655"/>
                </a:lnTo>
                <a:lnTo>
                  <a:pt x="719874" y="103695"/>
                </a:lnTo>
                <a:lnTo>
                  <a:pt x="689495" y="103695"/>
                </a:lnTo>
                <a:lnTo>
                  <a:pt x="675050" y="101686"/>
                </a:lnTo>
                <a:lnTo>
                  <a:pt x="664460" y="95659"/>
                </a:lnTo>
                <a:lnTo>
                  <a:pt x="657723" y="85618"/>
                </a:lnTo>
                <a:lnTo>
                  <a:pt x="654837" y="71564"/>
                </a:lnTo>
                <a:lnTo>
                  <a:pt x="719264" y="71564"/>
                </a:lnTo>
                <a:lnTo>
                  <a:pt x="719264" y="66078"/>
                </a:lnTo>
                <a:lnTo>
                  <a:pt x="718894" y="58674"/>
                </a:lnTo>
                <a:lnTo>
                  <a:pt x="655358" y="58674"/>
                </a:lnTo>
                <a:lnTo>
                  <a:pt x="656170" y="49860"/>
                </a:lnTo>
                <a:lnTo>
                  <a:pt x="658710" y="42976"/>
                </a:lnTo>
                <a:lnTo>
                  <a:pt x="667245" y="33108"/>
                </a:lnTo>
                <a:lnTo>
                  <a:pt x="672807" y="30645"/>
                </a:lnTo>
                <a:lnTo>
                  <a:pt x="710678" y="30645"/>
                </a:lnTo>
                <a:lnTo>
                  <a:pt x="709993" y="29514"/>
                </a:lnTo>
                <a:lnTo>
                  <a:pt x="704711" y="24371"/>
                </a:lnTo>
                <a:lnTo>
                  <a:pt x="698142" y="20696"/>
                </a:lnTo>
                <a:lnTo>
                  <a:pt x="690285" y="18490"/>
                </a:lnTo>
                <a:lnTo>
                  <a:pt x="681139" y="17754"/>
                </a:lnTo>
                <a:close/>
              </a:path>
              <a:path extrusionOk="0" h="117475" w="934085">
                <a:moveTo>
                  <a:pt x="719874" y="97078"/>
                </a:moveTo>
                <a:lnTo>
                  <a:pt x="711773" y="99971"/>
                </a:lnTo>
                <a:lnTo>
                  <a:pt x="704008" y="102039"/>
                </a:lnTo>
                <a:lnTo>
                  <a:pt x="696581" y="103281"/>
                </a:lnTo>
                <a:lnTo>
                  <a:pt x="689495" y="103695"/>
                </a:lnTo>
                <a:lnTo>
                  <a:pt x="719874" y="103695"/>
                </a:lnTo>
                <a:lnTo>
                  <a:pt x="719874" y="97078"/>
                </a:lnTo>
                <a:close/>
              </a:path>
              <a:path extrusionOk="0" h="117475" w="934085">
                <a:moveTo>
                  <a:pt x="710678" y="30645"/>
                </a:moveTo>
                <a:lnTo>
                  <a:pt x="679653" y="30645"/>
                </a:lnTo>
                <a:lnTo>
                  <a:pt x="688987" y="32245"/>
                </a:lnTo>
                <a:lnTo>
                  <a:pt x="695655" y="37044"/>
                </a:lnTo>
                <a:lnTo>
                  <a:pt x="699655" y="45041"/>
                </a:lnTo>
                <a:lnTo>
                  <a:pt x="700989" y="56235"/>
                </a:lnTo>
                <a:lnTo>
                  <a:pt x="700989" y="58674"/>
                </a:lnTo>
                <a:lnTo>
                  <a:pt x="718894" y="58674"/>
                </a:lnTo>
                <a:lnTo>
                  <a:pt x="718685" y="54491"/>
                </a:lnTo>
                <a:lnTo>
                  <a:pt x="716948" y="44534"/>
                </a:lnTo>
                <a:lnTo>
                  <a:pt x="714051" y="36208"/>
                </a:lnTo>
                <a:lnTo>
                  <a:pt x="710678" y="30645"/>
                </a:lnTo>
                <a:close/>
              </a:path>
              <a:path extrusionOk="0" h="117475" w="934085">
                <a:moveTo>
                  <a:pt x="763955" y="19850"/>
                </a:moveTo>
                <a:lnTo>
                  <a:pt x="746810" y="19850"/>
                </a:lnTo>
                <a:lnTo>
                  <a:pt x="746810" y="114401"/>
                </a:lnTo>
                <a:lnTo>
                  <a:pt x="763955" y="114401"/>
                </a:lnTo>
                <a:lnTo>
                  <a:pt x="763955" y="52590"/>
                </a:lnTo>
                <a:lnTo>
                  <a:pt x="770935" y="44473"/>
                </a:lnTo>
                <a:lnTo>
                  <a:pt x="777759" y="38674"/>
                </a:lnTo>
                <a:lnTo>
                  <a:pt x="779810" y="37604"/>
                </a:lnTo>
                <a:lnTo>
                  <a:pt x="763955" y="37604"/>
                </a:lnTo>
                <a:lnTo>
                  <a:pt x="763955" y="19850"/>
                </a:lnTo>
                <a:close/>
              </a:path>
              <a:path extrusionOk="0" h="117475" w="934085">
                <a:moveTo>
                  <a:pt x="820537" y="34036"/>
                </a:moveTo>
                <a:lnTo>
                  <a:pt x="796340" y="34036"/>
                </a:lnTo>
                <a:lnTo>
                  <a:pt x="800188" y="35598"/>
                </a:lnTo>
                <a:lnTo>
                  <a:pt x="804773" y="41808"/>
                </a:lnTo>
                <a:lnTo>
                  <a:pt x="805929" y="47040"/>
                </a:lnTo>
                <a:lnTo>
                  <a:pt x="805929" y="114401"/>
                </a:lnTo>
                <a:lnTo>
                  <a:pt x="823074" y="114401"/>
                </a:lnTo>
                <a:lnTo>
                  <a:pt x="823074" y="49707"/>
                </a:lnTo>
                <a:lnTo>
                  <a:pt x="821393" y="35730"/>
                </a:lnTo>
                <a:lnTo>
                  <a:pt x="820537" y="34036"/>
                </a:lnTo>
                <a:close/>
              </a:path>
              <a:path extrusionOk="0" h="117475" w="934085">
                <a:moveTo>
                  <a:pt x="796175" y="17754"/>
                </a:moveTo>
                <a:lnTo>
                  <a:pt x="786519" y="18995"/>
                </a:lnTo>
                <a:lnTo>
                  <a:pt x="777932" y="22717"/>
                </a:lnTo>
                <a:lnTo>
                  <a:pt x="770411" y="28920"/>
                </a:lnTo>
                <a:lnTo>
                  <a:pt x="763955" y="37604"/>
                </a:lnTo>
                <a:lnTo>
                  <a:pt x="779810" y="37604"/>
                </a:lnTo>
                <a:lnTo>
                  <a:pt x="784428" y="35195"/>
                </a:lnTo>
                <a:lnTo>
                  <a:pt x="790943" y="34036"/>
                </a:lnTo>
                <a:lnTo>
                  <a:pt x="820537" y="34036"/>
                </a:lnTo>
                <a:lnTo>
                  <a:pt x="816349" y="25744"/>
                </a:lnTo>
                <a:lnTo>
                  <a:pt x="807943" y="19752"/>
                </a:lnTo>
                <a:lnTo>
                  <a:pt x="796175" y="17754"/>
                </a:lnTo>
                <a:close/>
              </a:path>
              <a:path extrusionOk="0" h="117475" w="934085">
                <a:moveTo>
                  <a:pt x="889711" y="34912"/>
                </a:moveTo>
                <a:lnTo>
                  <a:pt x="872553" y="34912"/>
                </a:lnTo>
                <a:lnTo>
                  <a:pt x="872553" y="80530"/>
                </a:lnTo>
                <a:lnTo>
                  <a:pt x="891055" y="114693"/>
                </a:lnTo>
                <a:lnTo>
                  <a:pt x="908685" y="116573"/>
                </a:lnTo>
                <a:lnTo>
                  <a:pt x="916698" y="116573"/>
                </a:lnTo>
                <a:lnTo>
                  <a:pt x="924991" y="115824"/>
                </a:lnTo>
                <a:lnTo>
                  <a:pt x="933589" y="114312"/>
                </a:lnTo>
                <a:lnTo>
                  <a:pt x="933589" y="103695"/>
                </a:lnTo>
                <a:lnTo>
                  <a:pt x="904735" y="103695"/>
                </a:lnTo>
                <a:lnTo>
                  <a:pt x="898982" y="102387"/>
                </a:lnTo>
                <a:lnTo>
                  <a:pt x="889711" y="88722"/>
                </a:lnTo>
                <a:lnTo>
                  <a:pt x="889711" y="34912"/>
                </a:lnTo>
                <a:close/>
              </a:path>
              <a:path extrusionOk="0" h="117475" w="934085">
                <a:moveTo>
                  <a:pt x="933589" y="101257"/>
                </a:moveTo>
                <a:lnTo>
                  <a:pt x="926553" y="102882"/>
                </a:lnTo>
                <a:lnTo>
                  <a:pt x="919454" y="103695"/>
                </a:lnTo>
                <a:lnTo>
                  <a:pt x="933589" y="103695"/>
                </a:lnTo>
                <a:lnTo>
                  <a:pt x="933589" y="101257"/>
                </a:lnTo>
                <a:close/>
              </a:path>
              <a:path extrusionOk="0" h="117475" w="934085">
                <a:moveTo>
                  <a:pt x="931672" y="22021"/>
                </a:moveTo>
                <a:lnTo>
                  <a:pt x="848956" y="22021"/>
                </a:lnTo>
                <a:lnTo>
                  <a:pt x="848956" y="34912"/>
                </a:lnTo>
                <a:lnTo>
                  <a:pt x="931672" y="34912"/>
                </a:lnTo>
                <a:lnTo>
                  <a:pt x="931672" y="22021"/>
                </a:lnTo>
                <a:close/>
              </a:path>
              <a:path extrusionOk="0" h="117475" w="934085">
                <a:moveTo>
                  <a:pt x="889711" y="1651"/>
                </a:moveTo>
                <a:lnTo>
                  <a:pt x="872553" y="1651"/>
                </a:lnTo>
                <a:lnTo>
                  <a:pt x="872553" y="22021"/>
                </a:lnTo>
                <a:lnTo>
                  <a:pt x="889711" y="22021"/>
                </a:lnTo>
                <a:lnTo>
                  <a:pt x="889711" y="1651"/>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99" name="Google Shape;2099;p174"/>
          <p:cNvSpPr/>
          <p:nvPr/>
        </p:nvSpPr>
        <p:spPr>
          <a:xfrm>
            <a:off x="2017293" y="3570732"/>
            <a:ext cx="186690" cy="114935"/>
          </a:xfrm>
          <a:custGeom>
            <a:rect b="b" l="l" r="r" t="t"/>
            <a:pathLst>
              <a:path extrusionOk="0" h="114935" w="186689">
                <a:moveTo>
                  <a:pt x="0" y="93421"/>
                </a:moveTo>
                <a:lnTo>
                  <a:pt x="0" y="108915"/>
                </a:lnTo>
                <a:lnTo>
                  <a:pt x="9129" y="111541"/>
                </a:lnTo>
                <a:lnTo>
                  <a:pt x="17978" y="113418"/>
                </a:lnTo>
                <a:lnTo>
                  <a:pt x="26544" y="114546"/>
                </a:lnTo>
                <a:lnTo>
                  <a:pt x="34823" y="114922"/>
                </a:lnTo>
                <a:lnTo>
                  <a:pt x="43665" y="114424"/>
                </a:lnTo>
                <a:lnTo>
                  <a:pt x="51560" y="112931"/>
                </a:lnTo>
                <a:lnTo>
                  <a:pt x="58510" y="110443"/>
                </a:lnTo>
                <a:lnTo>
                  <a:pt x="64516" y="106959"/>
                </a:lnTo>
                <a:lnTo>
                  <a:pt x="71353" y="102031"/>
                </a:lnTo>
                <a:lnTo>
                  <a:pt x="34480" y="102031"/>
                </a:lnTo>
                <a:lnTo>
                  <a:pt x="26874" y="101493"/>
                </a:lnTo>
                <a:lnTo>
                  <a:pt x="18592" y="99879"/>
                </a:lnTo>
                <a:lnTo>
                  <a:pt x="9634" y="97188"/>
                </a:lnTo>
                <a:lnTo>
                  <a:pt x="0" y="93421"/>
                </a:lnTo>
                <a:close/>
              </a:path>
              <a:path extrusionOk="0" h="114935" w="186689">
                <a:moveTo>
                  <a:pt x="39611" y="16103"/>
                </a:moveTo>
                <a:lnTo>
                  <a:pt x="2438" y="34505"/>
                </a:lnTo>
                <a:lnTo>
                  <a:pt x="2438" y="43091"/>
                </a:lnTo>
                <a:lnTo>
                  <a:pt x="53162" y="77139"/>
                </a:lnTo>
                <a:lnTo>
                  <a:pt x="58597" y="81635"/>
                </a:lnTo>
                <a:lnTo>
                  <a:pt x="58597" y="91440"/>
                </a:lnTo>
                <a:lnTo>
                  <a:pt x="56311" y="94996"/>
                </a:lnTo>
                <a:lnTo>
                  <a:pt x="47205" y="100634"/>
                </a:lnTo>
                <a:lnTo>
                  <a:pt x="41440" y="102031"/>
                </a:lnTo>
                <a:lnTo>
                  <a:pt x="71353" y="102031"/>
                </a:lnTo>
                <a:lnTo>
                  <a:pt x="71882" y="101650"/>
                </a:lnTo>
                <a:lnTo>
                  <a:pt x="75577" y="94526"/>
                </a:lnTo>
                <a:lnTo>
                  <a:pt x="75577" y="79425"/>
                </a:lnTo>
                <a:lnTo>
                  <a:pt x="73850" y="74422"/>
                </a:lnTo>
                <a:lnTo>
                  <a:pt x="66941" y="66700"/>
                </a:lnTo>
                <a:lnTo>
                  <a:pt x="61264" y="63385"/>
                </a:lnTo>
                <a:lnTo>
                  <a:pt x="23164" y="50063"/>
                </a:lnTo>
                <a:lnTo>
                  <a:pt x="18897" y="46228"/>
                </a:lnTo>
                <a:lnTo>
                  <a:pt x="18897" y="37693"/>
                </a:lnTo>
                <a:lnTo>
                  <a:pt x="20764" y="34645"/>
                </a:lnTo>
                <a:lnTo>
                  <a:pt x="28257" y="30124"/>
                </a:lnTo>
                <a:lnTo>
                  <a:pt x="33261" y="28994"/>
                </a:lnTo>
                <a:lnTo>
                  <a:pt x="70523" y="28994"/>
                </a:lnTo>
                <a:lnTo>
                  <a:pt x="70523" y="20193"/>
                </a:lnTo>
                <a:lnTo>
                  <a:pt x="61996" y="18402"/>
                </a:lnTo>
                <a:lnTo>
                  <a:pt x="54000" y="17124"/>
                </a:lnTo>
                <a:lnTo>
                  <a:pt x="46537" y="16358"/>
                </a:lnTo>
                <a:lnTo>
                  <a:pt x="39611" y="16103"/>
                </a:lnTo>
                <a:close/>
              </a:path>
              <a:path extrusionOk="0" h="114935" w="186689">
                <a:moveTo>
                  <a:pt x="70523" y="28994"/>
                </a:moveTo>
                <a:lnTo>
                  <a:pt x="39522" y="28994"/>
                </a:lnTo>
                <a:lnTo>
                  <a:pt x="46718" y="29313"/>
                </a:lnTo>
                <a:lnTo>
                  <a:pt x="54284" y="30273"/>
                </a:lnTo>
                <a:lnTo>
                  <a:pt x="62219" y="31876"/>
                </a:lnTo>
                <a:lnTo>
                  <a:pt x="70523" y="34124"/>
                </a:lnTo>
                <a:lnTo>
                  <a:pt x="70523" y="28994"/>
                </a:lnTo>
                <a:close/>
              </a:path>
              <a:path extrusionOk="0" h="114935" w="186689">
                <a:moveTo>
                  <a:pt x="142468" y="33261"/>
                </a:moveTo>
                <a:lnTo>
                  <a:pt x="125310" y="33261"/>
                </a:lnTo>
                <a:lnTo>
                  <a:pt x="125310" y="78879"/>
                </a:lnTo>
                <a:lnTo>
                  <a:pt x="143814" y="113037"/>
                </a:lnTo>
                <a:lnTo>
                  <a:pt x="161442" y="114922"/>
                </a:lnTo>
                <a:lnTo>
                  <a:pt x="169456" y="114922"/>
                </a:lnTo>
                <a:lnTo>
                  <a:pt x="177749" y="114173"/>
                </a:lnTo>
                <a:lnTo>
                  <a:pt x="186347" y="112661"/>
                </a:lnTo>
                <a:lnTo>
                  <a:pt x="186347" y="102031"/>
                </a:lnTo>
                <a:lnTo>
                  <a:pt x="157492" y="102031"/>
                </a:lnTo>
                <a:lnTo>
                  <a:pt x="151739" y="100736"/>
                </a:lnTo>
                <a:lnTo>
                  <a:pt x="142468" y="87058"/>
                </a:lnTo>
                <a:lnTo>
                  <a:pt x="142468" y="33261"/>
                </a:lnTo>
                <a:close/>
              </a:path>
              <a:path extrusionOk="0" h="114935" w="186689">
                <a:moveTo>
                  <a:pt x="186347" y="99593"/>
                </a:moveTo>
                <a:lnTo>
                  <a:pt x="179311" y="101219"/>
                </a:lnTo>
                <a:lnTo>
                  <a:pt x="172212" y="102031"/>
                </a:lnTo>
                <a:lnTo>
                  <a:pt x="186347" y="102031"/>
                </a:lnTo>
                <a:lnTo>
                  <a:pt x="186347" y="99593"/>
                </a:lnTo>
                <a:close/>
              </a:path>
              <a:path extrusionOk="0" h="114935" w="186689">
                <a:moveTo>
                  <a:pt x="184429" y="20370"/>
                </a:moveTo>
                <a:lnTo>
                  <a:pt x="101714" y="20370"/>
                </a:lnTo>
                <a:lnTo>
                  <a:pt x="101714" y="33261"/>
                </a:lnTo>
                <a:lnTo>
                  <a:pt x="184429" y="33261"/>
                </a:lnTo>
                <a:lnTo>
                  <a:pt x="184429" y="20370"/>
                </a:lnTo>
                <a:close/>
              </a:path>
              <a:path extrusionOk="0" h="114935" w="186689">
                <a:moveTo>
                  <a:pt x="142468" y="0"/>
                </a:moveTo>
                <a:lnTo>
                  <a:pt x="125310" y="0"/>
                </a:lnTo>
                <a:lnTo>
                  <a:pt x="125310" y="20370"/>
                </a:lnTo>
                <a:lnTo>
                  <a:pt x="142468" y="20370"/>
                </a:lnTo>
                <a:lnTo>
                  <a:pt x="142468"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00" name="Google Shape;2100;p174"/>
          <p:cNvSpPr/>
          <p:nvPr/>
        </p:nvSpPr>
        <p:spPr>
          <a:xfrm>
            <a:off x="1910613" y="3546005"/>
            <a:ext cx="4337888" cy="3852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01" name="Google Shape;2101;p174"/>
          <p:cNvSpPr/>
          <p:nvPr/>
        </p:nvSpPr>
        <p:spPr>
          <a:xfrm>
            <a:off x="964076" y="3785133"/>
            <a:ext cx="596900" cy="146685"/>
          </a:xfrm>
          <a:custGeom>
            <a:rect b="b" l="l" r="r" t="t"/>
            <a:pathLst>
              <a:path extrusionOk="0" h="146685" w="596900">
                <a:moveTo>
                  <a:pt x="17157" y="17157"/>
                </a:moveTo>
                <a:lnTo>
                  <a:pt x="0" y="17157"/>
                </a:lnTo>
                <a:lnTo>
                  <a:pt x="0" y="111709"/>
                </a:lnTo>
                <a:lnTo>
                  <a:pt x="17157" y="111709"/>
                </a:lnTo>
                <a:lnTo>
                  <a:pt x="17157" y="50152"/>
                </a:lnTo>
                <a:lnTo>
                  <a:pt x="22555" y="42837"/>
                </a:lnTo>
                <a:lnTo>
                  <a:pt x="27724" y="37655"/>
                </a:lnTo>
                <a:lnTo>
                  <a:pt x="32202" y="34912"/>
                </a:lnTo>
                <a:lnTo>
                  <a:pt x="17157" y="34912"/>
                </a:lnTo>
                <a:lnTo>
                  <a:pt x="17157" y="17157"/>
                </a:lnTo>
                <a:close/>
              </a:path>
              <a:path extrusionOk="0" h="146685" w="596900">
                <a:moveTo>
                  <a:pt x="69824" y="30048"/>
                </a:moveTo>
                <a:lnTo>
                  <a:pt x="52069" y="30048"/>
                </a:lnTo>
                <a:lnTo>
                  <a:pt x="54381" y="30327"/>
                </a:lnTo>
                <a:lnTo>
                  <a:pt x="56934" y="30911"/>
                </a:lnTo>
                <a:lnTo>
                  <a:pt x="56934" y="44056"/>
                </a:lnTo>
                <a:lnTo>
                  <a:pt x="69824" y="44056"/>
                </a:lnTo>
                <a:lnTo>
                  <a:pt x="69824" y="30048"/>
                </a:lnTo>
                <a:close/>
              </a:path>
              <a:path extrusionOk="0" h="146685" w="596900">
                <a:moveTo>
                  <a:pt x="57403" y="15062"/>
                </a:moveTo>
                <a:lnTo>
                  <a:pt x="52235" y="15062"/>
                </a:lnTo>
                <a:lnTo>
                  <a:pt x="41783" y="16302"/>
                </a:lnTo>
                <a:lnTo>
                  <a:pt x="32453" y="20024"/>
                </a:lnTo>
                <a:lnTo>
                  <a:pt x="24244" y="26227"/>
                </a:lnTo>
                <a:lnTo>
                  <a:pt x="17157" y="34912"/>
                </a:lnTo>
                <a:lnTo>
                  <a:pt x="32202" y="34912"/>
                </a:lnTo>
                <a:lnTo>
                  <a:pt x="37655" y="31572"/>
                </a:lnTo>
                <a:lnTo>
                  <a:pt x="43421" y="30048"/>
                </a:lnTo>
                <a:lnTo>
                  <a:pt x="69824" y="30048"/>
                </a:lnTo>
                <a:lnTo>
                  <a:pt x="69824" y="17246"/>
                </a:lnTo>
                <a:lnTo>
                  <a:pt x="63271" y="15798"/>
                </a:lnTo>
                <a:lnTo>
                  <a:pt x="57403" y="15062"/>
                </a:lnTo>
                <a:close/>
              </a:path>
              <a:path extrusionOk="0" h="146685" w="596900">
                <a:moveTo>
                  <a:pt x="96139" y="92379"/>
                </a:moveTo>
                <a:lnTo>
                  <a:pt x="96139" y="107873"/>
                </a:lnTo>
                <a:lnTo>
                  <a:pt x="105273" y="110505"/>
                </a:lnTo>
                <a:lnTo>
                  <a:pt x="114123" y="112382"/>
                </a:lnTo>
                <a:lnTo>
                  <a:pt x="122690" y="113506"/>
                </a:lnTo>
                <a:lnTo>
                  <a:pt x="130975" y="113880"/>
                </a:lnTo>
                <a:lnTo>
                  <a:pt x="139816" y="113383"/>
                </a:lnTo>
                <a:lnTo>
                  <a:pt x="147710" y="111890"/>
                </a:lnTo>
                <a:lnTo>
                  <a:pt x="154656" y="109401"/>
                </a:lnTo>
                <a:lnTo>
                  <a:pt x="160655" y="105917"/>
                </a:lnTo>
                <a:lnTo>
                  <a:pt x="167486" y="101003"/>
                </a:lnTo>
                <a:lnTo>
                  <a:pt x="130619" y="101003"/>
                </a:lnTo>
                <a:lnTo>
                  <a:pt x="123013" y="100464"/>
                </a:lnTo>
                <a:lnTo>
                  <a:pt x="114731" y="98848"/>
                </a:lnTo>
                <a:lnTo>
                  <a:pt x="105773" y="96154"/>
                </a:lnTo>
                <a:lnTo>
                  <a:pt x="96139" y="92379"/>
                </a:lnTo>
                <a:close/>
              </a:path>
              <a:path extrusionOk="0" h="146685" w="596900">
                <a:moveTo>
                  <a:pt x="135763" y="15062"/>
                </a:moveTo>
                <a:lnTo>
                  <a:pt x="98577" y="33464"/>
                </a:lnTo>
                <a:lnTo>
                  <a:pt x="98577" y="42062"/>
                </a:lnTo>
                <a:lnTo>
                  <a:pt x="149313" y="76098"/>
                </a:lnTo>
                <a:lnTo>
                  <a:pt x="154736" y="80594"/>
                </a:lnTo>
                <a:lnTo>
                  <a:pt x="154736" y="90411"/>
                </a:lnTo>
                <a:lnTo>
                  <a:pt x="152463" y="93967"/>
                </a:lnTo>
                <a:lnTo>
                  <a:pt x="143344" y="99593"/>
                </a:lnTo>
                <a:lnTo>
                  <a:pt x="137591" y="101003"/>
                </a:lnTo>
                <a:lnTo>
                  <a:pt x="167486" y="101003"/>
                </a:lnTo>
                <a:lnTo>
                  <a:pt x="168033" y="100609"/>
                </a:lnTo>
                <a:lnTo>
                  <a:pt x="171716" y="93484"/>
                </a:lnTo>
                <a:lnTo>
                  <a:pt x="171716" y="78397"/>
                </a:lnTo>
                <a:lnTo>
                  <a:pt x="169989" y="73380"/>
                </a:lnTo>
                <a:lnTo>
                  <a:pt x="163080" y="65671"/>
                </a:lnTo>
                <a:lnTo>
                  <a:pt x="157403" y="62344"/>
                </a:lnTo>
                <a:lnTo>
                  <a:pt x="119303" y="49021"/>
                </a:lnTo>
                <a:lnTo>
                  <a:pt x="115036" y="45186"/>
                </a:lnTo>
                <a:lnTo>
                  <a:pt x="115036" y="36664"/>
                </a:lnTo>
                <a:lnTo>
                  <a:pt x="116916" y="33616"/>
                </a:lnTo>
                <a:lnTo>
                  <a:pt x="124396" y="29082"/>
                </a:lnTo>
                <a:lnTo>
                  <a:pt x="129400" y="27952"/>
                </a:lnTo>
                <a:lnTo>
                  <a:pt x="166662" y="27952"/>
                </a:lnTo>
                <a:lnTo>
                  <a:pt x="166662" y="19164"/>
                </a:lnTo>
                <a:lnTo>
                  <a:pt x="158137" y="17371"/>
                </a:lnTo>
                <a:lnTo>
                  <a:pt x="150145" y="16089"/>
                </a:lnTo>
                <a:lnTo>
                  <a:pt x="142687" y="15319"/>
                </a:lnTo>
                <a:lnTo>
                  <a:pt x="135763" y="15062"/>
                </a:lnTo>
                <a:close/>
              </a:path>
              <a:path extrusionOk="0" h="146685" w="596900">
                <a:moveTo>
                  <a:pt x="166662" y="27952"/>
                </a:moveTo>
                <a:lnTo>
                  <a:pt x="135674" y="27952"/>
                </a:lnTo>
                <a:lnTo>
                  <a:pt x="142868" y="28274"/>
                </a:lnTo>
                <a:lnTo>
                  <a:pt x="150429" y="29238"/>
                </a:lnTo>
                <a:lnTo>
                  <a:pt x="158360" y="30845"/>
                </a:lnTo>
                <a:lnTo>
                  <a:pt x="166662" y="33096"/>
                </a:lnTo>
                <a:lnTo>
                  <a:pt x="166662" y="27952"/>
                </a:lnTo>
                <a:close/>
              </a:path>
              <a:path extrusionOk="0" h="146685" w="596900">
                <a:moveTo>
                  <a:pt x="280835" y="0"/>
                </a:moveTo>
                <a:lnTo>
                  <a:pt x="205346" y="0"/>
                </a:lnTo>
                <a:lnTo>
                  <a:pt x="205346" y="111709"/>
                </a:lnTo>
                <a:lnTo>
                  <a:pt x="284835" y="111709"/>
                </a:lnTo>
                <a:lnTo>
                  <a:pt x="284835" y="98818"/>
                </a:lnTo>
                <a:lnTo>
                  <a:pt x="222504" y="98818"/>
                </a:lnTo>
                <a:lnTo>
                  <a:pt x="222504" y="59639"/>
                </a:lnTo>
                <a:lnTo>
                  <a:pt x="271957" y="59639"/>
                </a:lnTo>
                <a:lnTo>
                  <a:pt x="271957" y="46761"/>
                </a:lnTo>
                <a:lnTo>
                  <a:pt x="222504" y="46761"/>
                </a:lnTo>
                <a:lnTo>
                  <a:pt x="222504" y="12890"/>
                </a:lnTo>
                <a:lnTo>
                  <a:pt x="280835" y="12890"/>
                </a:lnTo>
                <a:lnTo>
                  <a:pt x="280835" y="0"/>
                </a:lnTo>
                <a:close/>
              </a:path>
              <a:path extrusionOk="0" h="146685" w="596900">
                <a:moveTo>
                  <a:pt x="316382" y="17157"/>
                </a:moveTo>
                <a:lnTo>
                  <a:pt x="301320" y="17157"/>
                </a:lnTo>
                <a:lnTo>
                  <a:pt x="301320" y="111709"/>
                </a:lnTo>
                <a:lnTo>
                  <a:pt x="316382" y="111709"/>
                </a:lnTo>
                <a:lnTo>
                  <a:pt x="316457" y="50672"/>
                </a:lnTo>
                <a:lnTo>
                  <a:pt x="318884" y="44932"/>
                </a:lnTo>
                <a:lnTo>
                  <a:pt x="321792" y="39979"/>
                </a:lnTo>
                <a:lnTo>
                  <a:pt x="326050" y="34912"/>
                </a:lnTo>
                <a:lnTo>
                  <a:pt x="316382" y="34912"/>
                </a:lnTo>
                <a:lnTo>
                  <a:pt x="316382" y="17157"/>
                </a:lnTo>
                <a:close/>
              </a:path>
              <a:path extrusionOk="0" h="146685" w="596900">
                <a:moveTo>
                  <a:pt x="352566" y="30048"/>
                </a:moveTo>
                <a:lnTo>
                  <a:pt x="336054" y="30048"/>
                </a:lnTo>
                <a:lnTo>
                  <a:pt x="337566" y="31127"/>
                </a:lnTo>
                <a:lnTo>
                  <a:pt x="339077" y="35483"/>
                </a:lnTo>
                <a:lnTo>
                  <a:pt x="339458" y="39827"/>
                </a:lnTo>
                <a:lnTo>
                  <a:pt x="339458" y="111709"/>
                </a:lnTo>
                <a:lnTo>
                  <a:pt x="354520" y="111709"/>
                </a:lnTo>
                <a:lnTo>
                  <a:pt x="354520" y="50672"/>
                </a:lnTo>
                <a:lnTo>
                  <a:pt x="359182" y="41571"/>
                </a:lnTo>
                <a:lnTo>
                  <a:pt x="363681" y="35071"/>
                </a:lnTo>
                <a:lnTo>
                  <a:pt x="363858" y="34912"/>
                </a:lnTo>
                <a:lnTo>
                  <a:pt x="353910" y="34912"/>
                </a:lnTo>
                <a:lnTo>
                  <a:pt x="352566" y="30048"/>
                </a:lnTo>
                <a:close/>
              </a:path>
              <a:path extrusionOk="0" h="146685" w="596900">
                <a:moveTo>
                  <a:pt x="392075" y="29870"/>
                </a:moveTo>
                <a:lnTo>
                  <a:pt x="374281" y="29870"/>
                </a:lnTo>
                <a:lnTo>
                  <a:pt x="375704" y="30797"/>
                </a:lnTo>
                <a:lnTo>
                  <a:pt x="377215" y="34505"/>
                </a:lnTo>
                <a:lnTo>
                  <a:pt x="377583" y="38023"/>
                </a:lnTo>
                <a:lnTo>
                  <a:pt x="377583" y="111709"/>
                </a:lnTo>
                <a:lnTo>
                  <a:pt x="392645" y="111709"/>
                </a:lnTo>
                <a:lnTo>
                  <a:pt x="392645" y="32854"/>
                </a:lnTo>
                <a:lnTo>
                  <a:pt x="392075" y="29870"/>
                </a:lnTo>
                <a:close/>
              </a:path>
              <a:path extrusionOk="0" h="146685" w="596900">
                <a:moveTo>
                  <a:pt x="337451" y="15062"/>
                </a:moveTo>
                <a:lnTo>
                  <a:pt x="332382" y="16302"/>
                </a:lnTo>
                <a:lnTo>
                  <a:pt x="327178" y="20024"/>
                </a:lnTo>
                <a:lnTo>
                  <a:pt x="321844" y="26227"/>
                </a:lnTo>
                <a:lnTo>
                  <a:pt x="316382" y="34912"/>
                </a:lnTo>
                <a:lnTo>
                  <a:pt x="326050" y="34912"/>
                </a:lnTo>
                <a:lnTo>
                  <a:pt x="328472" y="32029"/>
                </a:lnTo>
                <a:lnTo>
                  <a:pt x="331355" y="30048"/>
                </a:lnTo>
                <a:lnTo>
                  <a:pt x="352566" y="30048"/>
                </a:lnTo>
                <a:lnTo>
                  <a:pt x="351510" y="26227"/>
                </a:lnTo>
                <a:lnTo>
                  <a:pt x="347967" y="20024"/>
                </a:lnTo>
                <a:lnTo>
                  <a:pt x="343281" y="16302"/>
                </a:lnTo>
                <a:lnTo>
                  <a:pt x="337451" y="15062"/>
                </a:lnTo>
                <a:close/>
              </a:path>
              <a:path extrusionOk="0" h="146685" w="596900">
                <a:moveTo>
                  <a:pt x="381685" y="15062"/>
                </a:moveTo>
                <a:lnTo>
                  <a:pt x="375754" y="15062"/>
                </a:lnTo>
                <a:lnTo>
                  <a:pt x="369861" y="16302"/>
                </a:lnTo>
                <a:lnTo>
                  <a:pt x="364356" y="20024"/>
                </a:lnTo>
                <a:lnTo>
                  <a:pt x="359242" y="26227"/>
                </a:lnTo>
                <a:lnTo>
                  <a:pt x="354520" y="34912"/>
                </a:lnTo>
                <a:lnTo>
                  <a:pt x="363858" y="34912"/>
                </a:lnTo>
                <a:lnTo>
                  <a:pt x="368016" y="31170"/>
                </a:lnTo>
                <a:lnTo>
                  <a:pt x="372186" y="29870"/>
                </a:lnTo>
                <a:lnTo>
                  <a:pt x="392075" y="29870"/>
                </a:lnTo>
                <a:lnTo>
                  <a:pt x="391312" y="25882"/>
                </a:lnTo>
                <a:lnTo>
                  <a:pt x="385978" y="17233"/>
                </a:lnTo>
                <a:lnTo>
                  <a:pt x="381685" y="15062"/>
                </a:lnTo>
                <a:close/>
              </a:path>
              <a:path extrusionOk="0" h="146685" w="596900">
                <a:moveTo>
                  <a:pt x="432638" y="17157"/>
                </a:moveTo>
                <a:lnTo>
                  <a:pt x="415493" y="17157"/>
                </a:lnTo>
                <a:lnTo>
                  <a:pt x="415493" y="146100"/>
                </a:lnTo>
                <a:lnTo>
                  <a:pt x="432638" y="146100"/>
                </a:lnTo>
                <a:lnTo>
                  <a:pt x="432638" y="101003"/>
                </a:lnTo>
                <a:lnTo>
                  <a:pt x="456145" y="101003"/>
                </a:lnTo>
                <a:lnTo>
                  <a:pt x="450333" y="100198"/>
                </a:lnTo>
                <a:lnTo>
                  <a:pt x="444477" y="97782"/>
                </a:lnTo>
                <a:lnTo>
                  <a:pt x="438579" y="93753"/>
                </a:lnTo>
                <a:lnTo>
                  <a:pt x="432638" y="88112"/>
                </a:lnTo>
                <a:lnTo>
                  <a:pt x="432638" y="47802"/>
                </a:lnTo>
                <a:lnTo>
                  <a:pt x="439148" y="39877"/>
                </a:lnTo>
                <a:lnTo>
                  <a:pt x="445051" y="34912"/>
                </a:lnTo>
                <a:lnTo>
                  <a:pt x="432638" y="34912"/>
                </a:lnTo>
                <a:lnTo>
                  <a:pt x="432638" y="17157"/>
                </a:lnTo>
                <a:close/>
              </a:path>
              <a:path extrusionOk="0" h="146685" w="596900">
                <a:moveTo>
                  <a:pt x="490256" y="29692"/>
                </a:moveTo>
                <a:lnTo>
                  <a:pt x="459981" y="29692"/>
                </a:lnTo>
                <a:lnTo>
                  <a:pt x="468701" y="31783"/>
                </a:lnTo>
                <a:lnTo>
                  <a:pt x="474932" y="38053"/>
                </a:lnTo>
                <a:lnTo>
                  <a:pt x="478672" y="48503"/>
                </a:lnTo>
                <a:lnTo>
                  <a:pt x="479920" y="63131"/>
                </a:lnTo>
                <a:lnTo>
                  <a:pt x="479530" y="71599"/>
                </a:lnTo>
                <a:lnTo>
                  <a:pt x="463689" y="101003"/>
                </a:lnTo>
                <a:lnTo>
                  <a:pt x="432638" y="101003"/>
                </a:lnTo>
                <a:lnTo>
                  <a:pt x="438239" y="106637"/>
                </a:lnTo>
                <a:lnTo>
                  <a:pt x="444414" y="110661"/>
                </a:lnTo>
                <a:lnTo>
                  <a:pt x="451165" y="113076"/>
                </a:lnTo>
                <a:lnTo>
                  <a:pt x="458495" y="113880"/>
                </a:lnTo>
                <a:lnTo>
                  <a:pt x="466956" y="112973"/>
                </a:lnTo>
                <a:lnTo>
                  <a:pt x="495453" y="82565"/>
                </a:lnTo>
                <a:lnTo>
                  <a:pt x="498195" y="61302"/>
                </a:lnTo>
                <a:lnTo>
                  <a:pt x="497616" y="51153"/>
                </a:lnTo>
                <a:lnTo>
                  <a:pt x="495879" y="42133"/>
                </a:lnTo>
                <a:lnTo>
                  <a:pt x="492969" y="34218"/>
                </a:lnTo>
                <a:lnTo>
                  <a:pt x="490256" y="29692"/>
                </a:lnTo>
                <a:close/>
              </a:path>
              <a:path extrusionOk="0" h="146685" w="596900">
                <a:moveTo>
                  <a:pt x="463550" y="15062"/>
                </a:moveTo>
                <a:lnTo>
                  <a:pt x="454696" y="16302"/>
                </a:lnTo>
                <a:lnTo>
                  <a:pt x="446593" y="20024"/>
                </a:lnTo>
                <a:lnTo>
                  <a:pt x="439241" y="26227"/>
                </a:lnTo>
                <a:lnTo>
                  <a:pt x="432638" y="34912"/>
                </a:lnTo>
                <a:lnTo>
                  <a:pt x="445051" y="34912"/>
                </a:lnTo>
                <a:lnTo>
                  <a:pt x="445876" y="34218"/>
                </a:lnTo>
                <a:lnTo>
                  <a:pt x="452821" y="30823"/>
                </a:lnTo>
                <a:lnTo>
                  <a:pt x="459981" y="29692"/>
                </a:lnTo>
                <a:lnTo>
                  <a:pt x="490256" y="29692"/>
                </a:lnTo>
                <a:lnTo>
                  <a:pt x="488924" y="27470"/>
                </a:lnTo>
                <a:lnTo>
                  <a:pt x="483859" y="22043"/>
                </a:lnTo>
                <a:lnTo>
                  <a:pt x="477942" y="18165"/>
                </a:lnTo>
                <a:lnTo>
                  <a:pt x="471172" y="15838"/>
                </a:lnTo>
                <a:lnTo>
                  <a:pt x="463550" y="15062"/>
                </a:lnTo>
                <a:close/>
              </a:path>
              <a:path extrusionOk="0" h="146685" w="596900">
                <a:moveTo>
                  <a:pt x="521334" y="92379"/>
                </a:moveTo>
                <a:lnTo>
                  <a:pt x="521334" y="107873"/>
                </a:lnTo>
                <a:lnTo>
                  <a:pt x="530469" y="110505"/>
                </a:lnTo>
                <a:lnTo>
                  <a:pt x="539319" y="112382"/>
                </a:lnTo>
                <a:lnTo>
                  <a:pt x="547886" y="113506"/>
                </a:lnTo>
                <a:lnTo>
                  <a:pt x="556171" y="113880"/>
                </a:lnTo>
                <a:lnTo>
                  <a:pt x="565012" y="113383"/>
                </a:lnTo>
                <a:lnTo>
                  <a:pt x="572906" y="111890"/>
                </a:lnTo>
                <a:lnTo>
                  <a:pt x="579852" y="109401"/>
                </a:lnTo>
                <a:lnTo>
                  <a:pt x="585851" y="105917"/>
                </a:lnTo>
                <a:lnTo>
                  <a:pt x="592682" y="101003"/>
                </a:lnTo>
                <a:lnTo>
                  <a:pt x="555815" y="101003"/>
                </a:lnTo>
                <a:lnTo>
                  <a:pt x="548209" y="100464"/>
                </a:lnTo>
                <a:lnTo>
                  <a:pt x="539927" y="98848"/>
                </a:lnTo>
                <a:lnTo>
                  <a:pt x="530969" y="96154"/>
                </a:lnTo>
                <a:lnTo>
                  <a:pt x="521334" y="92379"/>
                </a:lnTo>
                <a:close/>
              </a:path>
              <a:path extrusionOk="0" h="146685" w="596900">
                <a:moveTo>
                  <a:pt x="560959" y="15062"/>
                </a:moveTo>
                <a:lnTo>
                  <a:pt x="523773" y="33464"/>
                </a:lnTo>
                <a:lnTo>
                  <a:pt x="523773" y="42062"/>
                </a:lnTo>
                <a:lnTo>
                  <a:pt x="574509" y="76098"/>
                </a:lnTo>
                <a:lnTo>
                  <a:pt x="579932" y="80594"/>
                </a:lnTo>
                <a:lnTo>
                  <a:pt x="579932" y="90411"/>
                </a:lnTo>
                <a:lnTo>
                  <a:pt x="577659" y="93967"/>
                </a:lnTo>
                <a:lnTo>
                  <a:pt x="568540" y="99593"/>
                </a:lnTo>
                <a:lnTo>
                  <a:pt x="562787" y="101003"/>
                </a:lnTo>
                <a:lnTo>
                  <a:pt x="592682" y="101003"/>
                </a:lnTo>
                <a:lnTo>
                  <a:pt x="593229" y="100609"/>
                </a:lnTo>
                <a:lnTo>
                  <a:pt x="596912" y="93484"/>
                </a:lnTo>
                <a:lnTo>
                  <a:pt x="596912" y="78397"/>
                </a:lnTo>
                <a:lnTo>
                  <a:pt x="595185" y="73380"/>
                </a:lnTo>
                <a:lnTo>
                  <a:pt x="588276" y="65671"/>
                </a:lnTo>
                <a:lnTo>
                  <a:pt x="582599" y="62344"/>
                </a:lnTo>
                <a:lnTo>
                  <a:pt x="544499" y="49021"/>
                </a:lnTo>
                <a:lnTo>
                  <a:pt x="540232" y="45186"/>
                </a:lnTo>
                <a:lnTo>
                  <a:pt x="540232" y="36664"/>
                </a:lnTo>
                <a:lnTo>
                  <a:pt x="542112" y="33616"/>
                </a:lnTo>
                <a:lnTo>
                  <a:pt x="549592" y="29082"/>
                </a:lnTo>
                <a:lnTo>
                  <a:pt x="554596" y="27952"/>
                </a:lnTo>
                <a:lnTo>
                  <a:pt x="591858" y="27952"/>
                </a:lnTo>
                <a:lnTo>
                  <a:pt x="591858" y="19164"/>
                </a:lnTo>
                <a:lnTo>
                  <a:pt x="583333" y="17371"/>
                </a:lnTo>
                <a:lnTo>
                  <a:pt x="575341" y="16089"/>
                </a:lnTo>
                <a:lnTo>
                  <a:pt x="567883" y="15319"/>
                </a:lnTo>
                <a:lnTo>
                  <a:pt x="560959" y="15062"/>
                </a:lnTo>
                <a:close/>
              </a:path>
              <a:path extrusionOk="0" h="146685" w="596900">
                <a:moveTo>
                  <a:pt x="591858" y="27952"/>
                </a:moveTo>
                <a:lnTo>
                  <a:pt x="560870" y="27952"/>
                </a:lnTo>
                <a:lnTo>
                  <a:pt x="568064" y="28274"/>
                </a:lnTo>
                <a:lnTo>
                  <a:pt x="575625" y="29238"/>
                </a:lnTo>
                <a:lnTo>
                  <a:pt x="583556" y="30845"/>
                </a:lnTo>
                <a:lnTo>
                  <a:pt x="591858" y="33096"/>
                </a:lnTo>
                <a:lnTo>
                  <a:pt x="591858" y="2795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02" name="Google Shape;2102;p174"/>
          <p:cNvSpPr/>
          <p:nvPr/>
        </p:nvSpPr>
        <p:spPr>
          <a:xfrm>
            <a:off x="6369354" y="3759352"/>
            <a:ext cx="2185924" cy="17188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03" name="Google Shape;2103;p174"/>
          <p:cNvSpPr/>
          <p:nvPr/>
        </p:nvSpPr>
        <p:spPr>
          <a:xfrm>
            <a:off x="738093" y="3972724"/>
            <a:ext cx="5477845" cy="101668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04" name="Google Shape;2104;p174"/>
          <p:cNvSpPr/>
          <p:nvPr/>
        </p:nvSpPr>
        <p:spPr>
          <a:xfrm>
            <a:off x="2865196" y="4186085"/>
            <a:ext cx="170180" cy="163830"/>
          </a:xfrm>
          <a:custGeom>
            <a:rect b="b" l="l" r="r" t="t"/>
            <a:pathLst>
              <a:path extrusionOk="0" h="163829" w="170180">
                <a:moveTo>
                  <a:pt x="44577" y="40830"/>
                </a:moveTo>
                <a:lnTo>
                  <a:pt x="7083" y="62613"/>
                </a:lnTo>
                <a:lnTo>
                  <a:pt x="0" y="91249"/>
                </a:lnTo>
                <a:lnTo>
                  <a:pt x="819" y="102236"/>
                </a:lnTo>
                <a:lnTo>
                  <a:pt x="29030" y="136515"/>
                </a:lnTo>
                <a:lnTo>
                  <a:pt x="50584" y="139649"/>
                </a:lnTo>
                <a:lnTo>
                  <a:pt x="58216" y="139279"/>
                </a:lnTo>
                <a:lnTo>
                  <a:pt x="66216" y="138171"/>
                </a:lnTo>
                <a:lnTo>
                  <a:pt x="74585" y="136321"/>
                </a:lnTo>
                <a:lnTo>
                  <a:pt x="83324" y="133731"/>
                </a:lnTo>
                <a:lnTo>
                  <a:pt x="83324" y="126771"/>
                </a:lnTo>
                <a:lnTo>
                  <a:pt x="52933" y="126771"/>
                </a:lnTo>
                <a:lnTo>
                  <a:pt x="38495" y="124762"/>
                </a:lnTo>
                <a:lnTo>
                  <a:pt x="27909" y="118735"/>
                </a:lnTo>
                <a:lnTo>
                  <a:pt x="21174" y="108694"/>
                </a:lnTo>
                <a:lnTo>
                  <a:pt x="18288" y="94640"/>
                </a:lnTo>
                <a:lnTo>
                  <a:pt x="82715" y="94640"/>
                </a:lnTo>
                <a:lnTo>
                  <a:pt x="82715" y="89154"/>
                </a:lnTo>
                <a:lnTo>
                  <a:pt x="82345" y="81749"/>
                </a:lnTo>
                <a:lnTo>
                  <a:pt x="18808" y="81749"/>
                </a:lnTo>
                <a:lnTo>
                  <a:pt x="19621" y="72936"/>
                </a:lnTo>
                <a:lnTo>
                  <a:pt x="22161" y="66052"/>
                </a:lnTo>
                <a:lnTo>
                  <a:pt x="30695" y="56184"/>
                </a:lnTo>
                <a:lnTo>
                  <a:pt x="36245" y="53721"/>
                </a:lnTo>
                <a:lnTo>
                  <a:pt x="74129" y="53721"/>
                </a:lnTo>
                <a:lnTo>
                  <a:pt x="73444" y="52590"/>
                </a:lnTo>
                <a:lnTo>
                  <a:pt x="68162" y="47447"/>
                </a:lnTo>
                <a:lnTo>
                  <a:pt x="61591" y="43772"/>
                </a:lnTo>
                <a:lnTo>
                  <a:pt x="53730" y="41566"/>
                </a:lnTo>
                <a:lnTo>
                  <a:pt x="44577" y="40830"/>
                </a:lnTo>
                <a:close/>
              </a:path>
              <a:path extrusionOk="0" h="163829" w="170180">
                <a:moveTo>
                  <a:pt x="83324" y="120154"/>
                </a:moveTo>
                <a:lnTo>
                  <a:pt x="75223" y="123047"/>
                </a:lnTo>
                <a:lnTo>
                  <a:pt x="67457" y="125115"/>
                </a:lnTo>
                <a:lnTo>
                  <a:pt x="60027" y="126357"/>
                </a:lnTo>
                <a:lnTo>
                  <a:pt x="52933" y="126771"/>
                </a:lnTo>
                <a:lnTo>
                  <a:pt x="83324" y="126771"/>
                </a:lnTo>
                <a:lnTo>
                  <a:pt x="83324" y="120154"/>
                </a:lnTo>
                <a:close/>
              </a:path>
              <a:path extrusionOk="0" h="163829" w="170180">
                <a:moveTo>
                  <a:pt x="74129" y="53721"/>
                </a:moveTo>
                <a:lnTo>
                  <a:pt x="43103" y="53721"/>
                </a:lnTo>
                <a:lnTo>
                  <a:pt x="52430" y="55321"/>
                </a:lnTo>
                <a:lnTo>
                  <a:pt x="59094" y="60120"/>
                </a:lnTo>
                <a:lnTo>
                  <a:pt x="63093" y="68117"/>
                </a:lnTo>
                <a:lnTo>
                  <a:pt x="64427" y="79311"/>
                </a:lnTo>
                <a:lnTo>
                  <a:pt x="64427" y="81749"/>
                </a:lnTo>
                <a:lnTo>
                  <a:pt x="82345" y="81749"/>
                </a:lnTo>
                <a:lnTo>
                  <a:pt x="82136" y="77561"/>
                </a:lnTo>
                <a:lnTo>
                  <a:pt x="80398" y="67605"/>
                </a:lnTo>
                <a:lnTo>
                  <a:pt x="77501" y="59282"/>
                </a:lnTo>
                <a:lnTo>
                  <a:pt x="74129" y="53721"/>
                </a:lnTo>
                <a:close/>
              </a:path>
              <a:path extrusionOk="0" h="163829" w="170180">
                <a:moveTo>
                  <a:pt x="105765" y="0"/>
                </a:moveTo>
                <a:lnTo>
                  <a:pt x="105765" y="11836"/>
                </a:lnTo>
                <a:lnTo>
                  <a:pt x="116514" y="14991"/>
                </a:lnTo>
                <a:lnTo>
                  <a:pt x="125939" y="19831"/>
                </a:lnTo>
                <a:lnTo>
                  <a:pt x="149990" y="55372"/>
                </a:lnTo>
                <a:lnTo>
                  <a:pt x="153043" y="81661"/>
                </a:lnTo>
                <a:lnTo>
                  <a:pt x="152280" y="95431"/>
                </a:lnTo>
                <a:lnTo>
                  <a:pt x="133978" y="136916"/>
                </a:lnTo>
                <a:lnTo>
                  <a:pt x="105765" y="151409"/>
                </a:lnTo>
                <a:lnTo>
                  <a:pt x="105765" y="163245"/>
                </a:lnTo>
                <a:lnTo>
                  <a:pt x="142457" y="147450"/>
                </a:lnTo>
                <a:lnTo>
                  <a:pt x="165677" y="111933"/>
                </a:lnTo>
                <a:lnTo>
                  <a:pt x="170187" y="81584"/>
                </a:lnTo>
                <a:lnTo>
                  <a:pt x="169066" y="65873"/>
                </a:lnTo>
                <a:lnTo>
                  <a:pt x="152171" y="25984"/>
                </a:lnTo>
                <a:lnTo>
                  <a:pt x="119310" y="2802"/>
                </a:lnTo>
                <a:lnTo>
                  <a:pt x="10576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05" name="Google Shape;2105;p174"/>
          <p:cNvSpPr/>
          <p:nvPr/>
        </p:nvSpPr>
        <p:spPr>
          <a:xfrm>
            <a:off x="495300" y="2584704"/>
            <a:ext cx="8232775" cy="2563495"/>
          </a:xfrm>
          <a:custGeom>
            <a:rect b="b" l="l" r="r" t="t"/>
            <a:pathLst>
              <a:path extrusionOk="0" h="2563495" w="8232775">
                <a:moveTo>
                  <a:pt x="0" y="0"/>
                </a:moveTo>
                <a:lnTo>
                  <a:pt x="8232648" y="0"/>
                </a:lnTo>
                <a:lnTo>
                  <a:pt x="8232648" y="2563368"/>
                </a:lnTo>
                <a:lnTo>
                  <a:pt x="0" y="2563368"/>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06" name="Google Shape;2106;p174"/>
          <p:cNvSpPr txBox="1"/>
          <p:nvPr>
            <p:ph idx="1" type="body"/>
          </p:nvPr>
        </p:nvSpPr>
        <p:spPr>
          <a:xfrm>
            <a:off x="472440" y="1241171"/>
            <a:ext cx="8255635" cy="3847053"/>
          </a:xfrm>
          <a:prstGeom prst="rect">
            <a:avLst/>
          </a:prstGeom>
          <a:noFill/>
          <a:ln>
            <a:noFill/>
          </a:ln>
        </p:spPr>
        <p:txBody>
          <a:bodyPr anchorCtr="0" anchor="t" bIns="0" lIns="0" spcFirstLastPara="1" rIns="0" wrap="square" tIns="1548225">
            <a:spAutoFit/>
          </a:bodyPr>
          <a:lstStyle/>
          <a:p>
            <a:pPr indent="0" lvl="0" marL="0" marR="5322570" rtl="0" algn="l">
              <a:lnSpc>
                <a:spcPct val="100000"/>
              </a:lnSpc>
              <a:spcBef>
                <a:spcPts val="0"/>
              </a:spcBef>
              <a:spcAft>
                <a:spcPts val="0"/>
              </a:spcAft>
              <a:buClr>
                <a:schemeClr val="dk1"/>
              </a:buClr>
              <a:buSzPts val="1400"/>
              <a:buFont typeface="Arial"/>
              <a:buNone/>
            </a:pPr>
            <a:r>
              <a:rPr lang="en-US" sz="1400">
                <a:solidFill>
                  <a:schemeClr val="dk1"/>
                </a:solidFill>
                <a:latin typeface="Cambria"/>
                <a:ea typeface="Cambria"/>
                <a:cs typeface="Cambria"/>
                <a:sym typeface="Cambria"/>
              </a:rPr>
              <a:t>ResultSet rsEmps = null;  try</a:t>
            </a:r>
            <a:endParaRPr/>
          </a:p>
          <a:p>
            <a:pPr indent="0" lvl="0" marL="0" marR="0" rtl="0" algn="l">
              <a:lnSpc>
                <a:spcPct val="100000"/>
              </a:lnSpc>
              <a:spcBef>
                <a:spcPts val="280"/>
              </a:spcBef>
              <a:spcAft>
                <a:spcPts val="0"/>
              </a:spcAft>
              <a:buClr>
                <a:schemeClr val="dk1"/>
              </a:buClr>
              <a:buSzPts val="1400"/>
              <a:buFont typeface="Arial"/>
              <a:buNone/>
            </a:pPr>
            <a:r>
              <a:rPr lang="en-US" sz="1400">
                <a:solidFill>
                  <a:schemeClr val="dk1"/>
                </a:solidFill>
                <a:latin typeface="Cambria"/>
                <a:ea typeface="Cambria"/>
                <a:cs typeface="Cambria"/>
                <a:sym typeface="Cambria"/>
              </a:rPr>
              <a:t>{</a:t>
            </a:r>
            <a:endParaRPr/>
          </a:p>
          <a:p>
            <a:pPr indent="0" lvl="0" marL="169227" marR="0" rtl="0" algn="l">
              <a:lnSpc>
                <a:spcPct val="100000"/>
              </a:lnSpc>
              <a:spcBef>
                <a:spcPts val="280"/>
              </a:spcBef>
              <a:spcAft>
                <a:spcPts val="0"/>
              </a:spcAft>
              <a:buClr>
                <a:schemeClr val="dk1"/>
              </a:buClr>
              <a:buSzPts val="1400"/>
              <a:buFont typeface="Arial"/>
              <a:buNone/>
            </a:pPr>
            <a:r>
              <a:rPr lang="en-US" sz="1400">
                <a:solidFill>
                  <a:schemeClr val="dk1"/>
                </a:solidFill>
                <a:latin typeface="Cambria"/>
                <a:ea typeface="Cambria"/>
                <a:cs typeface="Cambria"/>
                <a:sym typeface="Cambria"/>
              </a:rPr>
              <a:t>Statement st = cnEmps.createStatement();</a:t>
            </a:r>
            <a:endParaRPr/>
          </a:p>
          <a:p>
            <a:pPr indent="0" lvl="0" marL="169227" marR="0" rtl="0" algn="l">
              <a:lnSpc>
                <a:spcPct val="100000"/>
              </a:lnSpc>
              <a:spcBef>
                <a:spcPts val="280"/>
              </a:spcBef>
              <a:spcAft>
                <a:spcPts val="0"/>
              </a:spcAft>
              <a:buClr>
                <a:schemeClr val="dk1"/>
              </a:buClr>
              <a:buSzPts val="1400"/>
              <a:buFont typeface="Arial"/>
              <a:buNone/>
            </a:pPr>
            <a:r>
              <a:rPr lang="en-US" sz="1400">
                <a:solidFill>
                  <a:schemeClr val="dk1"/>
                </a:solidFill>
                <a:latin typeface="Cambria"/>
                <a:ea typeface="Cambria"/>
                <a:cs typeface="Cambria"/>
                <a:sym typeface="Cambria"/>
              </a:rPr>
              <a:t>rsEmps = st.executeQuery("SELECT Name, Salary FROM MySchema.Employees");</a:t>
            </a:r>
            <a:endParaRPr/>
          </a:p>
          <a:p>
            <a:pPr indent="0" lvl="0" marL="0" marR="0" rtl="0" algn="l">
              <a:lnSpc>
                <a:spcPct val="100000"/>
              </a:lnSpc>
              <a:spcBef>
                <a:spcPts val="280"/>
              </a:spcBef>
              <a:spcAft>
                <a:spcPts val="0"/>
              </a:spcAft>
              <a:buClr>
                <a:schemeClr val="dk1"/>
              </a:buClr>
              <a:buSzPts val="1400"/>
              <a:buFont typeface="Arial"/>
              <a:buNone/>
            </a:pPr>
            <a:r>
              <a:rPr lang="en-US" sz="1400">
                <a:solidFill>
                  <a:schemeClr val="dk1"/>
                </a:solidFill>
                <a:latin typeface="Cambria"/>
                <a:ea typeface="Cambria"/>
                <a:cs typeface="Cambria"/>
                <a:sym typeface="Cambria"/>
              </a:rPr>
              <a:t>}</a:t>
            </a:r>
            <a:endParaRPr/>
          </a:p>
          <a:p>
            <a:pPr indent="0" lvl="0" marL="0" marR="0" rtl="0" algn="l">
              <a:lnSpc>
                <a:spcPct val="100000"/>
              </a:lnSpc>
              <a:spcBef>
                <a:spcPts val="280"/>
              </a:spcBef>
              <a:spcAft>
                <a:spcPts val="0"/>
              </a:spcAft>
              <a:buClr>
                <a:schemeClr val="dk1"/>
              </a:buClr>
              <a:buSzPts val="1400"/>
              <a:buFont typeface="Arial"/>
              <a:buNone/>
            </a:pPr>
            <a:r>
              <a:rPr lang="en-US" sz="1400">
                <a:solidFill>
                  <a:schemeClr val="dk1"/>
                </a:solidFill>
                <a:latin typeface="Cambria"/>
                <a:ea typeface="Cambria"/>
                <a:cs typeface="Cambria"/>
                <a:sym typeface="Cambria"/>
              </a:rPr>
              <a:t>catch (SQLException e)</a:t>
            </a:r>
            <a:endParaRPr/>
          </a:p>
          <a:p>
            <a:pPr indent="0" lvl="0" marL="0" marR="0" rtl="0" algn="l">
              <a:lnSpc>
                <a:spcPct val="100000"/>
              </a:lnSpc>
              <a:spcBef>
                <a:spcPts val="280"/>
              </a:spcBef>
              <a:spcAft>
                <a:spcPts val="0"/>
              </a:spcAft>
              <a:buClr>
                <a:schemeClr val="dk1"/>
              </a:buClr>
              <a:buSzPts val="1400"/>
              <a:buFont typeface="Arial"/>
              <a:buNone/>
            </a:pPr>
            <a:r>
              <a:rPr lang="en-US" sz="1400">
                <a:solidFill>
                  <a:schemeClr val="dk1"/>
                </a:solidFill>
                <a:latin typeface="Cambria"/>
                <a:ea typeface="Cambria"/>
                <a:cs typeface="Cambria"/>
                <a:sym typeface="Cambria"/>
              </a:rPr>
              <a:t>{</a:t>
            </a:r>
            <a:endParaRPr/>
          </a:p>
          <a:p>
            <a:pPr indent="0" lvl="0" marL="169227" marR="0" rtl="0" algn="l">
              <a:lnSpc>
                <a:spcPct val="100000"/>
              </a:lnSpc>
              <a:spcBef>
                <a:spcPts val="280"/>
              </a:spcBef>
              <a:spcAft>
                <a:spcPts val="0"/>
              </a:spcAft>
              <a:buClr>
                <a:schemeClr val="dk1"/>
              </a:buClr>
              <a:buSzPts val="1400"/>
              <a:buFont typeface="Arial"/>
              <a:buNone/>
            </a:pPr>
            <a:r>
              <a:rPr lang="en-US" sz="1400">
                <a:solidFill>
                  <a:schemeClr val="dk1"/>
                </a:solidFill>
                <a:latin typeface="Cambria"/>
                <a:ea typeface="Cambria"/>
                <a:cs typeface="Cambria"/>
                <a:sym typeface="Cambria"/>
              </a:rPr>
              <a:t>System.out.println("Error executing query: " + e);</a:t>
            </a:r>
            <a:endParaRPr/>
          </a:p>
          <a:p>
            <a:pPr indent="0" lvl="0" marL="0" marR="0" rtl="0" algn="l">
              <a:lnSpc>
                <a:spcPct val="100000"/>
              </a:lnSpc>
              <a:spcBef>
                <a:spcPts val="280"/>
              </a:spcBef>
              <a:spcAft>
                <a:spcPts val="0"/>
              </a:spcAft>
              <a:buClr>
                <a:schemeClr val="dk1"/>
              </a:buClr>
              <a:buSzPts val="1400"/>
              <a:buFont typeface="Arial"/>
              <a:buNone/>
            </a:pPr>
            <a:r>
              <a:rPr lang="en-US" sz="1400">
                <a:solidFill>
                  <a:schemeClr val="dk1"/>
                </a:solidFill>
                <a:latin typeface="Cambria"/>
                <a:ea typeface="Cambria"/>
                <a:cs typeface="Cambria"/>
                <a:sym typeface="Cambria"/>
              </a:rPr>
              <a:t>}</a:t>
            </a:r>
            <a:endParaRPr/>
          </a:p>
        </p:txBody>
      </p:sp>
      <p:sp>
        <p:nvSpPr>
          <p:cNvPr id="2107" name="Google Shape;2107;p174"/>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Executing a SELECT Statement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175"/>
          <p:cNvSpPr txBox="1"/>
          <p:nvPr/>
        </p:nvSpPr>
        <p:spPr>
          <a:xfrm>
            <a:off x="485140" y="1228978"/>
            <a:ext cx="8086725" cy="2130840"/>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Oi"/>
                <a:ea typeface="Oi"/>
                <a:cs typeface="Oi"/>
                <a:sym typeface="Oi"/>
              </a:rPr>
              <a:t>ResultSet </a:t>
            </a:r>
            <a:r>
              <a:rPr b="0" i="0" lang="en-US" sz="2000" u="none" cap="none" strike="noStrike">
                <a:solidFill>
                  <a:schemeClr val="dk1"/>
                </a:solidFill>
                <a:latin typeface="Cambria"/>
                <a:ea typeface="Cambria"/>
                <a:cs typeface="Cambria"/>
                <a:sym typeface="Cambria"/>
              </a:rPr>
              <a:t>gives cursor-like access to the selected rows</a:t>
            </a:r>
            <a:endParaRPr b="0" i="0" sz="2000" u="none" cap="none" strike="noStrike">
              <a:solidFill>
                <a:schemeClr val="dk1"/>
              </a:solidFill>
              <a:latin typeface="Cambria"/>
              <a:ea typeface="Cambria"/>
              <a:cs typeface="Cambria"/>
              <a:sym typeface="Cambria"/>
            </a:endParaRPr>
          </a:p>
          <a:p>
            <a:pPr indent="-342900" lvl="1" marL="8128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JDBC 1.0 supports forward-only cursors</a:t>
            </a:r>
            <a:endParaRPr b="0" i="0" sz="2000" u="none" cap="none" strike="noStrike">
              <a:solidFill>
                <a:schemeClr val="dk1"/>
              </a:solidFill>
              <a:latin typeface="Cambria"/>
              <a:ea typeface="Cambria"/>
              <a:cs typeface="Cambria"/>
              <a:sym typeface="Cambria"/>
            </a:endParaRPr>
          </a:p>
          <a:p>
            <a:pPr indent="-342900" lvl="1" marL="8128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JDBC 2.0 adds support for backwards cursors</a:t>
            </a:r>
            <a:endParaRPr b="0" i="0" sz="2000" u="none" cap="none" strike="noStrike">
              <a:solidFill>
                <a:schemeClr val="dk1"/>
              </a:solidFill>
              <a:latin typeface="Cambria"/>
              <a:ea typeface="Cambria"/>
              <a:cs typeface="Cambria"/>
              <a:sym typeface="Cambria"/>
            </a:endParaRPr>
          </a:p>
          <a:p>
            <a:pPr indent="-342900" lvl="0" marL="355600" marR="48260" rtl="0" algn="l">
              <a:lnSpc>
                <a:spcPct val="103299"/>
              </a:lnSpc>
              <a:spcBef>
                <a:spcPts val="955"/>
              </a:spcBef>
              <a:spcAft>
                <a:spcPts val="0"/>
              </a:spcAft>
              <a:buClr>
                <a:schemeClr val="dk1"/>
              </a:buClr>
              <a:buSzPts val="2000"/>
              <a:buFont typeface="Arial"/>
              <a:buChar char="•"/>
            </a:pPr>
            <a:r>
              <a:rPr b="0" i="0" lang="en-US" sz="2000" u="none" cap="none" strike="noStrike">
                <a:solidFill>
                  <a:schemeClr val="dk1"/>
                </a:solidFill>
                <a:latin typeface="Oi"/>
                <a:ea typeface="Oi"/>
                <a:cs typeface="Oi"/>
                <a:sym typeface="Oi"/>
              </a:rPr>
              <a:t>ResultSet </a:t>
            </a:r>
            <a:r>
              <a:rPr b="0" i="0" lang="en-US" sz="2000" u="none" cap="none" strike="noStrike">
                <a:solidFill>
                  <a:schemeClr val="dk1"/>
                </a:solidFill>
                <a:latin typeface="Cambria"/>
                <a:ea typeface="Cambria"/>
                <a:cs typeface="Cambria"/>
                <a:sym typeface="Cambria"/>
              </a:rPr>
              <a:t>has a suite of methods named </a:t>
            </a:r>
            <a:r>
              <a:rPr b="0" i="0" lang="en-US" sz="2000" u="none" cap="none" strike="noStrike">
                <a:solidFill>
                  <a:schemeClr val="dk1"/>
                </a:solidFill>
                <a:latin typeface="Oi"/>
                <a:ea typeface="Oi"/>
                <a:cs typeface="Oi"/>
                <a:sym typeface="Oi"/>
              </a:rPr>
              <a:t>getXxxx()</a:t>
            </a:r>
            <a:r>
              <a:rPr b="0" i="0" lang="en-US" sz="2000" u="none" cap="none" strike="noStrike">
                <a:solidFill>
                  <a:schemeClr val="dk1"/>
                </a:solidFill>
                <a:latin typeface="Cambria"/>
                <a:ea typeface="Cambria"/>
                <a:cs typeface="Cambria"/>
                <a:sym typeface="Cambria"/>
              </a:rPr>
              <a:t>,  to get a column's value as a specific data type</a:t>
            </a:r>
            <a:endParaRPr b="0" i="0" sz="2000" u="none" cap="none" strike="noStrike">
              <a:solidFill>
                <a:schemeClr val="dk1"/>
              </a:solidFill>
              <a:latin typeface="Cambria"/>
              <a:ea typeface="Cambria"/>
              <a:cs typeface="Cambria"/>
              <a:sym typeface="Cambria"/>
            </a:endParaRPr>
          </a:p>
          <a:p>
            <a:pPr indent="-342900" lvl="1" marL="812800" marR="48260" rtl="0" algn="l">
              <a:lnSpc>
                <a:spcPct val="103299"/>
              </a:lnSpc>
              <a:spcBef>
                <a:spcPts val="955"/>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Access columns by name, or by column number (starting at 1!)</a:t>
            </a:r>
            <a:endParaRPr b="0" i="0" sz="2000" u="none" cap="none" strike="noStrike">
              <a:solidFill>
                <a:schemeClr val="dk1"/>
              </a:solidFill>
              <a:latin typeface="Cambria"/>
              <a:ea typeface="Cambria"/>
              <a:cs typeface="Cambria"/>
              <a:sym typeface="Cambria"/>
            </a:endParaRPr>
          </a:p>
        </p:txBody>
      </p:sp>
      <p:sp>
        <p:nvSpPr>
          <p:cNvPr id="2113" name="Google Shape;2113;p175"/>
          <p:cNvSpPr/>
          <p:nvPr/>
        </p:nvSpPr>
        <p:spPr>
          <a:xfrm>
            <a:off x="739919" y="3735552"/>
            <a:ext cx="932180" cy="140335"/>
          </a:xfrm>
          <a:custGeom>
            <a:rect b="b" l="l" r="r" t="t"/>
            <a:pathLst>
              <a:path extrusionOk="0" h="140335" w="932180">
                <a:moveTo>
                  <a:pt x="31254" y="25768"/>
                </a:moveTo>
                <a:lnTo>
                  <a:pt x="0" y="25768"/>
                </a:lnTo>
                <a:lnTo>
                  <a:pt x="0" y="137477"/>
                </a:lnTo>
                <a:lnTo>
                  <a:pt x="17157" y="137477"/>
                </a:lnTo>
                <a:lnTo>
                  <a:pt x="17157" y="90982"/>
                </a:lnTo>
                <a:lnTo>
                  <a:pt x="53405" y="90982"/>
                </a:lnTo>
                <a:lnTo>
                  <a:pt x="50101" y="86626"/>
                </a:lnTo>
                <a:lnTo>
                  <a:pt x="58889" y="82156"/>
                </a:lnTo>
                <a:lnTo>
                  <a:pt x="64145" y="78104"/>
                </a:lnTo>
                <a:lnTo>
                  <a:pt x="17157" y="78104"/>
                </a:lnTo>
                <a:lnTo>
                  <a:pt x="17157" y="38658"/>
                </a:lnTo>
                <a:lnTo>
                  <a:pt x="70655" y="38658"/>
                </a:lnTo>
                <a:lnTo>
                  <a:pt x="70475" y="38269"/>
                </a:lnTo>
                <a:lnTo>
                  <a:pt x="40262" y="25970"/>
                </a:lnTo>
                <a:lnTo>
                  <a:pt x="31254" y="25768"/>
                </a:lnTo>
                <a:close/>
              </a:path>
              <a:path extrusionOk="0" h="140335" w="932180">
                <a:moveTo>
                  <a:pt x="53405" y="90982"/>
                </a:moveTo>
                <a:lnTo>
                  <a:pt x="32651" y="90982"/>
                </a:lnTo>
                <a:lnTo>
                  <a:pt x="67906" y="137477"/>
                </a:lnTo>
                <a:lnTo>
                  <a:pt x="88671" y="137477"/>
                </a:lnTo>
                <a:lnTo>
                  <a:pt x="53405" y="90982"/>
                </a:lnTo>
                <a:close/>
              </a:path>
              <a:path extrusionOk="0" h="140335" w="932180">
                <a:moveTo>
                  <a:pt x="70655" y="38658"/>
                </a:moveTo>
                <a:lnTo>
                  <a:pt x="38595" y="38658"/>
                </a:lnTo>
                <a:lnTo>
                  <a:pt x="46088" y="39852"/>
                </a:lnTo>
                <a:lnTo>
                  <a:pt x="54216" y="44627"/>
                </a:lnTo>
                <a:lnTo>
                  <a:pt x="56248" y="49047"/>
                </a:lnTo>
                <a:lnTo>
                  <a:pt x="56248" y="62420"/>
                </a:lnTo>
                <a:lnTo>
                  <a:pt x="53543" y="67919"/>
                </a:lnTo>
                <a:lnTo>
                  <a:pt x="42748" y="76060"/>
                </a:lnTo>
                <a:lnTo>
                  <a:pt x="35433" y="78104"/>
                </a:lnTo>
                <a:lnTo>
                  <a:pt x="64145" y="78104"/>
                </a:lnTo>
                <a:lnTo>
                  <a:pt x="65151" y="77330"/>
                </a:lnTo>
                <a:lnTo>
                  <a:pt x="72656" y="66941"/>
                </a:lnTo>
                <a:lnTo>
                  <a:pt x="74523" y="60451"/>
                </a:lnTo>
                <a:lnTo>
                  <a:pt x="74523" y="52679"/>
                </a:lnTo>
                <a:lnTo>
                  <a:pt x="73511" y="44833"/>
                </a:lnTo>
                <a:lnTo>
                  <a:pt x="70655" y="38658"/>
                </a:lnTo>
                <a:close/>
              </a:path>
              <a:path extrusionOk="0" h="140335" w="932180">
                <a:moveTo>
                  <a:pt x="147510" y="40830"/>
                </a:moveTo>
                <a:lnTo>
                  <a:pt x="110011" y="62613"/>
                </a:lnTo>
                <a:lnTo>
                  <a:pt x="102933" y="91249"/>
                </a:lnTo>
                <a:lnTo>
                  <a:pt x="103752" y="102241"/>
                </a:lnTo>
                <a:lnTo>
                  <a:pt x="131964" y="136515"/>
                </a:lnTo>
                <a:lnTo>
                  <a:pt x="153517" y="139649"/>
                </a:lnTo>
                <a:lnTo>
                  <a:pt x="161149" y="139279"/>
                </a:lnTo>
                <a:lnTo>
                  <a:pt x="169149" y="138171"/>
                </a:lnTo>
                <a:lnTo>
                  <a:pt x="177518" y="136321"/>
                </a:lnTo>
                <a:lnTo>
                  <a:pt x="186258" y="133730"/>
                </a:lnTo>
                <a:lnTo>
                  <a:pt x="186258" y="126771"/>
                </a:lnTo>
                <a:lnTo>
                  <a:pt x="155867" y="126771"/>
                </a:lnTo>
                <a:lnTo>
                  <a:pt x="141427" y="124763"/>
                </a:lnTo>
                <a:lnTo>
                  <a:pt x="130838" y="118740"/>
                </a:lnTo>
                <a:lnTo>
                  <a:pt x="124102" y="108699"/>
                </a:lnTo>
                <a:lnTo>
                  <a:pt x="121221" y="94640"/>
                </a:lnTo>
                <a:lnTo>
                  <a:pt x="185648" y="94640"/>
                </a:lnTo>
                <a:lnTo>
                  <a:pt x="185648" y="89153"/>
                </a:lnTo>
                <a:lnTo>
                  <a:pt x="185279" y="81762"/>
                </a:lnTo>
                <a:lnTo>
                  <a:pt x="121742" y="81762"/>
                </a:lnTo>
                <a:lnTo>
                  <a:pt x="122555" y="72936"/>
                </a:lnTo>
                <a:lnTo>
                  <a:pt x="125095" y="66052"/>
                </a:lnTo>
                <a:lnTo>
                  <a:pt x="133629" y="56184"/>
                </a:lnTo>
                <a:lnTo>
                  <a:pt x="139179" y="53720"/>
                </a:lnTo>
                <a:lnTo>
                  <a:pt x="177062" y="53720"/>
                </a:lnTo>
                <a:lnTo>
                  <a:pt x="176377" y="52590"/>
                </a:lnTo>
                <a:lnTo>
                  <a:pt x="171095" y="47447"/>
                </a:lnTo>
                <a:lnTo>
                  <a:pt x="164525" y="43772"/>
                </a:lnTo>
                <a:lnTo>
                  <a:pt x="156664" y="41566"/>
                </a:lnTo>
                <a:lnTo>
                  <a:pt x="147510" y="40830"/>
                </a:lnTo>
                <a:close/>
              </a:path>
              <a:path extrusionOk="0" h="140335" w="932180">
                <a:moveTo>
                  <a:pt x="186258" y="120154"/>
                </a:moveTo>
                <a:lnTo>
                  <a:pt x="178157" y="123047"/>
                </a:lnTo>
                <a:lnTo>
                  <a:pt x="170391" y="125115"/>
                </a:lnTo>
                <a:lnTo>
                  <a:pt x="162960" y="126357"/>
                </a:lnTo>
                <a:lnTo>
                  <a:pt x="155867" y="126771"/>
                </a:lnTo>
                <a:lnTo>
                  <a:pt x="186258" y="126771"/>
                </a:lnTo>
                <a:lnTo>
                  <a:pt x="186258" y="120154"/>
                </a:lnTo>
                <a:close/>
              </a:path>
              <a:path extrusionOk="0" h="140335" w="932180">
                <a:moveTo>
                  <a:pt x="177062" y="53720"/>
                </a:moveTo>
                <a:lnTo>
                  <a:pt x="146037" y="53720"/>
                </a:lnTo>
                <a:lnTo>
                  <a:pt x="155364" y="55321"/>
                </a:lnTo>
                <a:lnTo>
                  <a:pt x="162028" y="60121"/>
                </a:lnTo>
                <a:lnTo>
                  <a:pt x="166027" y="68122"/>
                </a:lnTo>
                <a:lnTo>
                  <a:pt x="167360" y="79324"/>
                </a:lnTo>
                <a:lnTo>
                  <a:pt x="167360" y="81762"/>
                </a:lnTo>
                <a:lnTo>
                  <a:pt x="185279" y="81762"/>
                </a:lnTo>
                <a:lnTo>
                  <a:pt x="185069" y="77567"/>
                </a:lnTo>
                <a:lnTo>
                  <a:pt x="183332" y="67610"/>
                </a:lnTo>
                <a:lnTo>
                  <a:pt x="180435" y="59284"/>
                </a:lnTo>
                <a:lnTo>
                  <a:pt x="177062" y="53720"/>
                </a:lnTo>
                <a:close/>
              </a:path>
              <a:path extrusionOk="0" h="140335" w="932180">
                <a:moveTo>
                  <a:pt x="213626" y="118148"/>
                </a:moveTo>
                <a:lnTo>
                  <a:pt x="213626" y="133642"/>
                </a:lnTo>
                <a:lnTo>
                  <a:pt x="222754" y="136273"/>
                </a:lnTo>
                <a:lnTo>
                  <a:pt x="231600" y="138150"/>
                </a:lnTo>
                <a:lnTo>
                  <a:pt x="240165" y="139274"/>
                </a:lnTo>
                <a:lnTo>
                  <a:pt x="248450" y="139649"/>
                </a:lnTo>
                <a:lnTo>
                  <a:pt x="257291" y="139151"/>
                </a:lnTo>
                <a:lnTo>
                  <a:pt x="265185" y="137658"/>
                </a:lnTo>
                <a:lnTo>
                  <a:pt x="272131" y="135170"/>
                </a:lnTo>
                <a:lnTo>
                  <a:pt x="278130" y="131686"/>
                </a:lnTo>
                <a:lnTo>
                  <a:pt x="284961" y="126771"/>
                </a:lnTo>
                <a:lnTo>
                  <a:pt x="248094" y="126771"/>
                </a:lnTo>
                <a:lnTo>
                  <a:pt x="240488" y="126233"/>
                </a:lnTo>
                <a:lnTo>
                  <a:pt x="232208" y="124617"/>
                </a:lnTo>
                <a:lnTo>
                  <a:pt x="223253" y="121922"/>
                </a:lnTo>
                <a:lnTo>
                  <a:pt x="213626" y="118148"/>
                </a:lnTo>
                <a:close/>
              </a:path>
              <a:path extrusionOk="0" h="140335" w="932180">
                <a:moveTo>
                  <a:pt x="253238" y="40830"/>
                </a:moveTo>
                <a:lnTo>
                  <a:pt x="216065" y="59232"/>
                </a:lnTo>
                <a:lnTo>
                  <a:pt x="216065" y="67830"/>
                </a:lnTo>
                <a:lnTo>
                  <a:pt x="266788" y="101866"/>
                </a:lnTo>
                <a:lnTo>
                  <a:pt x="272211" y="106362"/>
                </a:lnTo>
                <a:lnTo>
                  <a:pt x="272211" y="116179"/>
                </a:lnTo>
                <a:lnTo>
                  <a:pt x="269938" y="119735"/>
                </a:lnTo>
                <a:lnTo>
                  <a:pt x="260819" y="125361"/>
                </a:lnTo>
                <a:lnTo>
                  <a:pt x="255066" y="126771"/>
                </a:lnTo>
                <a:lnTo>
                  <a:pt x="284961" y="126771"/>
                </a:lnTo>
                <a:lnTo>
                  <a:pt x="285508" y="126377"/>
                </a:lnTo>
                <a:lnTo>
                  <a:pt x="289191" y="119252"/>
                </a:lnTo>
                <a:lnTo>
                  <a:pt x="289191" y="104165"/>
                </a:lnTo>
                <a:lnTo>
                  <a:pt x="287464" y="99148"/>
                </a:lnTo>
                <a:lnTo>
                  <a:pt x="280555" y="91439"/>
                </a:lnTo>
                <a:lnTo>
                  <a:pt x="274891" y="88112"/>
                </a:lnTo>
                <a:lnTo>
                  <a:pt x="236778" y="74790"/>
                </a:lnTo>
                <a:lnTo>
                  <a:pt x="232511" y="70954"/>
                </a:lnTo>
                <a:lnTo>
                  <a:pt x="232511" y="62433"/>
                </a:lnTo>
                <a:lnTo>
                  <a:pt x="234391" y="59385"/>
                </a:lnTo>
                <a:lnTo>
                  <a:pt x="241871" y="54851"/>
                </a:lnTo>
                <a:lnTo>
                  <a:pt x="246875" y="53720"/>
                </a:lnTo>
                <a:lnTo>
                  <a:pt x="284149" y="53720"/>
                </a:lnTo>
                <a:lnTo>
                  <a:pt x="284149" y="44932"/>
                </a:lnTo>
                <a:lnTo>
                  <a:pt x="275617" y="43139"/>
                </a:lnTo>
                <a:lnTo>
                  <a:pt x="267622" y="41857"/>
                </a:lnTo>
                <a:lnTo>
                  <a:pt x="260162" y="41087"/>
                </a:lnTo>
                <a:lnTo>
                  <a:pt x="253238" y="40830"/>
                </a:lnTo>
                <a:close/>
              </a:path>
              <a:path extrusionOk="0" h="140335" w="932180">
                <a:moveTo>
                  <a:pt x="284149" y="53720"/>
                </a:moveTo>
                <a:lnTo>
                  <a:pt x="253149" y="53720"/>
                </a:lnTo>
                <a:lnTo>
                  <a:pt x="260343" y="54042"/>
                </a:lnTo>
                <a:lnTo>
                  <a:pt x="267906" y="55006"/>
                </a:lnTo>
                <a:lnTo>
                  <a:pt x="275841" y="56614"/>
                </a:lnTo>
                <a:lnTo>
                  <a:pt x="284149" y="58864"/>
                </a:lnTo>
                <a:lnTo>
                  <a:pt x="284149" y="53720"/>
                </a:lnTo>
                <a:close/>
              </a:path>
              <a:path extrusionOk="0" h="140335" w="932180">
                <a:moveTo>
                  <a:pt x="336499" y="42925"/>
                </a:moveTo>
                <a:lnTo>
                  <a:pt x="319341" y="42925"/>
                </a:lnTo>
                <a:lnTo>
                  <a:pt x="319341" y="107619"/>
                </a:lnTo>
                <a:lnTo>
                  <a:pt x="321017" y="121630"/>
                </a:lnTo>
                <a:lnTo>
                  <a:pt x="326047" y="131640"/>
                </a:lnTo>
                <a:lnTo>
                  <a:pt x="334429" y="137646"/>
                </a:lnTo>
                <a:lnTo>
                  <a:pt x="346163" y="139649"/>
                </a:lnTo>
                <a:lnTo>
                  <a:pt x="355853" y="138403"/>
                </a:lnTo>
                <a:lnTo>
                  <a:pt x="364464" y="134666"/>
                </a:lnTo>
                <a:lnTo>
                  <a:pt x="371999" y="128435"/>
                </a:lnTo>
                <a:lnTo>
                  <a:pt x="375751" y="123367"/>
                </a:lnTo>
                <a:lnTo>
                  <a:pt x="346011" y="123367"/>
                </a:lnTo>
                <a:lnTo>
                  <a:pt x="342150" y="121818"/>
                </a:lnTo>
                <a:lnTo>
                  <a:pt x="337629" y="115608"/>
                </a:lnTo>
                <a:lnTo>
                  <a:pt x="336499" y="110337"/>
                </a:lnTo>
                <a:lnTo>
                  <a:pt x="336499" y="42925"/>
                </a:lnTo>
                <a:close/>
              </a:path>
              <a:path extrusionOk="0" h="140335" w="932180">
                <a:moveTo>
                  <a:pt x="395617" y="119710"/>
                </a:moveTo>
                <a:lnTo>
                  <a:pt x="378460" y="119710"/>
                </a:lnTo>
                <a:lnTo>
                  <a:pt x="378460" y="137477"/>
                </a:lnTo>
                <a:lnTo>
                  <a:pt x="395617" y="137477"/>
                </a:lnTo>
                <a:lnTo>
                  <a:pt x="395617" y="119710"/>
                </a:lnTo>
                <a:close/>
              </a:path>
              <a:path extrusionOk="0" h="140335" w="932180">
                <a:moveTo>
                  <a:pt x="395617" y="42925"/>
                </a:moveTo>
                <a:lnTo>
                  <a:pt x="378460" y="42925"/>
                </a:lnTo>
                <a:lnTo>
                  <a:pt x="378460" y="104736"/>
                </a:lnTo>
                <a:lnTo>
                  <a:pt x="371485" y="112887"/>
                </a:lnTo>
                <a:lnTo>
                  <a:pt x="364661" y="118710"/>
                </a:lnTo>
                <a:lnTo>
                  <a:pt x="357989" y="122203"/>
                </a:lnTo>
                <a:lnTo>
                  <a:pt x="351472" y="123367"/>
                </a:lnTo>
                <a:lnTo>
                  <a:pt x="375751" y="123367"/>
                </a:lnTo>
                <a:lnTo>
                  <a:pt x="378460" y="119710"/>
                </a:lnTo>
                <a:lnTo>
                  <a:pt x="395617" y="119710"/>
                </a:lnTo>
                <a:lnTo>
                  <a:pt x="395617" y="42925"/>
                </a:lnTo>
                <a:close/>
              </a:path>
              <a:path extrusionOk="0" h="140335" w="932180">
                <a:moveTo>
                  <a:pt x="479399" y="0"/>
                </a:moveTo>
                <a:lnTo>
                  <a:pt x="425767" y="0"/>
                </a:lnTo>
                <a:lnTo>
                  <a:pt x="425767" y="12890"/>
                </a:lnTo>
                <a:lnTo>
                  <a:pt x="462241" y="12890"/>
                </a:lnTo>
                <a:lnTo>
                  <a:pt x="462241" y="137477"/>
                </a:lnTo>
                <a:lnTo>
                  <a:pt x="479399" y="137477"/>
                </a:lnTo>
                <a:lnTo>
                  <a:pt x="479399" y="0"/>
                </a:lnTo>
                <a:close/>
              </a:path>
              <a:path extrusionOk="0" h="140335" w="932180">
                <a:moveTo>
                  <a:pt x="569442" y="57988"/>
                </a:moveTo>
                <a:lnTo>
                  <a:pt x="552297" y="57988"/>
                </a:lnTo>
                <a:lnTo>
                  <a:pt x="552297" y="103606"/>
                </a:lnTo>
                <a:lnTo>
                  <a:pt x="570795" y="137769"/>
                </a:lnTo>
                <a:lnTo>
                  <a:pt x="588429" y="139649"/>
                </a:lnTo>
                <a:lnTo>
                  <a:pt x="596430" y="139649"/>
                </a:lnTo>
                <a:lnTo>
                  <a:pt x="604735" y="138899"/>
                </a:lnTo>
                <a:lnTo>
                  <a:pt x="613321" y="137388"/>
                </a:lnTo>
                <a:lnTo>
                  <a:pt x="613321" y="126771"/>
                </a:lnTo>
                <a:lnTo>
                  <a:pt x="584479" y="126771"/>
                </a:lnTo>
                <a:lnTo>
                  <a:pt x="578726" y="125463"/>
                </a:lnTo>
                <a:lnTo>
                  <a:pt x="569442" y="111798"/>
                </a:lnTo>
                <a:lnTo>
                  <a:pt x="569442" y="57988"/>
                </a:lnTo>
                <a:close/>
              </a:path>
              <a:path extrusionOk="0" h="140335" w="932180">
                <a:moveTo>
                  <a:pt x="613321" y="124332"/>
                </a:moveTo>
                <a:lnTo>
                  <a:pt x="606285" y="125958"/>
                </a:lnTo>
                <a:lnTo>
                  <a:pt x="599198" y="126771"/>
                </a:lnTo>
                <a:lnTo>
                  <a:pt x="613321" y="126771"/>
                </a:lnTo>
                <a:lnTo>
                  <a:pt x="613321" y="124332"/>
                </a:lnTo>
                <a:close/>
              </a:path>
              <a:path extrusionOk="0" h="140335" w="932180">
                <a:moveTo>
                  <a:pt x="611416" y="45097"/>
                </a:moveTo>
                <a:lnTo>
                  <a:pt x="528701" y="45097"/>
                </a:lnTo>
                <a:lnTo>
                  <a:pt x="528701" y="57988"/>
                </a:lnTo>
                <a:lnTo>
                  <a:pt x="611416" y="57988"/>
                </a:lnTo>
                <a:lnTo>
                  <a:pt x="611416" y="45097"/>
                </a:lnTo>
                <a:close/>
              </a:path>
              <a:path extrusionOk="0" h="140335" w="932180">
                <a:moveTo>
                  <a:pt x="569442" y="24726"/>
                </a:moveTo>
                <a:lnTo>
                  <a:pt x="552297" y="24726"/>
                </a:lnTo>
                <a:lnTo>
                  <a:pt x="552297" y="45097"/>
                </a:lnTo>
                <a:lnTo>
                  <a:pt x="569442" y="45097"/>
                </a:lnTo>
                <a:lnTo>
                  <a:pt x="569442" y="24726"/>
                </a:lnTo>
                <a:close/>
              </a:path>
              <a:path extrusionOk="0" h="140335" w="932180">
                <a:moveTo>
                  <a:pt x="638340" y="117017"/>
                </a:moveTo>
                <a:lnTo>
                  <a:pt x="638340" y="133997"/>
                </a:lnTo>
                <a:lnTo>
                  <a:pt x="649260" y="136700"/>
                </a:lnTo>
                <a:lnTo>
                  <a:pt x="659125" y="138633"/>
                </a:lnTo>
                <a:lnTo>
                  <a:pt x="667934" y="139794"/>
                </a:lnTo>
                <a:lnTo>
                  <a:pt x="675690" y="140182"/>
                </a:lnTo>
                <a:lnTo>
                  <a:pt x="685568" y="139601"/>
                </a:lnTo>
                <a:lnTo>
                  <a:pt x="694396" y="137860"/>
                </a:lnTo>
                <a:lnTo>
                  <a:pt x="702174" y="134958"/>
                </a:lnTo>
                <a:lnTo>
                  <a:pt x="708901" y="130898"/>
                </a:lnTo>
                <a:lnTo>
                  <a:pt x="712804" y="127292"/>
                </a:lnTo>
                <a:lnTo>
                  <a:pt x="676211" y="127292"/>
                </a:lnTo>
                <a:lnTo>
                  <a:pt x="668193" y="126649"/>
                </a:lnTo>
                <a:lnTo>
                  <a:pt x="659209" y="124721"/>
                </a:lnTo>
                <a:lnTo>
                  <a:pt x="649258" y="121511"/>
                </a:lnTo>
                <a:lnTo>
                  <a:pt x="638340" y="117017"/>
                </a:lnTo>
                <a:close/>
              </a:path>
              <a:path extrusionOk="0" h="140335" w="932180">
                <a:moveTo>
                  <a:pt x="678129" y="23075"/>
                </a:moveTo>
                <a:lnTo>
                  <a:pt x="641681" y="41313"/>
                </a:lnTo>
                <a:lnTo>
                  <a:pt x="639127" y="54673"/>
                </a:lnTo>
                <a:lnTo>
                  <a:pt x="639127" y="62102"/>
                </a:lnTo>
                <a:lnTo>
                  <a:pt x="669594" y="85585"/>
                </a:lnTo>
                <a:lnTo>
                  <a:pt x="690435" y="93192"/>
                </a:lnTo>
                <a:lnTo>
                  <a:pt x="696595" y="96151"/>
                </a:lnTo>
                <a:lnTo>
                  <a:pt x="702576" y="101142"/>
                </a:lnTo>
                <a:lnTo>
                  <a:pt x="704075" y="104533"/>
                </a:lnTo>
                <a:lnTo>
                  <a:pt x="704075" y="114465"/>
                </a:lnTo>
                <a:lnTo>
                  <a:pt x="701548" y="118948"/>
                </a:lnTo>
                <a:lnTo>
                  <a:pt x="691451" y="125628"/>
                </a:lnTo>
                <a:lnTo>
                  <a:pt x="684682" y="127292"/>
                </a:lnTo>
                <a:lnTo>
                  <a:pt x="712804" y="127292"/>
                </a:lnTo>
                <a:lnTo>
                  <a:pt x="714333" y="125879"/>
                </a:lnTo>
                <a:lnTo>
                  <a:pt x="718210" y="120078"/>
                </a:lnTo>
                <a:lnTo>
                  <a:pt x="720534" y="113496"/>
                </a:lnTo>
                <a:lnTo>
                  <a:pt x="721309" y="106133"/>
                </a:lnTo>
                <a:lnTo>
                  <a:pt x="719791" y="96690"/>
                </a:lnTo>
                <a:lnTo>
                  <a:pt x="715238" y="88723"/>
                </a:lnTo>
                <a:lnTo>
                  <a:pt x="707646" y="82236"/>
                </a:lnTo>
                <a:lnTo>
                  <a:pt x="697014" y="77228"/>
                </a:lnTo>
                <a:lnTo>
                  <a:pt x="667766" y="67094"/>
                </a:lnTo>
                <a:lnTo>
                  <a:pt x="662393" y="64439"/>
                </a:lnTo>
                <a:lnTo>
                  <a:pt x="656590" y="59283"/>
                </a:lnTo>
                <a:lnTo>
                  <a:pt x="655142" y="55867"/>
                </a:lnTo>
                <a:lnTo>
                  <a:pt x="655142" y="51638"/>
                </a:lnTo>
                <a:lnTo>
                  <a:pt x="656594" y="44780"/>
                </a:lnTo>
                <a:lnTo>
                  <a:pt x="660952" y="39882"/>
                </a:lnTo>
                <a:lnTo>
                  <a:pt x="668215" y="36945"/>
                </a:lnTo>
                <a:lnTo>
                  <a:pt x="678383" y="35966"/>
                </a:lnTo>
                <a:lnTo>
                  <a:pt x="712000" y="35966"/>
                </a:lnTo>
                <a:lnTo>
                  <a:pt x="712000" y="28384"/>
                </a:lnTo>
                <a:lnTo>
                  <a:pt x="702826" y="26060"/>
                </a:lnTo>
                <a:lnTo>
                  <a:pt x="694126" y="24401"/>
                </a:lnTo>
                <a:lnTo>
                  <a:pt x="685895" y="23407"/>
                </a:lnTo>
                <a:lnTo>
                  <a:pt x="678129" y="23075"/>
                </a:lnTo>
                <a:close/>
              </a:path>
              <a:path extrusionOk="0" h="140335" w="932180">
                <a:moveTo>
                  <a:pt x="712000" y="35966"/>
                </a:moveTo>
                <a:lnTo>
                  <a:pt x="678383" y="35966"/>
                </a:lnTo>
                <a:lnTo>
                  <a:pt x="686005" y="36421"/>
                </a:lnTo>
                <a:lnTo>
                  <a:pt x="694148" y="37788"/>
                </a:lnTo>
                <a:lnTo>
                  <a:pt x="702813" y="40070"/>
                </a:lnTo>
                <a:lnTo>
                  <a:pt x="712000" y="43268"/>
                </a:lnTo>
                <a:lnTo>
                  <a:pt x="712000" y="35966"/>
                </a:lnTo>
                <a:close/>
              </a:path>
              <a:path extrusionOk="0" h="140335" w="932180">
                <a:moveTo>
                  <a:pt x="786066" y="40830"/>
                </a:moveTo>
                <a:lnTo>
                  <a:pt x="748567" y="62613"/>
                </a:lnTo>
                <a:lnTo>
                  <a:pt x="741489" y="91249"/>
                </a:lnTo>
                <a:lnTo>
                  <a:pt x="742308" y="102241"/>
                </a:lnTo>
                <a:lnTo>
                  <a:pt x="770520" y="136515"/>
                </a:lnTo>
                <a:lnTo>
                  <a:pt x="792073" y="139649"/>
                </a:lnTo>
                <a:lnTo>
                  <a:pt x="799705" y="139279"/>
                </a:lnTo>
                <a:lnTo>
                  <a:pt x="807705" y="138171"/>
                </a:lnTo>
                <a:lnTo>
                  <a:pt x="816074" y="136321"/>
                </a:lnTo>
                <a:lnTo>
                  <a:pt x="824814" y="133730"/>
                </a:lnTo>
                <a:lnTo>
                  <a:pt x="824814" y="126771"/>
                </a:lnTo>
                <a:lnTo>
                  <a:pt x="794423" y="126771"/>
                </a:lnTo>
                <a:lnTo>
                  <a:pt x="779983" y="124763"/>
                </a:lnTo>
                <a:lnTo>
                  <a:pt x="769394" y="118740"/>
                </a:lnTo>
                <a:lnTo>
                  <a:pt x="762658" y="108699"/>
                </a:lnTo>
                <a:lnTo>
                  <a:pt x="759777" y="94640"/>
                </a:lnTo>
                <a:lnTo>
                  <a:pt x="824204" y="94640"/>
                </a:lnTo>
                <a:lnTo>
                  <a:pt x="824204" y="89153"/>
                </a:lnTo>
                <a:lnTo>
                  <a:pt x="823835" y="81762"/>
                </a:lnTo>
                <a:lnTo>
                  <a:pt x="760298" y="81762"/>
                </a:lnTo>
                <a:lnTo>
                  <a:pt x="761111" y="72936"/>
                </a:lnTo>
                <a:lnTo>
                  <a:pt x="763651" y="66052"/>
                </a:lnTo>
                <a:lnTo>
                  <a:pt x="772185" y="56184"/>
                </a:lnTo>
                <a:lnTo>
                  <a:pt x="777735" y="53720"/>
                </a:lnTo>
                <a:lnTo>
                  <a:pt x="815618" y="53720"/>
                </a:lnTo>
                <a:lnTo>
                  <a:pt x="814933" y="52590"/>
                </a:lnTo>
                <a:lnTo>
                  <a:pt x="809651" y="47447"/>
                </a:lnTo>
                <a:lnTo>
                  <a:pt x="803081" y="43772"/>
                </a:lnTo>
                <a:lnTo>
                  <a:pt x="795220" y="41566"/>
                </a:lnTo>
                <a:lnTo>
                  <a:pt x="786066" y="40830"/>
                </a:lnTo>
                <a:close/>
              </a:path>
              <a:path extrusionOk="0" h="140335" w="932180">
                <a:moveTo>
                  <a:pt x="824814" y="120154"/>
                </a:moveTo>
                <a:lnTo>
                  <a:pt x="816713" y="123047"/>
                </a:lnTo>
                <a:lnTo>
                  <a:pt x="808947" y="125115"/>
                </a:lnTo>
                <a:lnTo>
                  <a:pt x="801516" y="126357"/>
                </a:lnTo>
                <a:lnTo>
                  <a:pt x="794423" y="126771"/>
                </a:lnTo>
                <a:lnTo>
                  <a:pt x="824814" y="126771"/>
                </a:lnTo>
                <a:lnTo>
                  <a:pt x="824814" y="120154"/>
                </a:lnTo>
                <a:close/>
              </a:path>
              <a:path extrusionOk="0" h="140335" w="932180">
                <a:moveTo>
                  <a:pt x="815618" y="53720"/>
                </a:moveTo>
                <a:lnTo>
                  <a:pt x="784593" y="53720"/>
                </a:lnTo>
                <a:lnTo>
                  <a:pt x="793920" y="55321"/>
                </a:lnTo>
                <a:lnTo>
                  <a:pt x="800584" y="60121"/>
                </a:lnTo>
                <a:lnTo>
                  <a:pt x="804583" y="68122"/>
                </a:lnTo>
                <a:lnTo>
                  <a:pt x="805916" y="79324"/>
                </a:lnTo>
                <a:lnTo>
                  <a:pt x="805916" y="81762"/>
                </a:lnTo>
                <a:lnTo>
                  <a:pt x="823835" y="81762"/>
                </a:lnTo>
                <a:lnTo>
                  <a:pt x="823625" y="77567"/>
                </a:lnTo>
                <a:lnTo>
                  <a:pt x="821888" y="67610"/>
                </a:lnTo>
                <a:lnTo>
                  <a:pt x="818991" y="59284"/>
                </a:lnTo>
                <a:lnTo>
                  <a:pt x="815618" y="53720"/>
                </a:lnTo>
                <a:close/>
              </a:path>
              <a:path extrusionOk="0" h="140335" w="932180">
                <a:moveTo>
                  <a:pt x="887958" y="57988"/>
                </a:moveTo>
                <a:lnTo>
                  <a:pt x="870813" y="57988"/>
                </a:lnTo>
                <a:lnTo>
                  <a:pt x="870813" y="103606"/>
                </a:lnTo>
                <a:lnTo>
                  <a:pt x="889311" y="137769"/>
                </a:lnTo>
                <a:lnTo>
                  <a:pt x="906945" y="139649"/>
                </a:lnTo>
                <a:lnTo>
                  <a:pt x="914946" y="139649"/>
                </a:lnTo>
                <a:lnTo>
                  <a:pt x="923251" y="138899"/>
                </a:lnTo>
                <a:lnTo>
                  <a:pt x="931837" y="137388"/>
                </a:lnTo>
                <a:lnTo>
                  <a:pt x="931837" y="126771"/>
                </a:lnTo>
                <a:lnTo>
                  <a:pt x="902995" y="126771"/>
                </a:lnTo>
                <a:lnTo>
                  <a:pt x="897242" y="125463"/>
                </a:lnTo>
                <a:lnTo>
                  <a:pt x="887958" y="111798"/>
                </a:lnTo>
                <a:lnTo>
                  <a:pt x="887958" y="57988"/>
                </a:lnTo>
                <a:close/>
              </a:path>
              <a:path extrusionOk="0" h="140335" w="932180">
                <a:moveTo>
                  <a:pt x="931837" y="124332"/>
                </a:moveTo>
                <a:lnTo>
                  <a:pt x="924801" y="125958"/>
                </a:lnTo>
                <a:lnTo>
                  <a:pt x="917714" y="126771"/>
                </a:lnTo>
                <a:lnTo>
                  <a:pt x="931837" y="126771"/>
                </a:lnTo>
                <a:lnTo>
                  <a:pt x="931837" y="124332"/>
                </a:lnTo>
                <a:close/>
              </a:path>
              <a:path extrusionOk="0" h="140335" w="932180">
                <a:moveTo>
                  <a:pt x="929932" y="45097"/>
                </a:moveTo>
                <a:lnTo>
                  <a:pt x="847216" y="45097"/>
                </a:lnTo>
                <a:lnTo>
                  <a:pt x="847216" y="57988"/>
                </a:lnTo>
                <a:lnTo>
                  <a:pt x="929932" y="57988"/>
                </a:lnTo>
                <a:lnTo>
                  <a:pt x="929932" y="45097"/>
                </a:lnTo>
                <a:close/>
              </a:path>
              <a:path extrusionOk="0" h="140335" w="932180">
                <a:moveTo>
                  <a:pt x="887958" y="24726"/>
                </a:moveTo>
                <a:lnTo>
                  <a:pt x="870813" y="24726"/>
                </a:lnTo>
                <a:lnTo>
                  <a:pt x="870813" y="45097"/>
                </a:lnTo>
                <a:lnTo>
                  <a:pt x="887958" y="45097"/>
                </a:lnTo>
                <a:lnTo>
                  <a:pt x="887958" y="2472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14" name="Google Shape;2114;p175"/>
          <p:cNvSpPr/>
          <p:nvPr/>
        </p:nvSpPr>
        <p:spPr>
          <a:xfrm>
            <a:off x="1815998" y="3761320"/>
            <a:ext cx="595630" cy="146685"/>
          </a:xfrm>
          <a:custGeom>
            <a:rect b="b" l="l" r="r" t="t"/>
            <a:pathLst>
              <a:path extrusionOk="0" h="146685" w="595630">
                <a:moveTo>
                  <a:pt x="17157" y="17157"/>
                </a:moveTo>
                <a:lnTo>
                  <a:pt x="0" y="17157"/>
                </a:lnTo>
                <a:lnTo>
                  <a:pt x="0" y="111709"/>
                </a:lnTo>
                <a:lnTo>
                  <a:pt x="17157" y="111709"/>
                </a:lnTo>
                <a:lnTo>
                  <a:pt x="17157" y="50152"/>
                </a:lnTo>
                <a:lnTo>
                  <a:pt x="22555" y="42837"/>
                </a:lnTo>
                <a:lnTo>
                  <a:pt x="27724" y="37655"/>
                </a:lnTo>
                <a:lnTo>
                  <a:pt x="32202" y="34912"/>
                </a:lnTo>
                <a:lnTo>
                  <a:pt x="17157" y="34912"/>
                </a:lnTo>
                <a:lnTo>
                  <a:pt x="17157" y="17157"/>
                </a:lnTo>
                <a:close/>
              </a:path>
              <a:path extrusionOk="0" h="146685" w="595630">
                <a:moveTo>
                  <a:pt x="69824" y="30048"/>
                </a:moveTo>
                <a:lnTo>
                  <a:pt x="52069" y="30048"/>
                </a:lnTo>
                <a:lnTo>
                  <a:pt x="54381" y="30327"/>
                </a:lnTo>
                <a:lnTo>
                  <a:pt x="56934" y="30911"/>
                </a:lnTo>
                <a:lnTo>
                  <a:pt x="56934" y="44056"/>
                </a:lnTo>
                <a:lnTo>
                  <a:pt x="69824" y="44056"/>
                </a:lnTo>
                <a:lnTo>
                  <a:pt x="69824" y="30048"/>
                </a:lnTo>
                <a:close/>
              </a:path>
              <a:path extrusionOk="0" h="146685" w="595630">
                <a:moveTo>
                  <a:pt x="57403" y="15062"/>
                </a:moveTo>
                <a:lnTo>
                  <a:pt x="52235" y="15062"/>
                </a:lnTo>
                <a:lnTo>
                  <a:pt x="41783" y="16302"/>
                </a:lnTo>
                <a:lnTo>
                  <a:pt x="32453" y="20024"/>
                </a:lnTo>
                <a:lnTo>
                  <a:pt x="24244" y="26227"/>
                </a:lnTo>
                <a:lnTo>
                  <a:pt x="17157" y="34912"/>
                </a:lnTo>
                <a:lnTo>
                  <a:pt x="32202" y="34912"/>
                </a:lnTo>
                <a:lnTo>
                  <a:pt x="37655" y="31572"/>
                </a:lnTo>
                <a:lnTo>
                  <a:pt x="43421" y="30048"/>
                </a:lnTo>
                <a:lnTo>
                  <a:pt x="69824" y="30048"/>
                </a:lnTo>
                <a:lnTo>
                  <a:pt x="69824" y="17246"/>
                </a:lnTo>
                <a:lnTo>
                  <a:pt x="63271" y="15798"/>
                </a:lnTo>
                <a:lnTo>
                  <a:pt x="57403" y="15062"/>
                </a:lnTo>
                <a:close/>
              </a:path>
              <a:path extrusionOk="0" h="146685" w="595630">
                <a:moveTo>
                  <a:pt x="94627" y="92379"/>
                </a:moveTo>
                <a:lnTo>
                  <a:pt x="94627" y="107873"/>
                </a:lnTo>
                <a:lnTo>
                  <a:pt x="103755" y="110505"/>
                </a:lnTo>
                <a:lnTo>
                  <a:pt x="112601" y="112382"/>
                </a:lnTo>
                <a:lnTo>
                  <a:pt x="121166" y="113506"/>
                </a:lnTo>
                <a:lnTo>
                  <a:pt x="129451" y="113880"/>
                </a:lnTo>
                <a:lnTo>
                  <a:pt x="138292" y="113383"/>
                </a:lnTo>
                <a:lnTo>
                  <a:pt x="146186" y="111890"/>
                </a:lnTo>
                <a:lnTo>
                  <a:pt x="153132" y="109401"/>
                </a:lnTo>
                <a:lnTo>
                  <a:pt x="159131" y="105917"/>
                </a:lnTo>
                <a:lnTo>
                  <a:pt x="165962" y="101003"/>
                </a:lnTo>
                <a:lnTo>
                  <a:pt x="129095" y="101003"/>
                </a:lnTo>
                <a:lnTo>
                  <a:pt x="121489" y="100464"/>
                </a:lnTo>
                <a:lnTo>
                  <a:pt x="113209" y="98848"/>
                </a:lnTo>
                <a:lnTo>
                  <a:pt x="104254" y="96154"/>
                </a:lnTo>
                <a:lnTo>
                  <a:pt x="94627" y="92379"/>
                </a:lnTo>
                <a:close/>
              </a:path>
              <a:path extrusionOk="0" h="146685" w="595630">
                <a:moveTo>
                  <a:pt x="134239" y="15062"/>
                </a:moveTo>
                <a:lnTo>
                  <a:pt x="97053" y="33464"/>
                </a:lnTo>
                <a:lnTo>
                  <a:pt x="97053" y="42062"/>
                </a:lnTo>
                <a:lnTo>
                  <a:pt x="147789" y="76098"/>
                </a:lnTo>
                <a:lnTo>
                  <a:pt x="153212" y="80594"/>
                </a:lnTo>
                <a:lnTo>
                  <a:pt x="153212" y="90411"/>
                </a:lnTo>
                <a:lnTo>
                  <a:pt x="150939" y="93967"/>
                </a:lnTo>
                <a:lnTo>
                  <a:pt x="141820" y="99593"/>
                </a:lnTo>
                <a:lnTo>
                  <a:pt x="136067" y="101003"/>
                </a:lnTo>
                <a:lnTo>
                  <a:pt x="165962" y="101003"/>
                </a:lnTo>
                <a:lnTo>
                  <a:pt x="166509" y="100609"/>
                </a:lnTo>
                <a:lnTo>
                  <a:pt x="170192" y="93484"/>
                </a:lnTo>
                <a:lnTo>
                  <a:pt x="170192" y="78397"/>
                </a:lnTo>
                <a:lnTo>
                  <a:pt x="168465" y="73380"/>
                </a:lnTo>
                <a:lnTo>
                  <a:pt x="161556" y="65671"/>
                </a:lnTo>
                <a:lnTo>
                  <a:pt x="155879" y="62344"/>
                </a:lnTo>
                <a:lnTo>
                  <a:pt x="117779" y="49021"/>
                </a:lnTo>
                <a:lnTo>
                  <a:pt x="113512" y="45186"/>
                </a:lnTo>
                <a:lnTo>
                  <a:pt x="113512" y="36664"/>
                </a:lnTo>
                <a:lnTo>
                  <a:pt x="115392" y="33616"/>
                </a:lnTo>
                <a:lnTo>
                  <a:pt x="122872" y="29082"/>
                </a:lnTo>
                <a:lnTo>
                  <a:pt x="127876" y="27952"/>
                </a:lnTo>
                <a:lnTo>
                  <a:pt x="165138" y="27952"/>
                </a:lnTo>
                <a:lnTo>
                  <a:pt x="165138" y="19164"/>
                </a:lnTo>
                <a:lnTo>
                  <a:pt x="156613" y="17371"/>
                </a:lnTo>
                <a:lnTo>
                  <a:pt x="148621" y="16089"/>
                </a:lnTo>
                <a:lnTo>
                  <a:pt x="141163" y="15319"/>
                </a:lnTo>
                <a:lnTo>
                  <a:pt x="134239" y="15062"/>
                </a:lnTo>
                <a:close/>
              </a:path>
              <a:path extrusionOk="0" h="146685" w="595630">
                <a:moveTo>
                  <a:pt x="165138" y="27952"/>
                </a:moveTo>
                <a:lnTo>
                  <a:pt x="134150" y="27952"/>
                </a:lnTo>
                <a:lnTo>
                  <a:pt x="141344" y="28274"/>
                </a:lnTo>
                <a:lnTo>
                  <a:pt x="148905" y="29238"/>
                </a:lnTo>
                <a:lnTo>
                  <a:pt x="156836" y="30845"/>
                </a:lnTo>
                <a:lnTo>
                  <a:pt x="165138" y="33096"/>
                </a:lnTo>
                <a:lnTo>
                  <a:pt x="165138" y="27952"/>
                </a:lnTo>
                <a:close/>
              </a:path>
              <a:path extrusionOk="0" h="146685" w="595630">
                <a:moveTo>
                  <a:pt x="279311" y="0"/>
                </a:moveTo>
                <a:lnTo>
                  <a:pt x="203822" y="0"/>
                </a:lnTo>
                <a:lnTo>
                  <a:pt x="203822" y="111709"/>
                </a:lnTo>
                <a:lnTo>
                  <a:pt x="283311" y="111709"/>
                </a:lnTo>
                <a:lnTo>
                  <a:pt x="283311" y="98818"/>
                </a:lnTo>
                <a:lnTo>
                  <a:pt x="220979" y="98818"/>
                </a:lnTo>
                <a:lnTo>
                  <a:pt x="220979" y="59639"/>
                </a:lnTo>
                <a:lnTo>
                  <a:pt x="270433" y="59639"/>
                </a:lnTo>
                <a:lnTo>
                  <a:pt x="270433" y="46761"/>
                </a:lnTo>
                <a:lnTo>
                  <a:pt x="220979" y="46761"/>
                </a:lnTo>
                <a:lnTo>
                  <a:pt x="220979" y="12890"/>
                </a:lnTo>
                <a:lnTo>
                  <a:pt x="279311" y="12890"/>
                </a:lnTo>
                <a:lnTo>
                  <a:pt x="279311" y="0"/>
                </a:lnTo>
                <a:close/>
              </a:path>
              <a:path extrusionOk="0" h="146685" w="595630">
                <a:moveTo>
                  <a:pt x="314858" y="17157"/>
                </a:moveTo>
                <a:lnTo>
                  <a:pt x="299796" y="17157"/>
                </a:lnTo>
                <a:lnTo>
                  <a:pt x="299796" y="111709"/>
                </a:lnTo>
                <a:lnTo>
                  <a:pt x="314858" y="111709"/>
                </a:lnTo>
                <a:lnTo>
                  <a:pt x="314933" y="50672"/>
                </a:lnTo>
                <a:lnTo>
                  <a:pt x="317360" y="44932"/>
                </a:lnTo>
                <a:lnTo>
                  <a:pt x="320268" y="39979"/>
                </a:lnTo>
                <a:lnTo>
                  <a:pt x="324526" y="34912"/>
                </a:lnTo>
                <a:lnTo>
                  <a:pt x="314858" y="34912"/>
                </a:lnTo>
                <a:lnTo>
                  <a:pt x="314858" y="17157"/>
                </a:lnTo>
                <a:close/>
              </a:path>
              <a:path extrusionOk="0" h="146685" w="595630">
                <a:moveTo>
                  <a:pt x="351042" y="30048"/>
                </a:moveTo>
                <a:lnTo>
                  <a:pt x="334530" y="30048"/>
                </a:lnTo>
                <a:lnTo>
                  <a:pt x="336042" y="31127"/>
                </a:lnTo>
                <a:lnTo>
                  <a:pt x="337553" y="35483"/>
                </a:lnTo>
                <a:lnTo>
                  <a:pt x="337934" y="39827"/>
                </a:lnTo>
                <a:lnTo>
                  <a:pt x="337934" y="111709"/>
                </a:lnTo>
                <a:lnTo>
                  <a:pt x="352996" y="111709"/>
                </a:lnTo>
                <a:lnTo>
                  <a:pt x="352996" y="50672"/>
                </a:lnTo>
                <a:lnTo>
                  <a:pt x="357658" y="41571"/>
                </a:lnTo>
                <a:lnTo>
                  <a:pt x="362157" y="35071"/>
                </a:lnTo>
                <a:lnTo>
                  <a:pt x="362334" y="34912"/>
                </a:lnTo>
                <a:lnTo>
                  <a:pt x="352386" y="34912"/>
                </a:lnTo>
                <a:lnTo>
                  <a:pt x="351042" y="30048"/>
                </a:lnTo>
                <a:close/>
              </a:path>
              <a:path extrusionOk="0" h="146685" w="595630">
                <a:moveTo>
                  <a:pt x="390551" y="29870"/>
                </a:moveTo>
                <a:lnTo>
                  <a:pt x="372757" y="29870"/>
                </a:lnTo>
                <a:lnTo>
                  <a:pt x="374180" y="30797"/>
                </a:lnTo>
                <a:lnTo>
                  <a:pt x="375691" y="34505"/>
                </a:lnTo>
                <a:lnTo>
                  <a:pt x="376059" y="38023"/>
                </a:lnTo>
                <a:lnTo>
                  <a:pt x="376059" y="111709"/>
                </a:lnTo>
                <a:lnTo>
                  <a:pt x="391121" y="111709"/>
                </a:lnTo>
                <a:lnTo>
                  <a:pt x="391121" y="32854"/>
                </a:lnTo>
                <a:lnTo>
                  <a:pt x="390551" y="29870"/>
                </a:lnTo>
                <a:close/>
              </a:path>
              <a:path extrusionOk="0" h="146685" w="595630">
                <a:moveTo>
                  <a:pt x="335927" y="15062"/>
                </a:moveTo>
                <a:lnTo>
                  <a:pt x="330860" y="16302"/>
                </a:lnTo>
                <a:lnTo>
                  <a:pt x="325659" y="20024"/>
                </a:lnTo>
                <a:lnTo>
                  <a:pt x="320325" y="26227"/>
                </a:lnTo>
                <a:lnTo>
                  <a:pt x="314858" y="34912"/>
                </a:lnTo>
                <a:lnTo>
                  <a:pt x="324526" y="34912"/>
                </a:lnTo>
                <a:lnTo>
                  <a:pt x="326948" y="32029"/>
                </a:lnTo>
                <a:lnTo>
                  <a:pt x="329831" y="30048"/>
                </a:lnTo>
                <a:lnTo>
                  <a:pt x="351042" y="30048"/>
                </a:lnTo>
                <a:lnTo>
                  <a:pt x="349986" y="26227"/>
                </a:lnTo>
                <a:lnTo>
                  <a:pt x="346443" y="20024"/>
                </a:lnTo>
                <a:lnTo>
                  <a:pt x="341757" y="16302"/>
                </a:lnTo>
                <a:lnTo>
                  <a:pt x="335927" y="15062"/>
                </a:lnTo>
                <a:close/>
              </a:path>
              <a:path extrusionOk="0" h="146685" w="595630">
                <a:moveTo>
                  <a:pt x="380161" y="15062"/>
                </a:moveTo>
                <a:lnTo>
                  <a:pt x="374243" y="15062"/>
                </a:lnTo>
                <a:lnTo>
                  <a:pt x="368343" y="16302"/>
                </a:lnTo>
                <a:lnTo>
                  <a:pt x="362834" y="20024"/>
                </a:lnTo>
                <a:lnTo>
                  <a:pt x="357718" y="26227"/>
                </a:lnTo>
                <a:lnTo>
                  <a:pt x="352996" y="34912"/>
                </a:lnTo>
                <a:lnTo>
                  <a:pt x="362334" y="34912"/>
                </a:lnTo>
                <a:lnTo>
                  <a:pt x="366492" y="31170"/>
                </a:lnTo>
                <a:lnTo>
                  <a:pt x="370662" y="29870"/>
                </a:lnTo>
                <a:lnTo>
                  <a:pt x="390551" y="29870"/>
                </a:lnTo>
                <a:lnTo>
                  <a:pt x="389788" y="25882"/>
                </a:lnTo>
                <a:lnTo>
                  <a:pt x="384454" y="17233"/>
                </a:lnTo>
                <a:lnTo>
                  <a:pt x="380161" y="15062"/>
                </a:lnTo>
                <a:close/>
              </a:path>
              <a:path extrusionOk="0" h="146685" w="595630">
                <a:moveTo>
                  <a:pt x="429590" y="17157"/>
                </a:moveTo>
                <a:lnTo>
                  <a:pt x="412445" y="17157"/>
                </a:lnTo>
                <a:lnTo>
                  <a:pt x="412445" y="146100"/>
                </a:lnTo>
                <a:lnTo>
                  <a:pt x="429590" y="146100"/>
                </a:lnTo>
                <a:lnTo>
                  <a:pt x="429590" y="101003"/>
                </a:lnTo>
                <a:lnTo>
                  <a:pt x="453097" y="101003"/>
                </a:lnTo>
                <a:lnTo>
                  <a:pt x="447285" y="100198"/>
                </a:lnTo>
                <a:lnTo>
                  <a:pt x="441429" y="97782"/>
                </a:lnTo>
                <a:lnTo>
                  <a:pt x="435531" y="93753"/>
                </a:lnTo>
                <a:lnTo>
                  <a:pt x="429590" y="88112"/>
                </a:lnTo>
                <a:lnTo>
                  <a:pt x="429590" y="47802"/>
                </a:lnTo>
                <a:lnTo>
                  <a:pt x="436100" y="39877"/>
                </a:lnTo>
                <a:lnTo>
                  <a:pt x="442003" y="34912"/>
                </a:lnTo>
                <a:lnTo>
                  <a:pt x="429590" y="34912"/>
                </a:lnTo>
                <a:lnTo>
                  <a:pt x="429590" y="17157"/>
                </a:lnTo>
                <a:close/>
              </a:path>
              <a:path extrusionOk="0" h="146685" w="595630">
                <a:moveTo>
                  <a:pt x="487208" y="29692"/>
                </a:moveTo>
                <a:lnTo>
                  <a:pt x="456933" y="29692"/>
                </a:lnTo>
                <a:lnTo>
                  <a:pt x="465653" y="31783"/>
                </a:lnTo>
                <a:lnTo>
                  <a:pt x="471884" y="38053"/>
                </a:lnTo>
                <a:lnTo>
                  <a:pt x="475624" y="48503"/>
                </a:lnTo>
                <a:lnTo>
                  <a:pt x="476872" y="63131"/>
                </a:lnTo>
                <a:lnTo>
                  <a:pt x="476482" y="71599"/>
                </a:lnTo>
                <a:lnTo>
                  <a:pt x="460641" y="101003"/>
                </a:lnTo>
                <a:lnTo>
                  <a:pt x="429590" y="101003"/>
                </a:lnTo>
                <a:lnTo>
                  <a:pt x="435191" y="106637"/>
                </a:lnTo>
                <a:lnTo>
                  <a:pt x="441366" y="110661"/>
                </a:lnTo>
                <a:lnTo>
                  <a:pt x="448117" y="113076"/>
                </a:lnTo>
                <a:lnTo>
                  <a:pt x="455447" y="113880"/>
                </a:lnTo>
                <a:lnTo>
                  <a:pt x="463908" y="112973"/>
                </a:lnTo>
                <a:lnTo>
                  <a:pt x="492405" y="82565"/>
                </a:lnTo>
                <a:lnTo>
                  <a:pt x="495147" y="61302"/>
                </a:lnTo>
                <a:lnTo>
                  <a:pt x="494568" y="51153"/>
                </a:lnTo>
                <a:lnTo>
                  <a:pt x="492831" y="42133"/>
                </a:lnTo>
                <a:lnTo>
                  <a:pt x="489921" y="34218"/>
                </a:lnTo>
                <a:lnTo>
                  <a:pt x="487208" y="29692"/>
                </a:lnTo>
                <a:close/>
              </a:path>
              <a:path extrusionOk="0" h="146685" w="595630">
                <a:moveTo>
                  <a:pt x="460502" y="15062"/>
                </a:moveTo>
                <a:lnTo>
                  <a:pt x="451648" y="16302"/>
                </a:lnTo>
                <a:lnTo>
                  <a:pt x="443545" y="20024"/>
                </a:lnTo>
                <a:lnTo>
                  <a:pt x="436193" y="26227"/>
                </a:lnTo>
                <a:lnTo>
                  <a:pt x="429590" y="34912"/>
                </a:lnTo>
                <a:lnTo>
                  <a:pt x="442003" y="34912"/>
                </a:lnTo>
                <a:lnTo>
                  <a:pt x="442828" y="34218"/>
                </a:lnTo>
                <a:lnTo>
                  <a:pt x="449773" y="30823"/>
                </a:lnTo>
                <a:lnTo>
                  <a:pt x="456933" y="29692"/>
                </a:lnTo>
                <a:lnTo>
                  <a:pt x="487208" y="29692"/>
                </a:lnTo>
                <a:lnTo>
                  <a:pt x="485876" y="27470"/>
                </a:lnTo>
                <a:lnTo>
                  <a:pt x="480811" y="22043"/>
                </a:lnTo>
                <a:lnTo>
                  <a:pt x="474894" y="18165"/>
                </a:lnTo>
                <a:lnTo>
                  <a:pt x="468124" y="15838"/>
                </a:lnTo>
                <a:lnTo>
                  <a:pt x="460502" y="15062"/>
                </a:lnTo>
                <a:close/>
              </a:path>
              <a:path extrusionOk="0" h="146685" w="595630">
                <a:moveTo>
                  <a:pt x="519811" y="92379"/>
                </a:moveTo>
                <a:lnTo>
                  <a:pt x="519811" y="107873"/>
                </a:lnTo>
                <a:lnTo>
                  <a:pt x="528945" y="110505"/>
                </a:lnTo>
                <a:lnTo>
                  <a:pt x="537795" y="112382"/>
                </a:lnTo>
                <a:lnTo>
                  <a:pt x="546362" y="113506"/>
                </a:lnTo>
                <a:lnTo>
                  <a:pt x="554647" y="113880"/>
                </a:lnTo>
                <a:lnTo>
                  <a:pt x="563488" y="113383"/>
                </a:lnTo>
                <a:lnTo>
                  <a:pt x="571382" y="111890"/>
                </a:lnTo>
                <a:lnTo>
                  <a:pt x="578328" y="109401"/>
                </a:lnTo>
                <a:lnTo>
                  <a:pt x="584327" y="105917"/>
                </a:lnTo>
                <a:lnTo>
                  <a:pt x="591158" y="101003"/>
                </a:lnTo>
                <a:lnTo>
                  <a:pt x="554291" y="101003"/>
                </a:lnTo>
                <a:lnTo>
                  <a:pt x="546685" y="100464"/>
                </a:lnTo>
                <a:lnTo>
                  <a:pt x="538403" y="98848"/>
                </a:lnTo>
                <a:lnTo>
                  <a:pt x="529445" y="96154"/>
                </a:lnTo>
                <a:lnTo>
                  <a:pt x="519811" y="92379"/>
                </a:lnTo>
                <a:close/>
              </a:path>
              <a:path extrusionOk="0" h="146685" w="595630">
                <a:moveTo>
                  <a:pt x="559435" y="15062"/>
                </a:moveTo>
                <a:lnTo>
                  <a:pt x="522249" y="33464"/>
                </a:lnTo>
                <a:lnTo>
                  <a:pt x="522249" y="42062"/>
                </a:lnTo>
                <a:lnTo>
                  <a:pt x="572985" y="76098"/>
                </a:lnTo>
                <a:lnTo>
                  <a:pt x="578408" y="80594"/>
                </a:lnTo>
                <a:lnTo>
                  <a:pt x="578408" y="90411"/>
                </a:lnTo>
                <a:lnTo>
                  <a:pt x="576135" y="93967"/>
                </a:lnTo>
                <a:lnTo>
                  <a:pt x="567016" y="99593"/>
                </a:lnTo>
                <a:lnTo>
                  <a:pt x="561263" y="101003"/>
                </a:lnTo>
                <a:lnTo>
                  <a:pt x="591158" y="101003"/>
                </a:lnTo>
                <a:lnTo>
                  <a:pt x="591705" y="100609"/>
                </a:lnTo>
                <a:lnTo>
                  <a:pt x="595388" y="93484"/>
                </a:lnTo>
                <a:lnTo>
                  <a:pt x="595388" y="78397"/>
                </a:lnTo>
                <a:lnTo>
                  <a:pt x="593661" y="73380"/>
                </a:lnTo>
                <a:lnTo>
                  <a:pt x="586752" y="65671"/>
                </a:lnTo>
                <a:lnTo>
                  <a:pt x="581075" y="62344"/>
                </a:lnTo>
                <a:lnTo>
                  <a:pt x="542975" y="49021"/>
                </a:lnTo>
                <a:lnTo>
                  <a:pt x="538708" y="45186"/>
                </a:lnTo>
                <a:lnTo>
                  <a:pt x="538708" y="36664"/>
                </a:lnTo>
                <a:lnTo>
                  <a:pt x="540588" y="33616"/>
                </a:lnTo>
                <a:lnTo>
                  <a:pt x="548068" y="29082"/>
                </a:lnTo>
                <a:lnTo>
                  <a:pt x="553072" y="27952"/>
                </a:lnTo>
                <a:lnTo>
                  <a:pt x="590334" y="27952"/>
                </a:lnTo>
                <a:lnTo>
                  <a:pt x="590334" y="19164"/>
                </a:lnTo>
                <a:lnTo>
                  <a:pt x="581809" y="17371"/>
                </a:lnTo>
                <a:lnTo>
                  <a:pt x="573817" y="16089"/>
                </a:lnTo>
                <a:lnTo>
                  <a:pt x="566359" y="15319"/>
                </a:lnTo>
                <a:lnTo>
                  <a:pt x="559435" y="15062"/>
                </a:lnTo>
                <a:close/>
              </a:path>
              <a:path extrusionOk="0" h="146685" w="595630">
                <a:moveTo>
                  <a:pt x="590334" y="27952"/>
                </a:moveTo>
                <a:lnTo>
                  <a:pt x="559346" y="27952"/>
                </a:lnTo>
                <a:lnTo>
                  <a:pt x="566540" y="28274"/>
                </a:lnTo>
                <a:lnTo>
                  <a:pt x="574101" y="29238"/>
                </a:lnTo>
                <a:lnTo>
                  <a:pt x="582032" y="30845"/>
                </a:lnTo>
                <a:lnTo>
                  <a:pt x="590334" y="33096"/>
                </a:lnTo>
                <a:lnTo>
                  <a:pt x="590334" y="2795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15" name="Google Shape;2115;p175"/>
          <p:cNvSpPr/>
          <p:nvPr/>
        </p:nvSpPr>
        <p:spPr>
          <a:xfrm>
            <a:off x="953541" y="3948912"/>
            <a:ext cx="4336364" cy="1718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16" name="Google Shape;2116;p175"/>
          <p:cNvSpPr/>
          <p:nvPr/>
        </p:nvSpPr>
        <p:spPr>
          <a:xfrm>
            <a:off x="5412282" y="3948900"/>
            <a:ext cx="2185924" cy="17188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17" name="Google Shape;2117;p175"/>
          <p:cNvSpPr/>
          <p:nvPr/>
        </p:nvSpPr>
        <p:spPr>
          <a:xfrm>
            <a:off x="724950" y="4588979"/>
            <a:ext cx="521334" cy="139700"/>
          </a:xfrm>
          <a:custGeom>
            <a:rect b="b" l="l" r="r" t="t"/>
            <a:pathLst>
              <a:path extrusionOk="0" h="139700" w="521334">
                <a:moveTo>
                  <a:pt x="15836" y="42926"/>
                </a:moveTo>
                <a:lnTo>
                  <a:pt x="0" y="42926"/>
                </a:lnTo>
                <a:lnTo>
                  <a:pt x="17233" y="137477"/>
                </a:lnTo>
                <a:lnTo>
                  <a:pt x="34302" y="137477"/>
                </a:lnTo>
                <a:lnTo>
                  <a:pt x="39640" y="116928"/>
                </a:lnTo>
                <a:lnTo>
                  <a:pt x="28371" y="116928"/>
                </a:lnTo>
                <a:lnTo>
                  <a:pt x="15836" y="42926"/>
                </a:lnTo>
                <a:close/>
              </a:path>
              <a:path extrusionOk="0" h="139700" w="521334">
                <a:moveTo>
                  <a:pt x="65559" y="66776"/>
                </a:moveTo>
                <a:lnTo>
                  <a:pt x="52844" y="66776"/>
                </a:lnTo>
                <a:lnTo>
                  <a:pt x="69469" y="137477"/>
                </a:lnTo>
                <a:lnTo>
                  <a:pt x="86359" y="137477"/>
                </a:lnTo>
                <a:lnTo>
                  <a:pt x="89961" y="119456"/>
                </a:lnTo>
                <a:lnTo>
                  <a:pt x="77914" y="119456"/>
                </a:lnTo>
                <a:lnTo>
                  <a:pt x="65559" y="66776"/>
                </a:lnTo>
                <a:close/>
              </a:path>
              <a:path extrusionOk="0" h="139700" w="521334">
                <a:moveTo>
                  <a:pt x="105257" y="42926"/>
                </a:moveTo>
                <a:lnTo>
                  <a:pt x="92113" y="42926"/>
                </a:lnTo>
                <a:lnTo>
                  <a:pt x="78181" y="119456"/>
                </a:lnTo>
                <a:lnTo>
                  <a:pt x="89961" y="119456"/>
                </a:lnTo>
                <a:lnTo>
                  <a:pt x="105257" y="42926"/>
                </a:lnTo>
                <a:close/>
              </a:path>
              <a:path extrusionOk="0" h="139700" w="521334">
                <a:moveTo>
                  <a:pt x="61988" y="51549"/>
                </a:moveTo>
                <a:lnTo>
                  <a:pt x="45351" y="51549"/>
                </a:lnTo>
                <a:lnTo>
                  <a:pt x="28549" y="116928"/>
                </a:lnTo>
                <a:lnTo>
                  <a:pt x="39640" y="116928"/>
                </a:lnTo>
                <a:lnTo>
                  <a:pt x="52666" y="66776"/>
                </a:lnTo>
                <a:lnTo>
                  <a:pt x="65559" y="66776"/>
                </a:lnTo>
                <a:lnTo>
                  <a:pt x="61988" y="51549"/>
                </a:lnTo>
                <a:close/>
              </a:path>
              <a:path extrusionOk="0" h="139700" w="521334">
                <a:moveTo>
                  <a:pt x="138633" y="0"/>
                </a:moveTo>
                <a:lnTo>
                  <a:pt x="121475" y="0"/>
                </a:lnTo>
                <a:lnTo>
                  <a:pt x="121475" y="137477"/>
                </a:lnTo>
                <a:lnTo>
                  <a:pt x="138633" y="137477"/>
                </a:lnTo>
                <a:lnTo>
                  <a:pt x="138633" y="75666"/>
                </a:lnTo>
                <a:lnTo>
                  <a:pt x="145605" y="67548"/>
                </a:lnTo>
                <a:lnTo>
                  <a:pt x="152426" y="61750"/>
                </a:lnTo>
                <a:lnTo>
                  <a:pt x="154478" y="60680"/>
                </a:lnTo>
                <a:lnTo>
                  <a:pt x="138633" y="60680"/>
                </a:lnTo>
                <a:lnTo>
                  <a:pt x="138633" y="0"/>
                </a:lnTo>
                <a:close/>
              </a:path>
              <a:path extrusionOk="0" h="139700" w="521334">
                <a:moveTo>
                  <a:pt x="195202" y="57111"/>
                </a:moveTo>
                <a:lnTo>
                  <a:pt x="171018" y="57111"/>
                </a:lnTo>
                <a:lnTo>
                  <a:pt x="174866" y="58674"/>
                </a:lnTo>
                <a:lnTo>
                  <a:pt x="179451" y="64884"/>
                </a:lnTo>
                <a:lnTo>
                  <a:pt x="180594" y="70116"/>
                </a:lnTo>
                <a:lnTo>
                  <a:pt x="180594" y="137477"/>
                </a:lnTo>
                <a:lnTo>
                  <a:pt x="197738" y="137477"/>
                </a:lnTo>
                <a:lnTo>
                  <a:pt x="197738" y="72783"/>
                </a:lnTo>
                <a:lnTo>
                  <a:pt x="196057" y="58805"/>
                </a:lnTo>
                <a:lnTo>
                  <a:pt x="195202" y="57111"/>
                </a:lnTo>
                <a:close/>
              </a:path>
              <a:path extrusionOk="0" h="139700" w="521334">
                <a:moveTo>
                  <a:pt x="170840" y="40830"/>
                </a:moveTo>
                <a:lnTo>
                  <a:pt x="161189" y="42071"/>
                </a:lnTo>
                <a:lnTo>
                  <a:pt x="152603" y="45793"/>
                </a:lnTo>
                <a:lnTo>
                  <a:pt x="145083" y="51996"/>
                </a:lnTo>
                <a:lnTo>
                  <a:pt x="138633" y="60680"/>
                </a:lnTo>
                <a:lnTo>
                  <a:pt x="154478" y="60680"/>
                </a:lnTo>
                <a:lnTo>
                  <a:pt x="159098" y="58271"/>
                </a:lnTo>
                <a:lnTo>
                  <a:pt x="165620" y="57111"/>
                </a:lnTo>
                <a:lnTo>
                  <a:pt x="195202" y="57111"/>
                </a:lnTo>
                <a:lnTo>
                  <a:pt x="191014" y="48820"/>
                </a:lnTo>
                <a:lnTo>
                  <a:pt x="182608" y="42828"/>
                </a:lnTo>
                <a:lnTo>
                  <a:pt x="170840" y="40830"/>
                </a:lnTo>
                <a:close/>
              </a:path>
              <a:path extrusionOk="0" h="139700" w="521334">
                <a:moveTo>
                  <a:pt x="278917" y="42926"/>
                </a:moveTo>
                <a:lnTo>
                  <a:pt x="227368" y="42926"/>
                </a:lnTo>
                <a:lnTo>
                  <a:pt x="227368" y="55816"/>
                </a:lnTo>
                <a:lnTo>
                  <a:pt x="261759" y="55816"/>
                </a:lnTo>
                <a:lnTo>
                  <a:pt x="261759" y="137477"/>
                </a:lnTo>
                <a:lnTo>
                  <a:pt x="278917" y="137477"/>
                </a:lnTo>
                <a:lnTo>
                  <a:pt x="278917" y="42926"/>
                </a:lnTo>
                <a:close/>
              </a:path>
              <a:path extrusionOk="0" h="139700" w="521334">
                <a:moveTo>
                  <a:pt x="281089" y="0"/>
                </a:moveTo>
                <a:lnTo>
                  <a:pt x="259587" y="0"/>
                </a:lnTo>
                <a:lnTo>
                  <a:pt x="259587" y="21501"/>
                </a:lnTo>
                <a:lnTo>
                  <a:pt x="281089" y="21501"/>
                </a:lnTo>
                <a:lnTo>
                  <a:pt x="281089" y="0"/>
                </a:lnTo>
                <a:close/>
              </a:path>
              <a:path extrusionOk="0" h="139700" w="521334">
                <a:moveTo>
                  <a:pt x="387680" y="0"/>
                </a:moveTo>
                <a:lnTo>
                  <a:pt x="334048" y="0"/>
                </a:lnTo>
                <a:lnTo>
                  <a:pt x="334048" y="12890"/>
                </a:lnTo>
                <a:lnTo>
                  <a:pt x="370535" y="12890"/>
                </a:lnTo>
                <a:lnTo>
                  <a:pt x="370535" y="137477"/>
                </a:lnTo>
                <a:lnTo>
                  <a:pt x="387680" y="137477"/>
                </a:lnTo>
                <a:lnTo>
                  <a:pt x="387680" y="0"/>
                </a:lnTo>
                <a:close/>
              </a:path>
              <a:path extrusionOk="0" h="139700" w="521334">
                <a:moveTo>
                  <a:pt x="482523" y="40830"/>
                </a:moveTo>
                <a:lnTo>
                  <a:pt x="445024" y="62613"/>
                </a:lnTo>
                <a:lnTo>
                  <a:pt x="437946" y="91249"/>
                </a:lnTo>
                <a:lnTo>
                  <a:pt x="438765" y="102241"/>
                </a:lnTo>
                <a:lnTo>
                  <a:pt x="466972" y="136515"/>
                </a:lnTo>
                <a:lnTo>
                  <a:pt x="488530" y="139649"/>
                </a:lnTo>
                <a:lnTo>
                  <a:pt x="496163" y="139279"/>
                </a:lnTo>
                <a:lnTo>
                  <a:pt x="504163" y="138171"/>
                </a:lnTo>
                <a:lnTo>
                  <a:pt x="512532" y="136321"/>
                </a:lnTo>
                <a:lnTo>
                  <a:pt x="521271" y="133731"/>
                </a:lnTo>
                <a:lnTo>
                  <a:pt x="521271" y="126771"/>
                </a:lnTo>
                <a:lnTo>
                  <a:pt x="490880" y="126771"/>
                </a:lnTo>
                <a:lnTo>
                  <a:pt x="476440" y="124763"/>
                </a:lnTo>
                <a:lnTo>
                  <a:pt x="465851" y="118740"/>
                </a:lnTo>
                <a:lnTo>
                  <a:pt x="459115" y="108699"/>
                </a:lnTo>
                <a:lnTo>
                  <a:pt x="456234" y="94640"/>
                </a:lnTo>
                <a:lnTo>
                  <a:pt x="520661" y="94640"/>
                </a:lnTo>
                <a:lnTo>
                  <a:pt x="520661" y="89154"/>
                </a:lnTo>
                <a:lnTo>
                  <a:pt x="520291" y="81762"/>
                </a:lnTo>
                <a:lnTo>
                  <a:pt x="456755" y="81762"/>
                </a:lnTo>
                <a:lnTo>
                  <a:pt x="457568" y="72936"/>
                </a:lnTo>
                <a:lnTo>
                  <a:pt x="460108" y="66052"/>
                </a:lnTo>
                <a:lnTo>
                  <a:pt x="468642" y="56184"/>
                </a:lnTo>
                <a:lnTo>
                  <a:pt x="474192" y="53721"/>
                </a:lnTo>
                <a:lnTo>
                  <a:pt x="512075" y="53721"/>
                </a:lnTo>
                <a:lnTo>
                  <a:pt x="511390" y="52590"/>
                </a:lnTo>
                <a:lnTo>
                  <a:pt x="506107" y="47447"/>
                </a:lnTo>
                <a:lnTo>
                  <a:pt x="499533" y="43772"/>
                </a:lnTo>
                <a:lnTo>
                  <a:pt x="491672" y="41566"/>
                </a:lnTo>
                <a:lnTo>
                  <a:pt x="482523" y="40830"/>
                </a:lnTo>
                <a:close/>
              </a:path>
              <a:path extrusionOk="0" h="139700" w="521334">
                <a:moveTo>
                  <a:pt x="521271" y="120154"/>
                </a:moveTo>
                <a:lnTo>
                  <a:pt x="513165" y="123047"/>
                </a:lnTo>
                <a:lnTo>
                  <a:pt x="505399" y="125115"/>
                </a:lnTo>
                <a:lnTo>
                  <a:pt x="497972" y="126357"/>
                </a:lnTo>
                <a:lnTo>
                  <a:pt x="490880" y="126771"/>
                </a:lnTo>
                <a:lnTo>
                  <a:pt x="521271" y="126771"/>
                </a:lnTo>
                <a:lnTo>
                  <a:pt x="521271" y="120154"/>
                </a:lnTo>
                <a:close/>
              </a:path>
              <a:path extrusionOk="0" h="139700" w="521334">
                <a:moveTo>
                  <a:pt x="512075" y="53721"/>
                </a:moveTo>
                <a:lnTo>
                  <a:pt x="481037" y="53721"/>
                </a:lnTo>
                <a:lnTo>
                  <a:pt x="490372" y="55321"/>
                </a:lnTo>
                <a:lnTo>
                  <a:pt x="497039" y="60121"/>
                </a:lnTo>
                <a:lnTo>
                  <a:pt x="501040" y="68122"/>
                </a:lnTo>
                <a:lnTo>
                  <a:pt x="502373" y="79324"/>
                </a:lnTo>
                <a:lnTo>
                  <a:pt x="502373" y="81762"/>
                </a:lnTo>
                <a:lnTo>
                  <a:pt x="520291" y="81762"/>
                </a:lnTo>
                <a:lnTo>
                  <a:pt x="520081" y="77567"/>
                </a:lnTo>
                <a:lnTo>
                  <a:pt x="518340" y="67610"/>
                </a:lnTo>
                <a:lnTo>
                  <a:pt x="515443" y="59284"/>
                </a:lnTo>
                <a:lnTo>
                  <a:pt x="512075" y="53721"/>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18" name="Google Shape;2118;p175"/>
          <p:cNvSpPr/>
          <p:nvPr/>
        </p:nvSpPr>
        <p:spPr>
          <a:xfrm>
            <a:off x="1394015" y="4586820"/>
            <a:ext cx="2491759" cy="17402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19" name="Google Shape;2119;p175"/>
          <p:cNvSpPr/>
          <p:nvPr/>
        </p:nvSpPr>
        <p:spPr>
          <a:xfrm>
            <a:off x="744270" y="4802352"/>
            <a:ext cx="69215" cy="163830"/>
          </a:xfrm>
          <a:custGeom>
            <a:rect b="b" l="l" r="r" t="t"/>
            <a:pathLst>
              <a:path extrusionOk="0" h="163829" w="69215">
                <a:moveTo>
                  <a:pt x="68783" y="0"/>
                </a:moveTo>
                <a:lnTo>
                  <a:pt x="59296" y="0"/>
                </a:lnTo>
                <a:lnTo>
                  <a:pt x="43260" y="1566"/>
                </a:lnTo>
                <a:lnTo>
                  <a:pt x="31807" y="6267"/>
                </a:lnTo>
                <a:lnTo>
                  <a:pt x="24934" y="14101"/>
                </a:lnTo>
                <a:lnTo>
                  <a:pt x="22644" y="25069"/>
                </a:lnTo>
                <a:lnTo>
                  <a:pt x="22688" y="28994"/>
                </a:lnTo>
                <a:lnTo>
                  <a:pt x="23050" y="32473"/>
                </a:lnTo>
                <a:lnTo>
                  <a:pt x="23863" y="36829"/>
                </a:lnTo>
                <a:lnTo>
                  <a:pt x="26822" y="52323"/>
                </a:lnTo>
                <a:lnTo>
                  <a:pt x="27228" y="54648"/>
                </a:lnTo>
                <a:lnTo>
                  <a:pt x="27431" y="56934"/>
                </a:lnTo>
                <a:lnTo>
                  <a:pt x="27431" y="69824"/>
                </a:lnTo>
                <a:lnTo>
                  <a:pt x="20929" y="75133"/>
                </a:lnTo>
                <a:lnTo>
                  <a:pt x="0" y="75133"/>
                </a:lnTo>
                <a:lnTo>
                  <a:pt x="0" y="88023"/>
                </a:lnTo>
                <a:lnTo>
                  <a:pt x="20929" y="88023"/>
                </a:lnTo>
                <a:lnTo>
                  <a:pt x="27431" y="93357"/>
                </a:lnTo>
                <a:lnTo>
                  <a:pt x="27431" y="106311"/>
                </a:lnTo>
                <a:lnTo>
                  <a:pt x="27228" y="108597"/>
                </a:lnTo>
                <a:lnTo>
                  <a:pt x="26822" y="110921"/>
                </a:lnTo>
                <a:lnTo>
                  <a:pt x="23863" y="126415"/>
                </a:lnTo>
                <a:lnTo>
                  <a:pt x="23050" y="130771"/>
                </a:lnTo>
                <a:lnTo>
                  <a:pt x="22688" y="134251"/>
                </a:lnTo>
                <a:lnTo>
                  <a:pt x="22644" y="146291"/>
                </a:lnTo>
                <a:lnTo>
                  <a:pt x="25793" y="152501"/>
                </a:lnTo>
                <a:lnTo>
                  <a:pt x="59296" y="163245"/>
                </a:lnTo>
                <a:lnTo>
                  <a:pt x="68783" y="163245"/>
                </a:lnTo>
                <a:lnTo>
                  <a:pt x="68783" y="150355"/>
                </a:lnTo>
                <a:lnTo>
                  <a:pt x="53251" y="150355"/>
                </a:lnTo>
                <a:lnTo>
                  <a:pt x="47167" y="149301"/>
                </a:lnTo>
                <a:lnTo>
                  <a:pt x="40081" y="145059"/>
                </a:lnTo>
                <a:lnTo>
                  <a:pt x="38315" y="141389"/>
                </a:lnTo>
                <a:lnTo>
                  <a:pt x="38315" y="134251"/>
                </a:lnTo>
                <a:lnTo>
                  <a:pt x="38595" y="131559"/>
                </a:lnTo>
                <a:lnTo>
                  <a:pt x="41122" y="116052"/>
                </a:lnTo>
                <a:lnTo>
                  <a:pt x="41744" y="112115"/>
                </a:lnTo>
                <a:lnTo>
                  <a:pt x="42049" y="108826"/>
                </a:lnTo>
                <a:lnTo>
                  <a:pt x="42049" y="106222"/>
                </a:lnTo>
                <a:lnTo>
                  <a:pt x="40983" y="97561"/>
                </a:lnTo>
                <a:lnTo>
                  <a:pt x="37784" y="90570"/>
                </a:lnTo>
                <a:lnTo>
                  <a:pt x="32453" y="85245"/>
                </a:lnTo>
                <a:lnTo>
                  <a:pt x="24993" y="81584"/>
                </a:lnTo>
                <a:lnTo>
                  <a:pt x="32453" y="77974"/>
                </a:lnTo>
                <a:lnTo>
                  <a:pt x="37784" y="72723"/>
                </a:lnTo>
                <a:lnTo>
                  <a:pt x="40983" y="65829"/>
                </a:lnTo>
                <a:lnTo>
                  <a:pt x="42049" y="57289"/>
                </a:lnTo>
                <a:lnTo>
                  <a:pt x="42049" y="54622"/>
                </a:lnTo>
                <a:lnTo>
                  <a:pt x="41719" y="51257"/>
                </a:lnTo>
                <a:lnTo>
                  <a:pt x="38582" y="31661"/>
                </a:lnTo>
                <a:lnTo>
                  <a:pt x="38315" y="28994"/>
                </a:lnTo>
                <a:lnTo>
                  <a:pt x="38315" y="21856"/>
                </a:lnTo>
                <a:lnTo>
                  <a:pt x="40081" y="18186"/>
                </a:lnTo>
                <a:lnTo>
                  <a:pt x="47167" y="13944"/>
                </a:lnTo>
                <a:lnTo>
                  <a:pt x="53251" y="12890"/>
                </a:lnTo>
                <a:lnTo>
                  <a:pt x="68783" y="12890"/>
                </a:lnTo>
                <a:lnTo>
                  <a:pt x="68783"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0" name="Google Shape;2120;p175"/>
          <p:cNvSpPr/>
          <p:nvPr/>
        </p:nvSpPr>
        <p:spPr>
          <a:xfrm>
            <a:off x="951534" y="5015712"/>
            <a:ext cx="2001266" cy="38738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1" name="Google Shape;2121;p175"/>
          <p:cNvSpPr/>
          <p:nvPr/>
        </p:nvSpPr>
        <p:spPr>
          <a:xfrm>
            <a:off x="3091573" y="5015700"/>
            <a:ext cx="2062695" cy="387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2" name="Google Shape;2122;p175"/>
          <p:cNvSpPr/>
          <p:nvPr/>
        </p:nvSpPr>
        <p:spPr>
          <a:xfrm>
            <a:off x="5220779" y="5229072"/>
            <a:ext cx="356870" cy="165735"/>
          </a:xfrm>
          <a:custGeom>
            <a:rect b="b" l="l" r="r" t="t"/>
            <a:pathLst>
              <a:path extrusionOk="0" h="165735" w="356870">
                <a:moveTo>
                  <a:pt x="64427" y="0"/>
                </a:moveTo>
                <a:lnTo>
                  <a:pt x="27736" y="15794"/>
                </a:lnTo>
                <a:lnTo>
                  <a:pt x="4514" y="51312"/>
                </a:lnTo>
                <a:lnTo>
                  <a:pt x="0" y="81584"/>
                </a:lnTo>
                <a:lnTo>
                  <a:pt x="1128" y="97372"/>
                </a:lnTo>
                <a:lnTo>
                  <a:pt x="18059" y="137261"/>
                </a:lnTo>
                <a:lnTo>
                  <a:pt x="50920" y="160443"/>
                </a:lnTo>
                <a:lnTo>
                  <a:pt x="64427" y="163245"/>
                </a:lnTo>
                <a:lnTo>
                  <a:pt x="64427" y="151409"/>
                </a:lnTo>
                <a:lnTo>
                  <a:pt x="53718" y="148253"/>
                </a:lnTo>
                <a:lnTo>
                  <a:pt x="44316" y="143414"/>
                </a:lnTo>
                <a:lnTo>
                  <a:pt x="20218" y="107849"/>
                </a:lnTo>
                <a:lnTo>
                  <a:pt x="17144" y="81584"/>
                </a:lnTo>
                <a:lnTo>
                  <a:pt x="17913" y="67770"/>
                </a:lnTo>
                <a:lnTo>
                  <a:pt x="36220" y="26329"/>
                </a:lnTo>
                <a:lnTo>
                  <a:pt x="64427" y="11836"/>
                </a:lnTo>
                <a:lnTo>
                  <a:pt x="64427" y="0"/>
                </a:lnTo>
                <a:close/>
              </a:path>
              <a:path extrusionOk="0" h="165735" w="356870">
                <a:moveTo>
                  <a:pt x="157212" y="18287"/>
                </a:moveTo>
                <a:lnTo>
                  <a:pt x="131025" y="18287"/>
                </a:lnTo>
                <a:lnTo>
                  <a:pt x="136499" y="20358"/>
                </a:lnTo>
                <a:lnTo>
                  <a:pt x="144678" y="28663"/>
                </a:lnTo>
                <a:lnTo>
                  <a:pt x="146723" y="34188"/>
                </a:lnTo>
                <a:lnTo>
                  <a:pt x="146723" y="41097"/>
                </a:lnTo>
                <a:lnTo>
                  <a:pt x="122961" y="80975"/>
                </a:lnTo>
                <a:lnTo>
                  <a:pt x="113079" y="91395"/>
                </a:lnTo>
                <a:lnTo>
                  <a:pt x="104503" y="101776"/>
                </a:lnTo>
                <a:lnTo>
                  <a:pt x="97234" y="112116"/>
                </a:lnTo>
                <a:lnTo>
                  <a:pt x="91274" y="122415"/>
                </a:lnTo>
                <a:lnTo>
                  <a:pt x="91274" y="137477"/>
                </a:lnTo>
                <a:lnTo>
                  <a:pt x="164312" y="137477"/>
                </a:lnTo>
                <a:lnTo>
                  <a:pt x="164312" y="122415"/>
                </a:lnTo>
                <a:lnTo>
                  <a:pt x="111645" y="122415"/>
                </a:lnTo>
                <a:lnTo>
                  <a:pt x="114698" y="113732"/>
                </a:lnTo>
                <a:lnTo>
                  <a:pt x="119762" y="104846"/>
                </a:lnTo>
                <a:lnTo>
                  <a:pt x="126838" y="95753"/>
                </a:lnTo>
                <a:lnTo>
                  <a:pt x="135928" y="86448"/>
                </a:lnTo>
                <a:lnTo>
                  <a:pt x="143243" y="79578"/>
                </a:lnTo>
                <a:lnTo>
                  <a:pt x="148736" y="74177"/>
                </a:lnTo>
                <a:lnTo>
                  <a:pt x="165011" y="47193"/>
                </a:lnTo>
                <a:lnTo>
                  <a:pt x="165011" y="40398"/>
                </a:lnTo>
                <a:lnTo>
                  <a:pt x="164339" y="32904"/>
                </a:lnTo>
                <a:lnTo>
                  <a:pt x="162323" y="26177"/>
                </a:lnTo>
                <a:lnTo>
                  <a:pt x="158962" y="20217"/>
                </a:lnTo>
                <a:lnTo>
                  <a:pt x="157212" y="18287"/>
                </a:lnTo>
                <a:close/>
              </a:path>
              <a:path extrusionOk="0" h="165735" w="356870">
                <a:moveTo>
                  <a:pt x="125831" y="5397"/>
                </a:moveTo>
                <a:lnTo>
                  <a:pt x="118128" y="5821"/>
                </a:lnTo>
                <a:lnTo>
                  <a:pt x="110336" y="7094"/>
                </a:lnTo>
                <a:lnTo>
                  <a:pt x="102455" y="9217"/>
                </a:lnTo>
                <a:lnTo>
                  <a:pt x="94487" y="12191"/>
                </a:lnTo>
                <a:lnTo>
                  <a:pt x="94487" y="27343"/>
                </a:lnTo>
                <a:lnTo>
                  <a:pt x="102808" y="23377"/>
                </a:lnTo>
                <a:lnTo>
                  <a:pt x="110529" y="20548"/>
                </a:lnTo>
                <a:lnTo>
                  <a:pt x="117653" y="18852"/>
                </a:lnTo>
                <a:lnTo>
                  <a:pt x="124180" y="18287"/>
                </a:lnTo>
                <a:lnTo>
                  <a:pt x="157212" y="18287"/>
                </a:lnTo>
                <a:lnTo>
                  <a:pt x="154254" y="15024"/>
                </a:lnTo>
                <a:lnTo>
                  <a:pt x="148448" y="10814"/>
                </a:lnTo>
                <a:lnTo>
                  <a:pt x="141776" y="7805"/>
                </a:lnTo>
                <a:lnTo>
                  <a:pt x="134237" y="5999"/>
                </a:lnTo>
                <a:lnTo>
                  <a:pt x="125831" y="5397"/>
                </a:lnTo>
                <a:close/>
              </a:path>
              <a:path extrusionOk="0" h="165735" w="356870">
                <a:moveTo>
                  <a:pt x="196202" y="0"/>
                </a:moveTo>
                <a:lnTo>
                  <a:pt x="196202" y="11836"/>
                </a:lnTo>
                <a:lnTo>
                  <a:pt x="206951" y="14991"/>
                </a:lnTo>
                <a:lnTo>
                  <a:pt x="216376" y="19831"/>
                </a:lnTo>
                <a:lnTo>
                  <a:pt x="240426" y="55371"/>
                </a:lnTo>
                <a:lnTo>
                  <a:pt x="243480" y="81660"/>
                </a:lnTo>
                <a:lnTo>
                  <a:pt x="242717" y="95431"/>
                </a:lnTo>
                <a:lnTo>
                  <a:pt x="224414" y="136916"/>
                </a:lnTo>
                <a:lnTo>
                  <a:pt x="196202" y="151409"/>
                </a:lnTo>
                <a:lnTo>
                  <a:pt x="196202" y="163245"/>
                </a:lnTo>
                <a:lnTo>
                  <a:pt x="232899" y="147450"/>
                </a:lnTo>
                <a:lnTo>
                  <a:pt x="256114" y="111933"/>
                </a:lnTo>
                <a:lnTo>
                  <a:pt x="260623" y="81584"/>
                </a:lnTo>
                <a:lnTo>
                  <a:pt x="259503" y="65873"/>
                </a:lnTo>
                <a:lnTo>
                  <a:pt x="242608" y="25984"/>
                </a:lnTo>
                <a:lnTo>
                  <a:pt x="209746" y="2802"/>
                </a:lnTo>
                <a:lnTo>
                  <a:pt x="196202" y="0"/>
                </a:lnTo>
                <a:close/>
              </a:path>
              <a:path extrusionOk="0" h="165735" w="356870">
                <a:moveTo>
                  <a:pt x="356603" y="111709"/>
                </a:moveTo>
                <a:lnTo>
                  <a:pt x="330834" y="111709"/>
                </a:lnTo>
                <a:lnTo>
                  <a:pt x="330834" y="137477"/>
                </a:lnTo>
                <a:lnTo>
                  <a:pt x="341541" y="137477"/>
                </a:lnTo>
                <a:lnTo>
                  <a:pt x="340842" y="149606"/>
                </a:lnTo>
                <a:lnTo>
                  <a:pt x="337273" y="156044"/>
                </a:lnTo>
                <a:lnTo>
                  <a:pt x="330834" y="156806"/>
                </a:lnTo>
                <a:lnTo>
                  <a:pt x="330834" y="165417"/>
                </a:lnTo>
                <a:lnTo>
                  <a:pt x="342110" y="162512"/>
                </a:lnTo>
                <a:lnTo>
                  <a:pt x="350162" y="155189"/>
                </a:lnTo>
                <a:lnTo>
                  <a:pt x="354993" y="143448"/>
                </a:lnTo>
                <a:lnTo>
                  <a:pt x="356603" y="127292"/>
                </a:lnTo>
                <a:lnTo>
                  <a:pt x="356603" y="111709"/>
                </a:lnTo>
                <a:close/>
              </a:path>
              <a:path extrusionOk="0" h="165735" w="356870">
                <a:moveTo>
                  <a:pt x="356603" y="42925"/>
                </a:moveTo>
                <a:lnTo>
                  <a:pt x="330834" y="42925"/>
                </a:lnTo>
                <a:lnTo>
                  <a:pt x="330834" y="68694"/>
                </a:lnTo>
                <a:lnTo>
                  <a:pt x="356603" y="68694"/>
                </a:lnTo>
                <a:lnTo>
                  <a:pt x="356603" y="42925"/>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3" name="Google Shape;2123;p175"/>
          <p:cNvSpPr/>
          <p:nvPr/>
        </p:nvSpPr>
        <p:spPr>
          <a:xfrm>
            <a:off x="946839" y="5655788"/>
            <a:ext cx="201295" cy="163830"/>
          </a:xfrm>
          <a:custGeom>
            <a:rect b="b" l="l" r="r" t="t"/>
            <a:pathLst>
              <a:path extrusionOk="0" h="163829" w="201294">
                <a:moveTo>
                  <a:pt x="94462" y="0"/>
                </a:moveTo>
                <a:lnTo>
                  <a:pt x="80098" y="0"/>
                </a:lnTo>
                <a:lnTo>
                  <a:pt x="0" y="163245"/>
                </a:lnTo>
                <a:lnTo>
                  <a:pt x="14363" y="163245"/>
                </a:lnTo>
                <a:lnTo>
                  <a:pt x="94462" y="0"/>
                </a:lnTo>
                <a:close/>
              </a:path>
              <a:path extrusionOk="0" h="163829" w="201294">
                <a:moveTo>
                  <a:pt x="201142" y="0"/>
                </a:moveTo>
                <a:lnTo>
                  <a:pt x="186778" y="0"/>
                </a:lnTo>
                <a:lnTo>
                  <a:pt x="106680" y="163245"/>
                </a:lnTo>
                <a:lnTo>
                  <a:pt x="121043" y="163245"/>
                </a:lnTo>
                <a:lnTo>
                  <a:pt x="201142"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4" name="Google Shape;2124;p175"/>
          <p:cNvSpPr/>
          <p:nvPr/>
        </p:nvSpPr>
        <p:spPr>
          <a:xfrm>
            <a:off x="1273403" y="5655787"/>
            <a:ext cx="2002485" cy="38739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5" name="Google Shape;2125;p175"/>
          <p:cNvSpPr/>
          <p:nvPr/>
        </p:nvSpPr>
        <p:spPr>
          <a:xfrm>
            <a:off x="3410089" y="5655786"/>
            <a:ext cx="3231045" cy="387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6" name="Google Shape;2126;p175"/>
          <p:cNvSpPr/>
          <p:nvPr/>
        </p:nvSpPr>
        <p:spPr>
          <a:xfrm>
            <a:off x="943791" y="5869148"/>
            <a:ext cx="201295" cy="163830"/>
          </a:xfrm>
          <a:custGeom>
            <a:rect b="b" l="l" r="r" t="t"/>
            <a:pathLst>
              <a:path extrusionOk="0" h="163829" w="201294">
                <a:moveTo>
                  <a:pt x="94462" y="0"/>
                </a:moveTo>
                <a:lnTo>
                  <a:pt x="80098" y="0"/>
                </a:lnTo>
                <a:lnTo>
                  <a:pt x="0" y="163245"/>
                </a:lnTo>
                <a:lnTo>
                  <a:pt x="14363" y="163245"/>
                </a:lnTo>
                <a:lnTo>
                  <a:pt x="94462" y="0"/>
                </a:lnTo>
                <a:close/>
              </a:path>
              <a:path extrusionOk="0" h="163829" w="201294">
                <a:moveTo>
                  <a:pt x="201142" y="0"/>
                </a:moveTo>
                <a:lnTo>
                  <a:pt x="186778" y="0"/>
                </a:lnTo>
                <a:lnTo>
                  <a:pt x="106680" y="163245"/>
                </a:lnTo>
                <a:lnTo>
                  <a:pt x="121043" y="163245"/>
                </a:lnTo>
                <a:lnTo>
                  <a:pt x="201142"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7" name="Google Shape;2127;p175"/>
          <p:cNvSpPr/>
          <p:nvPr/>
        </p:nvSpPr>
        <p:spPr>
          <a:xfrm>
            <a:off x="742184" y="6082508"/>
            <a:ext cx="69215" cy="163830"/>
          </a:xfrm>
          <a:custGeom>
            <a:rect b="b" l="l" r="r" t="t"/>
            <a:pathLst>
              <a:path extrusionOk="0" h="163829" w="69215">
                <a:moveTo>
                  <a:pt x="9398" y="0"/>
                </a:moveTo>
                <a:lnTo>
                  <a:pt x="0" y="0"/>
                </a:lnTo>
                <a:lnTo>
                  <a:pt x="0" y="12890"/>
                </a:lnTo>
                <a:lnTo>
                  <a:pt x="15392" y="12890"/>
                </a:lnTo>
                <a:lnTo>
                  <a:pt x="21488" y="13944"/>
                </a:lnTo>
                <a:lnTo>
                  <a:pt x="28600" y="18186"/>
                </a:lnTo>
                <a:lnTo>
                  <a:pt x="30391" y="21856"/>
                </a:lnTo>
                <a:lnTo>
                  <a:pt x="30391" y="28994"/>
                </a:lnTo>
                <a:lnTo>
                  <a:pt x="30099" y="31661"/>
                </a:lnTo>
                <a:lnTo>
                  <a:pt x="27508" y="47193"/>
                </a:lnTo>
                <a:lnTo>
                  <a:pt x="26809" y="51257"/>
                </a:lnTo>
                <a:lnTo>
                  <a:pt x="26466" y="54584"/>
                </a:lnTo>
                <a:lnTo>
                  <a:pt x="26466" y="57200"/>
                </a:lnTo>
                <a:lnTo>
                  <a:pt x="27545" y="65775"/>
                </a:lnTo>
                <a:lnTo>
                  <a:pt x="30778" y="72697"/>
                </a:lnTo>
                <a:lnTo>
                  <a:pt x="36164" y="77967"/>
                </a:lnTo>
                <a:lnTo>
                  <a:pt x="43700" y="81584"/>
                </a:lnTo>
                <a:lnTo>
                  <a:pt x="36164" y="85228"/>
                </a:lnTo>
                <a:lnTo>
                  <a:pt x="30778" y="90503"/>
                </a:lnTo>
                <a:lnTo>
                  <a:pt x="27545" y="97411"/>
                </a:lnTo>
                <a:lnTo>
                  <a:pt x="26466" y="105956"/>
                </a:lnTo>
                <a:lnTo>
                  <a:pt x="26466" y="108623"/>
                </a:lnTo>
                <a:lnTo>
                  <a:pt x="26809" y="111988"/>
                </a:lnTo>
                <a:lnTo>
                  <a:pt x="27508" y="116052"/>
                </a:lnTo>
                <a:lnTo>
                  <a:pt x="30099" y="131559"/>
                </a:lnTo>
                <a:lnTo>
                  <a:pt x="30391" y="134251"/>
                </a:lnTo>
                <a:lnTo>
                  <a:pt x="30391" y="141389"/>
                </a:lnTo>
                <a:lnTo>
                  <a:pt x="28625" y="145059"/>
                </a:lnTo>
                <a:lnTo>
                  <a:pt x="21564" y="149301"/>
                </a:lnTo>
                <a:lnTo>
                  <a:pt x="15455" y="150355"/>
                </a:lnTo>
                <a:lnTo>
                  <a:pt x="0" y="150355"/>
                </a:lnTo>
                <a:lnTo>
                  <a:pt x="0" y="163245"/>
                </a:lnTo>
                <a:lnTo>
                  <a:pt x="9398" y="163245"/>
                </a:lnTo>
                <a:lnTo>
                  <a:pt x="25435" y="161678"/>
                </a:lnTo>
                <a:lnTo>
                  <a:pt x="36893" y="156978"/>
                </a:lnTo>
                <a:lnTo>
                  <a:pt x="43770" y="149144"/>
                </a:lnTo>
                <a:lnTo>
                  <a:pt x="46062" y="138175"/>
                </a:lnTo>
                <a:lnTo>
                  <a:pt x="46023" y="134251"/>
                </a:lnTo>
                <a:lnTo>
                  <a:pt x="45656" y="130708"/>
                </a:lnTo>
                <a:lnTo>
                  <a:pt x="41960" y="110921"/>
                </a:lnTo>
                <a:lnTo>
                  <a:pt x="41503" y="108597"/>
                </a:lnTo>
                <a:lnTo>
                  <a:pt x="41262" y="106311"/>
                </a:lnTo>
                <a:lnTo>
                  <a:pt x="41262" y="93357"/>
                </a:lnTo>
                <a:lnTo>
                  <a:pt x="47802" y="88023"/>
                </a:lnTo>
                <a:lnTo>
                  <a:pt x="68783" y="88023"/>
                </a:lnTo>
                <a:lnTo>
                  <a:pt x="68783" y="75133"/>
                </a:lnTo>
                <a:lnTo>
                  <a:pt x="47802" y="75133"/>
                </a:lnTo>
                <a:lnTo>
                  <a:pt x="41262" y="69824"/>
                </a:lnTo>
                <a:lnTo>
                  <a:pt x="41262" y="56934"/>
                </a:lnTo>
                <a:lnTo>
                  <a:pt x="41516" y="54584"/>
                </a:lnTo>
                <a:lnTo>
                  <a:pt x="41960" y="52323"/>
                </a:lnTo>
                <a:lnTo>
                  <a:pt x="45656" y="32473"/>
                </a:lnTo>
                <a:lnTo>
                  <a:pt x="46018" y="28994"/>
                </a:lnTo>
                <a:lnTo>
                  <a:pt x="46062" y="16954"/>
                </a:lnTo>
                <a:lnTo>
                  <a:pt x="42926" y="10744"/>
                </a:lnTo>
                <a:lnTo>
                  <a:pt x="36652" y="6438"/>
                </a:lnTo>
                <a:lnTo>
                  <a:pt x="31425" y="3621"/>
                </a:lnTo>
                <a:lnTo>
                  <a:pt x="25139" y="1609"/>
                </a:lnTo>
                <a:lnTo>
                  <a:pt x="17796" y="402"/>
                </a:lnTo>
                <a:lnTo>
                  <a:pt x="9398"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8" name="Google Shape;2128;p175"/>
          <p:cNvSpPr/>
          <p:nvPr/>
        </p:nvSpPr>
        <p:spPr>
          <a:xfrm>
            <a:off x="556259" y="3429000"/>
            <a:ext cx="8232775" cy="2783205"/>
          </a:xfrm>
          <a:custGeom>
            <a:rect b="b" l="l" r="r" t="t"/>
            <a:pathLst>
              <a:path extrusionOk="0" h="2783204" w="8232775">
                <a:moveTo>
                  <a:pt x="0" y="0"/>
                </a:moveTo>
                <a:lnTo>
                  <a:pt x="8232648" y="0"/>
                </a:lnTo>
                <a:lnTo>
                  <a:pt x="8232648" y="2782823"/>
                </a:lnTo>
                <a:lnTo>
                  <a:pt x="0" y="2782823"/>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29" name="Google Shape;2129;p175"/>
          <p:cNvSpPr txBox="1"/>
          <p:nvPr/>
        </p:nvSpPr>
        <p:spPr>
          <a:xfrm>
            <a:off x="635000" y="3619030"/>
            <a:ext cx="6941184" cy="12954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ResultSet rsEmps =</a:t>
            </a:r>
            <a:endParaRPr b="0" i="0" sz="1400" u="none" cap="none" strike="noStrike">
              <a:solidFill>
                <a:schemeClr val="dk1"/>
              </a:solidFill>
              <a:latin typeface="Oi"/>
              <a:ea typeface="Oi"/>
              <a:cs typeface="Oi"/>
              <a:sym typeface="Oi"/>
            </a:endParaRPr>
          </a:p>
          <a:p>
            <a:pPr indent="0" lvl="0" marL="225425"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st.executeQuery("SELECT Name, Salary FROM MySchema.Employees");</a:t>
            </a:r>
            <a:endParaRPr b="0" i="0" sz="14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while (rsEmps.next() != false)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p:txBody>
      </p:sp>
      <p:sp>
        <p:nvSpPr>
          <p:cNvPr id="2130" name="Google Shape;2130;p175"/>
          <p:cNvSpPr txBox="1"/>
          <p:nvPr/>
        </p:nvSpPr>
        <p:spPr>
          <a:xfrm>
            <a:off x="2976213" y="4899456"/>
            <a:ext cx="2579370" cy="441959"/>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rsEmps.getString(1);  rsEmps.getBigDecimal(2);</a:t>
            </a:r>
            <a:endParaRPr b="0" i="0" sz="1400" u="none" cap="none" strike="noStrike">
              <a:solidFill>
                <a:srgbClr val="000000"/>
              </a:solidFill>
              <a:latin typeface="Arial"/>
              <a:ea typeface="Arial"/>
              <a:cs typeface="Arial"/>
              <a:sym typeface="Arial"/>
            </a:endParaRPr>
          </a:p>
        </p:txBody>
      </p:sp>
      <p:sp>
        <p:nvSpPr>
          <p:cNvPr id="2131" name="Google Shape;2131;p175"/>
          <p:cNvSpPr txBox="1"/>
          <p:nvPr/>
        </p:nvSpPr>
        <p:spPr>
          <a:xfrm>
            <a:off x="848612" y="4899456"/>
            <a:ext cx="2048510" cy="868680"/>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String	name	=  BigDecimal salary =</a:t>
            </a:r>
            <a:endParaRPr b="0" i="0" sz="1400" u="none" cap="none" strike="noStrike">
              <a:solidFill>
                <a:schemeClr val="dk1"/>
              </a:solidFill>
              <a:latin typeface="Oi"/>
              <a:ea typeface="Oi"/>
              <a:cs typeface="Oi"/>
              <a:sym typeface="Oi"/>
            </a:endParaRPr>
          </a:p>
          <a:p>
            <a:pPr indent="0" lvl="0" marL="0" marR="0" rtl="0" algn="l">
              <a:lnSpc>
                <a:spcPct val="100000"/>
              </a:lnSpc>
              <a:spcBef>
                <a:spcPts val="10"/>
              </a:spcBef>
              <a:spcAft>
                <a:spcPts val="0"/>
              </a:spcAft>
              <a:buClr>
                <a:srgbClr val="000000"/>
              </a:buClr>
              <a:buSzPts val="1450"/>
              <a:buFont typeface="Arial"/>
              <a:buNone/>
            </a:pPr>
            <a:r>
              <a:t/>
            </a:r>
            <a:endParaRPr b="0" i="0" sz="1450" u="none" cap="none" strike="noStrike">
              <a:solidFill>
                <a:schemeClr val="dk1"/>
              </a:solidFill>
              <a:latin typeface="Times New Roman"/>
              <a:ea typeface="Times New Roman"/>
              <a:cs typeface="Times New Roman"/>
              <a:sym typeface="Times New Roman"/>
            </a:endParaRPr>
          </a:p>
          <a:p>
            <a:pPr indent="0" lvl="0" marL="1524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String	name</a:t>
            </a:r>
            <a:endParaRPr b="0" i="0" sz="1400" u="none" cap="none" strike="noStrike">
              <a:solidFill>
                <a:schemeClr val="dk1"/>
              </a:solidFill>
              <a:latin typeface="Oi"/>
              <a:ea typeface="Oi"/>
              <a:cs typeface="Oi"/>
              <a:sym typeface="Oi"/>
            </a:endParaRPr>
          </a:p>
        </p:txBody>
      </p:sp>
      <p:sp>
        <p:nvSpPr>
          <p:cNvPr id="2132" name="Google Shape;2132;p175"/>
          <p:cNvSpPr txBox="1"/>
          <p:nvPr/>
        </p:nvSpPr>
        <p:spPr>
          <a:xfrm>
            <a:off x="3087269" y="5539578"/>
            <a:ext cx="2897505"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rsEmps.getString("Name");</a:t>
            </a:r>
            <a:endParaRPr b="0" i="0" sz="1400" u="none" cap="none" strike="noStrike">
              <a:solidFill>
                <a:schemeClr val="dk1"/>
              </a:solidFill>
              <a:latin typeface="Oi"/>
              <a:ea typeface="Oi"/>
              <a:cs typeface="Oi"/>
              <a:sym typeface="Oi"/>
            </a:endParaRPr>
          </a:p>
        </p:txBody>
      </p:sp>
      <p:sp>
        <p:nvSpPr>
          <p:cNvPr id="2133" name="Google Shape;2133;p175"/>
          <p:cNvSpPr txBox="1"/>
          <p:nvPr/>
        </p:nvSpPr>
        <p:spPr>
          <a:xfrm>
            <a:off x="635356" y="5753013"/>
            <a:ext cx="5983605" cy="441959"/>
          </a:xfrm>
          <a:prstGeom prst="rect">
            <a:avLst/>
          </a:prstGeom>
          <a:noFill/>
          <a:ln>
            <a:noFill/>
          </a:ln>
        </p:spPr>
        <p:txBody>
          <a:bodyPr anchorCtr="0" anchor="t" bIns="0" lIns="0" spcFirstLastPara="1" rIns="0" wrap="square" tIns="0">
            <a:spAutoFit/>
          </a:bodyPr>
          <a:lstStyle/>
          <a:p>
            <a:pPr indent="0" lvl="0" marL="225425"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BigDecimal salary = rsEmps.getBigDecimal("Salary");</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p:txBody>
      </p:sp>
      <p:sp>
        <p:nvSpPr>
          <p:cNvPr id="2134" name="Google Shape;2134;p175"/>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Processing Query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176"/>
          <p:cNvSpPr txBox="1"/>
          <p:nvPr/>
        </p:nvSpPr>
        <p:spPr>
          <a:xfrm>
            <a:off x="4332732" y="6437376"/>
            <a:ext cx="4736465" cy="321883"/>
          </a:xfrm>
          <a:prstGeom prst="rect">
            <a:avLst/>
          </a:prstGeom>
          <a:noFill/>
          <a:ln>
            <a:noFill/>
          </a:ln>
        </p:spPr>
        <p:txBody>
          <a:bodyPr anchorCtr="0" anchor="t" bIns="0" lIns="0" spcFirstLastPara="1" rIns="0" wrap="square" tIns="135875">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333399"/>
                </a:solidFill>
                <a:latin typeface="Cambria"/>
                <a:ea typeface="Cambria"/>
                <a:cs typeface="Cambria"/>
                <a:sym typeface="Cambria"/>
              </a:rPr>
              <a:t>14</a:t>
            </a:r>
            <a:endParaRPr b="0" i="0" sz="1200" u="none" cap="none" strike="noStrike">
              <a:solidFill>
                <a:schemeClr val="dk1"/>
              </a:solidFill>
              <a:latin typeface="Cambria"/>
              <a:ea typeface="Cambria"/>
              <a:cs typeface="Cambria"/>
              <a:sym typeface="Cambria"/>
            </a:endParaRPr>
          </a:p>
        </p:txBody>
      </p:sp>
      <p:graphicFrame>
        <p:nvGraphicFramePr>
          <p:cNvPr id="2140" name="Google Shape;2140;p176"/>
          <p:cNvGraphicFramePr/>
          <p:nvPr/>
        </p:nvGraphicFramePr>
        <p:xfrm>
          <a:off x="185802" y="800100"/>
          <a:ext cx="3000000" cy="3000000"/>
        </p:xfrm>
        <a:graphic>
          <a:graphicData uri="http://schemas.openxmlformats.org/drawingml/2006/table">
            <a:tbl>
              <a:tblPr bandRow="1" firstRow="1">
                <a:noFill/>
                <a:tableStyleId>{523F67B9-3532-42A6-808E-D27271F66046}</a:tableStyleId>
              </a:tblPr>
              <a:tblGrid>
                <a:gridCol w="4165100"/>
                <a:gridCol w="4718300"/>
              </a:tblGrid>
              <a:tr h="497575">
                <a:tc>
                  <a:txBody>
                    <a:bodyPr/>
                    <a:lstStyle/>
                    <a:p>
                      <a:pPr indent="0" lvl="0" marL="9144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latin typeface="Cambria"/>
                          <a:ea typeface="Cambria"/>
                          <a:cs typeface="Cambria"/>
                          <a:sym typeface="Cambria"/>
                        </a:rPr>
                        <a:t>SQL type</a:t>
                      </a:r>
                      <a:endParaRPr sz="1800" u="none" cap="none" strike="noStrike">
                        <a:solidFill>
                          <a:schemeClr val="lt1"/>
                        </a:solidFill>
                        <a:latin typeface="Oi"/>
                        <a:ea typeface="Oi"/>
                        <a:cs typeface="Oi"/>
                        <a:sym typeface="Oi"/>
                      </a:endParaRPr>
                    </a:p>
                  </a:txBody>
                  <a:tcPr marT="0" marB="0" marR="0" marL="0">
                    <a:solidFill>
                      <a:srgbClr val="E36C09"/>
                    </a:solidFill>
                  </a:tcPr>
                </a:tc>
                <a:tc>
                  <a:txBody>
                    <a:bodyPr/>
                    <a:lstStyle/>
                    <a:p>
                      <a:pPr indent="0" lvl="0" marL="90805"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latin typeface="Cambria"/>
                          <a:ea typeface="Cambria"/>
                          <a:cs typeface="Cambria"/>
                          <a:sym typeface="Cambria"/>
                        </a:rPr>
                        <a:t>Java type</a:t>
                      </a:r>
                      <a:endParaRPr sz="1800" u="none" cap="none" strike="noStrike">
                        <a:solidFill>
                          <a:schemeClr val="lt1"/>
                        </a:solidFill>
                        <a:latin typeface="Oi"/>
                        <a:ea typeface="Oi"/>
                        <a:cs typeface="Oi"/>
                        <a:sym typeface="Oi"/>
                      </a:endParaRPr>
                    </a:p>
                  </a:txBody>
                  <a:tcPr marT="0" marB="0" marR="0" marL="0">
                    <a:solidFill>
                      <a:srgbClr val="E36C09"/>
                    </a:solidFill>
                  </a:tcPr>
                </a:tc>
              </a:tr>
              <a:tr h="382525">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CHAR, VARCHAR, LONGVARCHAR</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java.lang.String</a:t>
                      </a:r>
                      <a:endParaRPr sz="1600" u="none" cap="none" strike="noStrike">
                        <a:latin typeface="Oi"/>
                        <a:ea typeface="Oi"/>
                        <a:cs typeface="Oi"/>
                        <a:sym typeface="Oi"/>
                      </a:endParaRPr>
                    </a:p>
                  </a:txBody>
                  <a:tcPr marT="0" marB="0" marR="0" marL="0"/>
                </a:tc>
              </a:tr>
              <a:tr h="382525">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TINYINT</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byte</a:t>
                      </a:r>
                      <a:endParaRPr sz="1600" u="none" cap="none" strike="noStrike">
                        <a:latin typeface="Oi"/>
                        <a:ea typeface="Oi"/>
                        <a:cs typeface="Oi"/>
                        <a:sym typeface="Oi"/>
                      </a:endParaRPr>
                    </a:p>
                  </a:txBody>
                  <a:tcPr marT="0" marB="0" marR="0" marL="0"/>
                </a:tc>
              </a:tr>
              <a:tr h="382525">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SMALLINT</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short</a:t>
                      </a:r>
                      <a:endParaRPr sz="1600" u="none" cap="none" strike="noStrike">
                        <a:latin typeface="Oi"/>
                        <a:ea typeface="Oi"/>
                        <a:cs typeface="Oi"/>
                        <a:sym typeface="Oi"/>
                      </a:endParaRPr>
                    </a:p>
                  </a:txBody>
                  <a:tcPr marT="0" marB="0" marR="0" marL="0"/>
                </a:tc>
              </a:tr>
              <a:tr h="381000">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INTEGER</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int</a:t>
                      </a:r>
                      <a:endParaRPr sz="1600" u="none" cap="none" strike="noStrike">
                        <a:latin typeface="Oi"/>
                        <a:ea typeface="Oi"/>
                        <a:cs typeface="Oi"/>
                        <a:sym typeface="Oi"/>
                      </a:endParaRPr>
                    </a:p>
                  </a:txBody>
                  <a:tcPr marT="0" marB="0" marR="0" marL="0"/>
                </a:tc>
              </a:tr>
              <a:tr h="383275">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BIGINT</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long</a:t>
                      </a:r>
                      <a:endParaRPr sz="1600" u="none" cap="none" strike="noStrike">
                        <a:latin typeface="Oi"/>
                        <a:ea typeface="Oi"/>
                        <a:cs typeface="Oi"/>
                        <a:sym typeface="Oi"/>
                      </a:endParaRPr>
                    </a:p>
                  </a:txBody>
                  <a:tcPr marT="0" marB="0" marR="0" marL="0"/>
                </a:tc>
              </a:tr>
              <a:tr h="381000">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REAL</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float</a:t>
                      </a:r>
                      <a:endParaRPr sz="1600" u="none" cap="none" strike="noStrike">
                        <a:latin typeface="Oi"/>
                        <a:ea typeface="Oi"/>
                        <a:cs typeface="Oi"/>
                        <a:sym typeface="Oi"/>
                      </a:endParaRPr>
                    </a:p>
                  </a:txBody>
                  <a:tcPr marT="0" marB="0" marR="0" marL="0"/>
                </a:tc>
              </a:tr>
              <a:tr h="376425">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FLOAT, DOUBLE</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double</a:t>
                      </a:r>
                      <a:endParaRPr sz="1600" u="none" cap="none" strike="noStrike">
                        <a:latin typeface="Oi"/>
                        <a:ea typeface="Oi"/>
                        <a:cs typeface="Oi"/>
                        <a:sym typeface="Oi"/>
                      </a:endParaRPr>
                    </a:p>
                  </a:txBody>
                  <a:tcPr marT="0" marB="0" marR="0" marL="0"/>
                </a:tc>
              </a:tr>
              <a:tr h="381750">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BINARY, VARBINARY, LONGVARBINARY</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byte[]</a:t>
                      </a:r>
                      <a:endParaRPr sz="1600" u="none" cap="none" strike="noStrike">
                        <a:latin typeface="Oi"/>
                        <a:ea typeface="Oi"/>
                        <a:cs typeface="Oi"/>
                        <a:sym typeface="Oi"/>
                      </a:endParaRPr>
                    </a:p>
                  </a:txBody>
                  <a:tcPr marT="0" marB="0" marR="0" marL="0"/>
                </a:tc>
              </a:tr>
              <a:tr h="382525">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NUMERIC, DECIMAL</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java.math.BigDecimal</a:t>
                      </a:r>
                      <a:endParaRPr sz="1600" u="none" cap="none" strike="noStrike">
                        <a:latin typeface="Oi"/>
                        <a:ea typeface="Oi"/>
                        <a:cs typeface="Oi"/>
                        <a:sym typeface="Oi"/>
                      </a:endParaRPr>
                    </a:p>
                  </a:txBody>
                  <a:tcPr marT="0" marB="0" marR="0" marL="0"/>
                </a:tc>
              </a:tr>
              <a:tr h="381000">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BIT</a:t>
                      </a:r>
                      <a:endParaRPr sz="1600" u="none" cap="none" strike="noStrike">
                        <a:latin typeface="Oi"/>
                        <a:ea typeface="Oi"/>
                        <a:cs typeface="Oi"/>
                        <a:sym typeface="Oi"/>
                      </a:endParaRPr>
                    </a:p>
                  </a:txBody>
                  <a:tcPr marT="0" marB="0" marR="0" marL="0"/>
                </a:tc>
                <a:tc>
                  <a:txBody>
                    <a:bodyPr/>
                    <a:lstStyle/>
                    <a:p>
                      <a:pPr indent="0" lvl="0" marL="90805"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boolean</a:t>
                      </a:r>
                      <a:endParaRPr sz="1600" u="none" cap="none" strike="noStrike">
                        <a:latin typeface="Oi"/>
                        <a:ea typeface="Oi"/>
                        <a:cs typeface="Oi"/>
                        <a:sym typeface="Oi"/>
                      </a:endParaRPr>
                    </a:p>
                  </a:txBody>
                  <a:tcPr marT="0" marB="0" marR="0" marL="0"/>
                </a:tc>
              </a:tr>
              <a:tr h="381000">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TIME</a:t>
                      </a:r>
                      <a:endParaRPr sz="1600" u="none" cap="none" strike="noStrike">
                        <a:latin typeface="Oi"/>
                        <a:ea typeface="Oi"/>
                        <a:cs typeface="Oi"/>
                        <a:sym typeface="Oi"/>
                      </a:endParaRPr>
                    </a:p>
                  </a:txBody>
                  <a:tcPr marT="0" marB="0" marR="0" marL="0"/>
                </a:tc>
                <a:tc rowSpan="2">
                  <a:txBody>
                    <a:bodyPr/>
                    <a:lstStyle/>
                    <a:p>
                      <a:pPr indent="0" lvl="0" marL="119379"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java.sql.Time</a:t>
                      </a:r>
                      <a:endParaRPr sz="1600" u="none" cap="none" strike="noStrike">
                        <a:latin typeface="Oi"/>
                        <a:ea typeface="Oi"/>
                        <a:cs typeface="Oi"/>
                        <a:sym typeface="Oi"/>
                      </a:endParaRPr>
                    </a:p>
                    <a:p>
                      <a:pPr indent="0" lvl="0" marL="0" marR="0" rtl="0" algn="l">
                        <a:lnSpc>
                          <a:spcPct val="100000"/>
                        </a:lnSpc>
                        <a:spcBef>
                          <a:spcPts val="15"/>
                        </a:spcBef>
                        <a:spcAft>
                          <a:spcPts val="0"/>
                        </a:spcAft>
                        <a:buClr>
                          <a:srgbClr val="000000"/>
                        </a:buClr>
                        <a:buSzPts val="1600"/>
                        <a:buFont typeface="Arial"/>
                        <a:buNone/>
                      </a:pPr>
                      <a:r>
                        <a:t/>
                      </a:r>
                      <a:endParaRPr sz="1600" u="none" cap="none" strike="noStrike">
                        <a:latin typeface="Oi"/>
                        <a:ea typeface="Oi"/>
                        <a:cs typeface="Oi"/>
                        <a:sym typeface="Oi"/>
                      </a:endParaRPr>
                    </a:p>
                    <a:p>
                      <a:pPr indent="0" lvl="0" marL="119379"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java.sql.Timestamp</a:t>
                      </a:r>
                      <a:endParaRPr sz="1600" u="none" cap="none" strike="noStrike">
                        <a:latin typeface="Oi"/>
                        <a:ea typeface="Oi"/>
                        <a:cs typeface="Oi"/>
                        <a:sym typeface="Oi"/>
                      </a:endParaRPr>
                    </a:p>
                  </a:txBody>
                  <a:tcPr marT="0" marB="0" marR="0" marL="0"/>
                </a:tc>
              </a:tr>
              <a:tr h="378725">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TIMESTAMP</a:t>
                      </a:r>
                      <a:endParaRPr sz="1600" u="none" cap="none" strike="noStrike">
                        <a:latin typeface="Oi"/>
                        <a:ea typeface="Oi"/>
                        <a:cs typeface="Oi"/>
                        <a:sym typeface="Oi"/>
                      </a:endParaRPr>
                    </a:p>
                  </a:txBody>
                  <a:tcPr marT="0" marB="0" marR="0" marL="0"/>
                </a:tc>
                <a:tc vMerge="1"/>
              </a:tr>
              <a:tr h="371850">
                <a:tc>
                  <a:txBody>
                    <a:bodyPr/>
                    <a:lstStyle/>
                    <a:p>
                      <a:pPr indent="0" lvl="0" marL="9144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Oi"/>
                          <a:ea typeface="Oi"/>
                          <a:cs typeface="Oi"/>
                          <a:sym typeface="Oi"/>
                        </a:rPr>
                        <a:t>DATE	</a:t>
                      </a:r>
                      <a:endParaRPr sz="1400" u="none" cap="none" strike="noStrike"/>
                    </a:p>
                  </a:txBody>
                  <a:tcPr marT="0" marB="0" marR="0" marL="0"/>
                </a:tc>
                <a:tc>
                  <a:txBody>
                    <a:bodyPr/>
                    <a:lstStyle/>
                    <a:p>
                      <a:pPr indent="0" lvl="0" marL="119379" marR="0" rtl="0" algn="l">
                        <a:lnSpc>
                          <a:spcPct val="100000"/>
                        </a:lnSpc>
                        <a:spcBef>
                          <a:spcPts val="0"/>
                        </a:spcBef>
                        <a:spcAft>
                          <a:spcPts val="0"/>
                        </a:spcAft>
                        <a:buClr>
                          <a:srgbClr val="000000"/>
                        </a:buClr>
                        <a:buSzPts val="1600"/>
                        <a:buFont typeface="Arial"/>
                        <a:buNone/>
                      </a:pPr>
                      <a:r>
                        <a:rPr lang="en-US" sz="1600" u="none" cap="none" strike="noStrike">
                          <a:latin typeface="Oi"/>
                          <a:ea typeface="Oi"/>
                          <a:cs typeface="Oi"/>
                          <a:sym typeface="Oi"/>
                        </a:rPr>
                        <a:t>java.sql.Date	</a:t>
                      </a:r>
                      <a:endParaRPr baseline="30000" sz="1600" u="none" cap="none" strike="noStrike">
                        <a:latin typeface="Oi"/>
                        <a:ea typeface="Oi"/>
                        <a:cs typeface="Oi"/>
                        <a:sym typeface="Oi"/>
                      </a:endParaRPr>
                    </a:p>
                  </a:txBody>
                  <a:tcPr marT="0" marB="0" marR="0" marL="0"/>
                </a:tc>
              </a:tr>
            </a:tbl>
          </a:graphicData>
        </a:graphic>
      </p:graphicFrame>
      <p:sp>
        <p:nvSpPr>
          <p:cNvPr id="2141" name="Google Shape;2141;p176"/>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Mapping SQL Types to Java Types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177"/>
          <p:cNvSpPr txBox="1"/>
          <p:nvPr/>
        </p:nvSpPr>
        <p:spPr>
          <a:xfrm>
            <a:off x="485140" y="1216908"/>
            <a:ext cx="8235835" cy="1313693"/>
          </a:xfrm>
          <a:prstGeom prst="rect">
            <a:avLst/>
          </a:prstGeom>
          <a:noFill/>
          <a:ln>
            <a:noFill/>
          </a:ln>
        </p:spPr>
        <p:txBody>
          <a:bodyPr anchorCtr="0" anchor="t" bIns="0" lIns="0" spcFirstLastPara="1" rIns="0" wrap="square" tIns="0">
            <a:spAutoFit/>
          </a:bodyPr>
          <a:lstStyle/>
          <a:p>
            <a:pPr indent="0" lvl="0" marL="12700" marR="575945" rtl="0" algn="l">
              <a:lnSpc>
                <a:spcPct val="103299"/>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You can use a </a:t>
            </a:r>
            <a:r>
              <a:rPr b="0" i="0" lang="en-US" sz="2000" u="none" cap="none" strike="noStrike">
                <a:solidFill>
                  <a:schemeClr val="dk1"/>
                </a:solidFill>
                <a:latin typeface="Oi"/>
                <a:ea typeface="Oi"/>
                <a:cs typeface="Oi"/>
                <a:sym typeface="Oi"/>
              </a:rPr>
              <a:t>Statement </a:t>
            </a:r>
            <a:r>
              <a:rPr b="0" i="0" lang="en-US" sz="2000" u="none" cap="none" strike="noStrike">
                <a:solidFill>
                  <a:schemeClr val="dk1"/>
                </a:solidFill>
                <a:latin typeface="Cambria"/>
                <a:ea typeface="Cambria"/>
                <a:cs typeface="Cambria"/>
                <a:sym typeface="Cambria"/>
              </a:rPr>
              <a:t>object to execute a SQL  INSERT, DELETE, or UPDATE statement</a:t>
            </a:r>
            <a:endParaRPr b="0" i="0" sz="2000" u="none" cap="none" strike="noStrike">
              <a:solidFill>
                <a:schemeClr val="dk1"/>
              </a:solidFill>
              <a:latin typeface="Cambria"/>
              <a:ea typeface="Cambria"/>
              <a:cs typeface="Cambria"/>
              <a:sym typeface="Cambria"/>
            </a:endParaRPr>
          </a:p>
          <a:p>
            <a:pPr indent="-286385" lvl="1" marL="756285" marR="5080" rtl="0" algn="l">
              <a:lnSpc>
                <a:spcPct val="100000"/>
              </a:lnSpc>
              <a:spcBef>
                <a:spcPts val="484"/>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You can also execute DDL statements (such as CREATE TABLE)  and DCL statements (such as GRANT PERMISSION)</a:t>
            </a:r>
            <a:endParaRPr b="0" i="0" sz="2000" u="none" cap="none" strike="noStrike">
              <a:solidFill>
                <a:schemeClr val="dk1"/>
              </a:solidFill>
              <a:latin typeface="Cambria"/>
              <a:ea typeface="Cambria"/>
              <a:cs typeface="Cambria"/>
              <a:sym typeface="Cambria"/>
            </a:endParaRPr>
          </a:p>
        </p:txBody>
      </p:sp>
      <p:sp>
        <p:nvSpPr>
          <p:cNvPr id="2147" name="Google Shape;2147;p177"/>
          <p:cNvSpPr/>
          <p:nvPr/>
        </p:nvSpPr>
        <p:spPr>
          <a:xfrm>
            <a:off x="738960" y="3066897"/>
            <a:ext cx="294640" cy="139700"/>
          </a:xfrm>
          <a:custGeom>
            <a:rect b="b" l="l" r="r" t="t"/>
            <a:pathLst>
              <a:path extrusionOk="0" h="139700" w="294640">
                <a:moveTo>
                  <a:pt x="51549" y="42925"/>
                </a:moveTo>
                <a:lnTo>
                  <a:pt x="0" y="42925"/>
                </a:lnTo>
                <a:lnTo>
                  <a:pt x="0" y="55816"/>
                </a:lnTo>
                <a:lnTo>
                  <a:pt x="34391" y="55816"/>
                </a:lnTo>
                <a:lnTo>
                  <a:pt x="34391" y="137477"/>
                </a:lnTo>
                <a:lnTo>
                  <a:pt x="51549" y="137477"/>
                </a:lnTo>
                <a:lnTo>
                  <a:pt x="51549" y="42925"/>
                </a:lnTo>
                <a:close/>
              </a:path>
              <a:path extrusionOk="0" h="139700" w="294640">
                <a:moveTo>
                  <a:pt x="53720" y="0"/>
                </a:moveTo>
                <a:lnTo>
                  <a:pt x="32219" y="0"/>
                </a:lnTo>
                <a:lnTo>
                  <a:pt x="32219" y="21501"/>
                </a:lnTo>
                <a:lnTo>
                  <a:pt x="53720" y="21501"/>
                </a:lnTo>
                <a:lnTo>
                  <a:pt x="53720" y="0"/>
                </a:lnTo>
                <a:close/>
              </a:path>
              <a:path extrusionOk="0" h="139700" w="294640">
                <a:moveTo>
                  <a:pt x="124612" y="42925"/>
                </a:moveTo>
                <a:lnTo>
                  <a:pt x="107467" y="42925"/>
                </a:lnTo>
                <a:lnTo>
                  <a:pt x="107467" y="137477"/>
                </a:lnTo>
                <a:lnTo>
                  <a:pt x="124612" y="137477"/>
                </a:lnTo>
                <a:lnTo>
                  <a:pt x="124612" y="75666"/>
                </a:lnTo>
                <a:lnTo>
                  <a:pt x="131592" y="67548"/>
                </a:lnTo>
                <a:lnTo>
                  <a:pt x="138417" y="61750"/>
                </a:lnTo>
                <a:lnTo>
                  <a:pt x="140469" y="60680"/>
                </a:lnTo>
                <a:lnTo>
                  <a:pt x="124612" y="60680"/>
                </a:lnTo>
                <a:lnTo>
                  <a:pt x="124612" y="42925"/>
                </a:lnTo>
                <a:close/>
              </a:path>
              <a:path extrusionOk="0" h="139700" w="294640">
                <a:moveTo>
                  <a:pt x="181194" y="57111"/>
                </a:moveTo>
                <a:lnTo>
                  <a:pt x="157010" y="57111"/>
                </a:lnTo>
                <a:lnTo>
                  <a:pt x="160845" y="58673"/>
                </a:lnTo>
                <a:lnTo>
                  <a:pt x="165430" y="64884"/>
                </a:lnTo>
                <a:lnTo>
                  <a:pt x="166585" y="70116"/>
                </a:lnTo>
                <a:lnTo>
                  <a:pt x="166585" y="137477"/>
                </a:lnTo>
                <a:lnTo>
                  <a:pt x="183730" y="137477"/>
                </a:lnTo>
                <a:lnTo>
                  <a:pt x="183730" y="72783"/>
                </a:lnTo>
                <a:lnTo>
                  <a:pt x="182049" y="58805"/>
                </a:lnTo>
                <a:lnTo>
                  <a:pt x="181194" y="57111"/>
                </a:lnTo>
                <a:close/>
              </a:path>
              <a:path extrusionOk="0" h="139700" w="294640">
                <a:moveTo>
                  <a:pt x="156832" y="40830"/>
                </a:moveTo>
                <a:lnTo>
                  <a:pt x="147175" y="42071"/>
                </a:lnTo>
                <a:lnTo>
                  <a:pt x="138588" y="45793"/>
                </a:lnTo>
                <a:lnTo>
                  <a:pt x="131068" y="51996"/>
                </a:lnTo>
                <a:lnTo>
                  <a:pt x="124612" y="60680"/>
                </a:lnTo>
                <a:lnTo>
                  <a:pt x="140469" y="60680"/>
                </a:lnTo>
                <a:lnTo>
                  <a:pt x="145089" y="58271"/>
                </a:lnTo>
                <a:lnTo>
                  <a:pt x="151612" y="57111"/>
                </a:lnTo>
                <a:lnTo>
                  <a:pt x="181194" y="57111"/>
                </a:lnTo>
                <a:lnTo>
                  <a:pt x="177006" y="48820"/>
                </a:lnTo>
                <a:lnTo>
                  <a:pt x="168600" y="42828"/>
                </a:lnTo>
                <a:lnTo>
                  <a:pt x="156832" y="40830"/>
                </a:lnTo>
                <a:close/>
              </a:path>
              <a:path extrusionOk="0" h="139700" w="294640">
                <a:moveTo>
                  <a:pt x="250367" y="57988"/>
                </a:moveTo>
                <a:lnTo>
                  <a:pt x="233210" y="57988"/>
                </a:lnTo>
                <a:lnTo>
                  <a:pt x="233210" y="103606"/>
                </a:lnTo>
                <a:lnTo>
                  <a:pt x="251713" y="137769"/>
                </a:lnTo>
                <a:lnTo>
                  <a:pt x="269341" y="139649"/>
                </a:lnTo>
                <a:lnTo>
                  <a:pt x="277355" y="139649"/>
                </a:lnTo>
                <a:lnTo>
                  <a:pt x="285648" y="138899"/>
                </a:lnTo>
                <a:lnTo>
                  <a:pt x="294246" y="137388"/>
                </a:lnTo>
                <a:lnTo>
                  <a:pt x="294246" y="126771"/>
                </a:lnTo>
                <a:lnTo>
                  <a:pt x="265391" y="126771"/>
                </a:lnTo>
                <a:lnTo>
                  <a:pt x="259638" y="125463"/>
                </a:lnTo>
                <a:lnTo>
                  <a:pt x="250367" y="111798"/>
                </a:lnTo>
                <a:lnTo>
                  <a:pt x="250367" y="57988"/>
                </a:lnTo>
                <a:close/>
              </a:path>
              <a:path extrusionOk="0" h="139700" w="294640">
                <a:moveTo>
                  <a:pt x="294246" y="124332"/>
                </a:moveTo>
                <a:lnTo>
                  <a:pt x="287210" y="125958"/>
                </a:lnTo>
                <a:lnTo>
                  <a:pt x="280111" y="126771"/>
                </a:lnTo>
                <a:lnTo>
                  <a:pt x="294246" y="126771"/>
                </a:lnTo>
                <a:lnTo>
                  <a:pt x="294246" y="124332"/>
                </a:lnTo>
                <a:close/>
              </a:path>
              <a:path extrusionOk="0" h="139700" w="294640">
                <a:moveTo>
                  <a:pt x="292328" y="45097"/>
                </a:moveTo>
                <a:lnTo>
                  <a:pt x="209613" y="45097"/>
                </a:lnTo>
                <a:lnTo>
                  <a:pt x="209613" y="57988"/>
                </a:lnTo>
                <a:lnTo>
                  <a:pt x="292328" y="57988"/>
                </a:lnTo>
                <a:lnTo>
                  <a:pt x="292328" y="45097"/>
                </a:lnTo>
                <a:close/>
              </a:path>
              <a:path extrusionOk="0" h="139700" w="294640">
                <a:moveTo>
                  <a:pt x="250367" y="24726"/>
                </a:moveTo>
                <a:lnTo>
                  <a:pt x="233210" y="24726"/>
                </a:lnTo>
                <a:lnTo>
                  <a:pt x="233210" y="45097"/>
                </a:lnTo>
                <a:lnTo>
                  <a:pt x="250367" y="45097"/>
                </a:lnTo>
                <a:lnTo>
                  <a:pt x="250367" y="2472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48" name="Google Shape;2148;p177"/>
          <p:cNvSpPr/>
          <p:nvPr/>
        </p:nvSpPr>
        <p:spPr>
          <a:xfrm>
            <a:off x="1177436" y="3064725"/>
            <a:ext cx="1235862" cy="1418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49" name="Google Shape;2149;p177"/>
          <p:cNvSpPr/>
          <p:nvPr/>
        </p:nvSpPr>
        <p:spPr>
          <a:xfrm>
            <a:off x="2762529" y="3066897"/>
            <a:ext cx="4728997" cy="59857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50" name="Google Shape;2150;p177"/>
          <p:cNvSpPr/>
          <p:nvPr/>
        </p:nvSpPr>
        <p:spPr>
          <a:xfrm>
            <a:off x="6489356" y="3280244"/>
            <a:ext cx="290195" cy="137795"/>
          </a:xfrm>
          <a:custGeom>
            <a:rect b="b" l="l" r="r" t="t"/>
            <a:pathLst>
              <a:path extrusionOk="0" h="137795" w="290195">
                <a:moveTo>
                  <a:pt x="21513" y="0"/>
                </a:moveTo>
                <a:lnTo>
                  <a:pt x="0" y="0"/>
                </a:lnTo>
                <a:lnTo>
                  <a:pt x="4356" y="47282"/>
                </a:lnTo>
                <a:lnTo>
                  <a:pt x="17157" y="47282"/>
                </a:lnTo>
                <a:lnTo>
                  <a:pt x="21513" y="0"/>
                </a:lnTo>
                <a:close/>
              </a:path>
              <a:path extrusionOk="0" h="137795" w="290195">
                <a:moveTo>
                  <a:pt x="64427" y="0"/>
                </a:moveTo>
                <a:lnTo>
                  <a:pt x="42926" y="0"/>
                </a:lnTo>
                <a:lnTo>
                  <a:pt x="47282" y="47282"/>
                </a:lnTo>
                <a:lnTo>
                  <a:pt x="60083" y="47282"/>
                </a:lnTo>
                <a:lnTo>
                  <a:pt x="64427" y="0"/>
                </a:lnTo>
                <a:close/>
              </a:path>
              <a:path extrusionOk="0" h="137795" w="290195">
                <a:moveTo>
                  <a:pt x="250405" y="97777"/>
                </a:moveTo>
                <a:lnTo>
                  <a:pt x="237528" y="97777"/>
                </a:lnTo>
                <a:lnTo>
                  <a:pt x="237528" y="137477"/>
                </a:lnTo>
                <a:lnTo>
                  <a:pt x="250405" y="137477"/>
                </a:lnTo>
                <a:lnTo>
                  <a:pt x="250405" y="97777"/>
                </a:lnTo>
                <a:close/>
              </a:path>
              <a:path extrusionOk="0" h="137795" w="290195">
                <a:moveTo>
                  <a:pt x="290106" y="84899"/>
                </a:moveTo>
                <a:lnTo>
                  <a:pt x="197815" y="84899"/>
                </a:lnTo>
                <a:lnTo>
                  <a:pt x="197815" y="97777"/>
                </a:lnTo>
                <a:lnTo>
                  <a:pt x="290106" y="97777"/>
                </a:lnTo>
                <a:lnTo>
                  <a:pt x="290106" y="84899"/>
                </a:lnTo>
                <a:close/>
              </a:path>
              <a:path extrusionOk="0" h="137795" w="290195">
                <a:moveTo>
                  <a:pt x="250405" y="45110"/>
                </a:moveTo>
                <a:lnTo>
                  <a:pt x="237528" y="45110"/>
                </a:lnTo>
                <a:lnTo>
                  <a:pt x="237528" y="84899"/>
                </a:lnTo>
                <a:lnTo>
                  <a:pt x="250405" y="84899"/>
                </a:lnTo>
                <a:lnTo>
                  <a:pt x="250405" y="4511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51" name="Google Shape;2151;p177"/>
          <p:cNvSpPr/>
          <p:nvPr/>
        </p:nvSpPr>
        <p:spPr>
          <a:xfrm>
            <a:off x="556259" y="2831592"/>
            <a:ext cx="8232775" cy="897890"/>
          </a:xfrm>
          <a:custGeom>
            <a:rect b="b" l="l" r="r" t="t"/>
            <a:pathLst>
              <a:path extrusionOk="0" h="897889" w="8232775">
                <a:moveTo>
                  <a:pt x="0" y="0"/>
                </a:moveTo>
                <a:lnTo>
                  <a:pt x="8232648" y="0"/>
                </a:lnTo>
                <a:lnTo>
                  <a:pt x="8232648" y="897636"/>
                </a:lnTo>
                <a:lnTo>
                  <a:pt x="0" y="89763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52" name="Google Shape;2152;p177"/>
          <p:cNvSpPr txBox="1"/>
          <p:nvPr/>
        </p:nvSpPr>
        <p:spPr>
          <a:xfrm>
            <a:off x="635000" y="2950362"/>
            <a:ext cx="172847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int rowsAffected</a:t>
            </a:r>
            <a:endParaRPr b="0" i="0" sz="1400" u="none" cap="none" strike="noStrike">
              <a:solidFill>
                <a:schemeClr val="dk1"/>
              </a:solidFill>
              <a:latin typeface="Oi"/>
              <a:ea typeface="Oi"/>
              <a:cs typeface="Oi"/>
              <a:sym typeface="Oi"/>
            </a:endParaRPr>
          </a:p>
        </p:txBody>
      </p:sp>
      <p:sp>
        <p:nvSpPr>
          <p:cNvPr id="2153" name="Google Shape;2153;p177"/>
          <p:cNvSpPr txBox="1"/>
          <p:nvPr/>
        </p:nvSpPr>
        <p:spPr>
          <a:xfrm>
            <a:off x="2443934" y="2950362"/>
            <a:ext cx="5024755" cy="65532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st.executeUpdate(</a:t>
            </a:r>
            <a:endParaRPr b="0" i="0" sz="1400" u="none" cap="none" strike="noStrike">
              <a:solidFill>
                <a:schemeClr val="dk1"/>
              </a:solidFill>
              <a:latin typeface="Oi"/>
              <a:ea typeface="Oi"/>
              <a:cs typeface="Oi"/>
              <a:sym typeface="Oi"/>
            </a:endParaRPr>
          </a:p>
          <a:p>
            <a:pPr indent="0" lvl="0" marL="107569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"INSERT MySchema.Employees " +  "VALUES ('Ryan', 750000, 'Wales')" );</a:t>
            </a:r>
            <a:endParaRPr b="0" i="0" sz="1400" u="none" cap="none" strike="noStrike">
              <a:solidFill>
                <a:schemeClr val="dk1"/>
              </a:solidFill>
              <a:latin typeface="Oi"/>
              <a:ea typeface="Oi"/>
              <a:cs typeface="Oi"/>
              <a:sym typeface="Oi"/>
            </a:endParaRPr>
          </a:p>
        </p:txBody>
      </p:sp>
      <p:sp>
        <p:nvSpPr>
          <p:cNvPr id="2154" name="Google Shape;2154;p177"/>
          <p:cNvSpPr/>
          <p:nvPr/>
        </p:nvSpPr>
        <p:spPr>
          <a:xfrm>
            <a:off x="738960" y="4044797"/>
            <a:ext cx="294640" cy="139700"/>
          </a:xfrm>
          <a:custGeom>
            <a:rect b="b" l="l" r="r" t="t"/>
            <a:pathLst>
              <a:path extrusionOk="0" h="139700" w="294640">
                <a:moveTo>
                  <a:pt x="51549" y="42925"/>
                </a:moveTo>
                <a:lnTo>
                  <a:pt x="0" y="42925"/>
                </a:lnTo>
                <a:lnTo>
                  <a:pt x="0" y="55816"/>
                </a:lnTo>
                <a:lnTo>
                  <a:pt x="34391" y="55816"/>
                </a:lnTo>
                <a:lnTo>
                  <a:pt x="34391" y="137477"/>
                </a:lnTo>
                <a:lnTo>
                  <a:pt x="51549" y="137477"/>
                </a:lnTo>
                <a:lnTo>
                  <a:pt x="51549" y="42925"/>
                </a:lnTo>
                <a:close/>
              </a:path>
              <a:path extrusionOk="0" h="139700" w="294640">
                <a:moveTo>
                  <a:pt x="53720" y="0"/>
                </a:moveTo>
                <a:lnTo>
                  <a:pt x="32219" y="0"/>
                </a:lnTo>
                <a:lnTo>
                  <a:pt x="32219" y="21501"/>
                </a:lnTo>
                <a:lnTo>
                  <a:pt x="53720" y="21501"/>
                </a:lnTo>
                <a:lnTo>
                  <a:pt x="53720" y="0"/>
                </a:lnTo>
                <a:close/>
              </a:path>
              <a:path extrusionOk="0" h="139700" w="294640">
                <a:moveTo>
                  <a:pt x="124612" y="42925"/>
                </a:moveTo>
                <a:lnTo>
                  <a:pt x="107467" y="42925"/>
                </a:lnTo>
                <a:lnTo>
                  <a:pt x="107467" y="137477"/>
                </a:lnTo>
                <a:lnTo>
                  <a:pt x="124612" y="137477"/>
                </a:lnTo>
                <a:lnTo>
                  <a:pt x="124612" y="75666"/>
                </a:lnTo>
                <a:lnTo>
                  <a:pt x="131592" y="67548"/>
                </a:lnTo>
                <a:lnTo>
                  <a:pt x="138417" y="61750"/>
                </a:lnTo>
                <a:lnTo>
                  <a:pt x="140469" y="60680"/>
                </a:lnTo>
                <a:lnTo>
                  <a:pt x="124612" y="60680"/>
                </a:lnTo>
                <a:lnTo>
                  <a:pt x="124612" y="42925"/>
                </a:lnTo>
                <a:close/>
              </a:path>
              <a:path extrusionOk="0" h="139700" w="294640">
                <a:moveTo>
                  <a:pt x="181194" y="57111"/>
                </a:moveTo>
                <a:lnTo>
                  <a:pt x="157010" y="57111"/>
                </a:lnTo>
                <a:lnTo>
                  <a:pt x="160845" y="58673"/>
                </a:lnTo>
                <a:lnTo>
                  <a:pt x="165430" y="64884"/>
                </a:lnTo>
                <a:lnTo>
                  <a:pt x="166585" y="70116"/>
                </a:lnTo>
                <a:lnTo>
                  <a:pt x="166585" y="137477"/>
                </a:lnTo>
                <a:lnTo>
                  <a:pt x="183730" y="137477"/>
                </a:lnTo>
                <a:lnTo>
                  <a:pt x="183730" y="72783"/>
                </a:lnTo>
                <a:lnTo>
                  <a:pt x="182049" y="58805"/>
                </a:lnTo>
                <a:lnTo>
                  <a:pt x="181194" y="57111"/>
                </a:lnTo>
                <a:close/>
              </a:path>
              <a:path extrusionOk="0" h="139700" w="294640">
                <a:moveTo>
                  <a:pt x="156832" y="40830"/>
                </a:moveTo>
                <a:lnTo>
                  <a:pt x="147175" y="42071"/>
                </a:lnTo>
                <a:lnTo>
                  <a:pt x="138588" y="45793"/>
                </a:lnTo>
                <a:lnTo>
                  <a:pt x="131068" y="51996"/>
                </a:lnTo>
                <a:lnTo>
                  <a:pt x="124612" y="60680"/>
                </a:lnTo>
                <a:lnTo>
                  <a:pt x="140469" y="60680"/>
                </a:lnTo>
                <a:lnTo>
                  <a:pt x="145089" y="58271"/>
                </a:lnTo>
                <a:lnTo>
                  <a:pt x="151612" y="57111"/>
                </a:lnTo>
                <a:lnTo>
                  <a:pt x="181194" y="57111"/>
                </a:lnTo>
                <a:lnTo>
                  <a:pt x="177006" y="48820"/>
                </a:lnTo>
                <a:lnTo>
                  <a:pt x="168600" y="42828"/>
                </a:lnTo>
                <a:lnTo>
                  <a:pt x="156832" y="40830"/>
                </a:lnTo>
                <a:close/>
              </a:path>
              <a:path extrusionOk="0" h="139700" w="294640">
                <a:moveTo>
                  <a:pt x="250367" y="57988"/>
                </a:moveTo>
                <a:lnTo>
                  <a:pt x="233210" y="57988"/>
                </a:lnTo>
                <a:lnTo>
                  <a:pt x="233210" y="103606"/>
                </a:lnTo>
                <a:lnTo>
                  <a:pt x="251713" y="137769"/>
                </a:lnTo>
                <a:lnTo>
                  <a:pt x="269341" y="139649"/>
                </a:lnTo>
                <a:lnTo>
                  <a:pt x="277355" y="139649"/>
                </a:lnTo>
                <a:lnTo>
                  <a:pt x="285648" y="138899"/>
                </a:lnTo>
                <a:lnTo>
                  <a:pt x="294246" y="137388"/>
                </a:lnTo>
                <a:lnTo>
                  <a:pt x="294246" y="126771"/>
                </a:lnTo>
                <a:lnTo>
                  <a:pt x="265391" y="126771"/>
                </a:lnTo>
                <a:lnTo>
                  <a:pt x="259638" y="125463"/>
                </a:lnTo>
                <a:lnTo>
                  <a:pt x="250367" y="111798"/>
                </a:lnTo>
                <a:lnTo>
                  <a:pt x="250367" y="57988"/>
                </a:lnTo>
                <a:close/>
              </a:path>
              <a:path extrusionOk="0" h="139700" w="294640">
                <a:moveTo>
                  <a:pt x="294246" y="124332"/>
                </a:moveTo>
                <a:lnTo>
                  <a:pt x="287210" y="125958"/>
                </a:lnTo>
                <a:lnTo>
                  <a:pt x="280111" y="126771"/>
                </a:lnTo>
                <a:lnTo>
                  <a:pt x="294246" y="126771"/>
                </a:lnTo>
                <a:lnTo>
                  <a:pt x="294246" y="124332"/>
                </a:lnTo>
                <a:close/>
              </a:path>
              <a:path extrusionOk="0" h="139700" w="294640">
                <a:moveTo>
                  <a:pt x="292328" y="45097"/>
                </a:moveTo>
                <a:lnTo>
                  <a:pt x="209613" y="45097"/>
                </a:lnTo>
                <a:lnTo>
                  <a:pt x="209613" y="57988"/>
                </a:lnTo>
                <a:lnTo>
                  <a:pt x="292328" y="57988"/>
                </a:lnTo>
                <a:lnTo>
                  <a:pt x="292328" y="45097"/>
                </a:lnTo>
                <a:close/>
              </a:path>
              <a:path extrusionOk="0" h="139700" w="294640">
                <a:moveTo>
                  <a:pt x="250367" y="24726"/>
                </a:moveTo>
                <a:lnTo>
                  <a:pt x="233210" y="24726"/>
                </a:lnTo>
                <a:lnTo>
                  <a:pt x="233210" y="45097"/>
                </a:lnTo>
                <a:lnTo>
                  <a:pt x="250367" y="45097"/>
                </a:lnTo>
                <a:lnTo>
                  <a:pt x="250367" y="2472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55" name="Google Shape;2155;p177"/>
          <p:cNvSpPr/>
          <p:nvPr/>
        </p:nvSpPr>
        <p:spPr>
          <a:xfrm>
            <a:off x="1177436" y="4042625"/>
            <a:ext cx="1235862" cy="1418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56" name="Google Shape;2156;p177"/>
          <p:cNvSpPr/>
          <p:nvPr/>
        </p:nvSpPr>
        <p:spPr>
          <a:xfrm>
            <a:off x="2762529" y="4044797"/>
            <a:ext cx="3585337" cy="59857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57" name="Google Shape;2157;p177"/>
          <p:cNvSpPr/>
          <p:nvPr/>
        </p:nvSpPr>
        <p:spPr>
          <a:xfrm>
            <a:off x="6489356" y="4258144"/>
            <a:ext cx="290195" cy="137795"/>
          </a:xfrm>
          <a:custGeom>
            <a:rect b="b" l="l" r="r" t="t"/>
            <a:pathLst>
              <a:path extrusionOk="0" h="137795" w="290195">
                <a:moveTo>
                  <a:pt x="21513" y="0"/>
                </a:moveTo>
                <a:lnTo>
                  <a:pt x="0" y="0"/>
                </a:lnTo>
                <a:lnTo>
                  <a:pt x="4356" y="47282"/>
                </a:lnTo>
                <a:lnTo>
                  <a:pt x="17157" y="47282"/>
                </a:lnTo>
                <a:lnTo>
                  <a:pt x="21513" y="0"/>
                </a:lnTo>
                <a:close/>
              </a:path>
              <a:path extrusionOk="0" h="137795" w="290195">
                <a:moveTo>
                  <a:pt x="64427" y="0"/>
                </a:moveTo>
                <a:lnTo>
                  <a:pt x="42926" y="0"/>
                </a:lnTo>
                <a:lnTo>
                  <a:pt x="47282" y="47282"/>
                </a:lnTo>
                <a:lnTo>
                  <a:pt x="60083" y="47282"/>
                </a:lnTo>
                <a:lnTo>
                  <a:pt x="64427" y="0"/>
                </a:lnTo>
                <a:close/>
              </a:path>
              <a:path extrusionOk="0" h="137795" w="290195">
                <a:moveTo>
                  <a:pt x="250405" y="97777"/>
                </a:moveTo>
                <a:lnTo>
                  <a:pt x="237528" y="97777"/>
                </a:lnTo>
                <a:lnTo>
                  <a:pt x="237528" y="137477"/>
                </a:lnTo>
                <a:lnTo>
                  <a:pt x="250405" y="137477"/>
                </a:lnTo>
                <a:lnTo>
                  <a:pt x="250405" y="97777"/>
                </a:lnTo>
                <a:close/>
              </a:path>
              <a:path extrusionOk="0" h="137795" w="290195">
                <a:moveTo>
                  <a:pt x="290106" y="84899"/>
                </a:moveTo>
                <a:lnTo>
                  <a:pt x="197815" y="84899"/>
                </a:lnTo>
                <a:lnTo>
                  <a:pt x="197815" y="97777"/>
                </a:lnTo>
                <a:lnTo>
                  <a:pt x="290106" y="97777"/>
                </a:lnTo>
                <a:lnTo>
                  <a:pt x="290106" y="84899"/>
                </a:lnTo>
                <a:close/>
              </a:path>
              <a:path extrusionOk="0" h="137795" w="290195">
                <a:moveTo>
                  <a:pt x="250405" y="45110"/>
                </a:moveTo>
                <a:lnTo>
                  <a:pt x="237528" y="45110"/>
                </a:lnTo>
                <a:lnTo>
                  <a:pt x="237528" y="84899"/>
                </a:lnTo>
                <a:lnTo>
                  <a:pt x="250405" y="84899"/>
                </a:lnTo>
                <a:lnTo>
                  <a:pt x="250405" y="4511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58" name="Google Shape;2158;p177"/>
          <p:cNvSpPr/>
          <p:nvPr/>
        </p:nvSpPr>
        <p:spPr>
          <a:xfrm>
            <a:off x="556259" y="3810000"/>
            <a:ext cx="8232775" cy="897890"/>
          </a:xfrm>
          <a:custGeom>
            <a:rect b="b" l="l" r="r" t="t"/>
            <a:pathLst>
              <a:path extrusionOk="0" h="897889" w="8232775">
                <a:moveTo>
                  <a:pt x="0" y="0"/>
                </a:moveTo>
                <a:lnTo>
                  <a:pt x="8232648" y="0"/>
                </a:lnTo>
                <a:lnTo>
                  <a:pt x="8232648" y="897636"/>
                </a:lnTo>
                <a:lnTo>
                  <a:pt x="0" y="89763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59" name="Google Shape;2159;p177"/>
          <p:cNvSpPr txBox="1"/>
          <p:nvPr/>
        </p:nvSpPr>
        <p:spPr>
          <a:xfrm>
            <a:off x="635000" y="3928262"/>
            <a:ext cx="172847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int rowsAffected</a:t>
            </a:r>
            <a:endParaRPr b="0" i="0" sz="1400" u="none" cap="none" strike="noStrike">
              <a:solidFill>
                <a:schemeClr val="dk1"/>
              </a:solidFill>
              <a:latin typeface="Oi"/>
              <a:ea typeface="Oi"/>
              <a:cs typeface="Oi"/>
              <a:sym typeface="Oi"/>
            </a:endParaRPr>
          </a:p>
        </p:txBody>
      </p:sp>
      <p:sp>
        <p:nvSpPr>
          <p:cNvPr id="2160" name="Google Shape;2160;p177"/>
          <p:cNvSpPr txBox="1"/>
          <p:nvPr/>
        </p:nvSpPr>
        <p:spPr>
          <a:xfrm>
            <a:off x="2443934" y="3928262"/>
            <a:ext cx="4279900" cy="65532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st.executeUpdate(</a:t>
            </a:r>
            <a:endParaRPr b="0" i="0" sz="1400" u="none" cap="none" strike="noStrike">
              <a:solidFill>
                <a:schemeClr val="dk1"/>
              </a:solidFill>
              <a:latin typeface="Oi"/>
              <a:ea typeface="Oi"/>
              <a:cs typeface="Oi"/>
              <a:sym typeface="Oi"/>
            </a:endParaRPr>
          </a:p>
          <a:p>
            <a:pPr indent="0" lvl="0" marL="107569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"DELETE MySchema.Employees " +  "WHERE Salary &gt; 750001" );</a:t>
            </a:r>
            <a:endParaRPr b="0" i="0" sz="1400" u="none" cap="none" strike="noStrike">
              <a:solidFill>
                <a:schemeClr val="dk1"/>
              </a:solidFill>
              <a:latin typeface="Oi"/>
              <a:ea typeface="Oi"/>
              <a:cs typeface="Oi"/>
              <a:sym typeface="Oi"/>
            </a:endParaRPr>
          </a:p>
        </p:txBody>
      </p:sp>
      <p:sp>
        <p:nvSpPr>
          <p:cNvPr id="2161" name="Google Shape;2161;p177"/>
          <p:cNvSpPr txBox="1"/>
          <p:nvPr/>
        </p:nvSpPr>
        <p:spPr>
          <a:xfrm>
            <a:off x="7182167" y="3829684"/>
            <a:ext cx="675005"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DELETE</a:t>
            </a:r>
            <a:endParaRPr b="0" i="0" sz="1400" u="none" cap="none" strike="noStrike">
              <a:solidFill>
                <a:schemeClr val="dk1"/>
              </a:solidFill>
              <a:latin typeface="Oi"/>
              <a:ea typeface="Oi"/>
              <a:cs typeface="Oi"/>
              <a:sym typeface="Oi"/>
            </a:endParaRPr>
          </a:p>
        </p:txBody>
      </p:sp>
      <p:sp>
        <p:nvSpPr>
          <p:cNvPr id="2162" name="Google Shape;2162;p177"/>
          <p:cNvSpPr txBox="1"/>
          <p:nvPr/>
        </p:nvSpPr>
        <p:spPr>
          <a:xfrm>
            <a:off x="7939798" y="3829684"/>
            <a:ext cx="781685"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example</a:t>
            </a:r>
            <a:endParaRPr b="0" i="0" sz="1400" u="none" cap="none" strike="noStrike">
              <a:solidFill>
                <a:schemeClr val="dk1"/>
              </a:solidFill>
              <a:latin typeface="Oi"/>
              <a:ea typeface="Oi"/>
              <a:cs typeface="Oi"/>
              <a:sym typeface="Oi"/>
            </a:endParaRPr>
          </a:p>
        </p:txBody>
      </p:sp>
      <p:sp>
        <p:nvSpPr>
          <p:cNvPr id="2163" name="Google Shape;2163;p177"/>
          <p:cNvSpPr/>
          <p:nvPr/>
        </p:nvSpPr>
        <p:spPr>
          <a:xfrm>
            <a:off x="738960" y="5065045"/>
            <a:ext cx="294640" cy="139700"/>
          </a:xfrm>
          <a:custGeom>
            <a:rect b="b" l="l" r="r" t="t"/>
            <a:pathLst>
              <a:path extrusionOk="0" h="139700" w="294640">
                <a:moveTo>
                  <a:pt x="51549" y="42926"/>
                </a:moveTo>
                <a:lnTo>
                  <a:pt x="0" y="42926"/>
                </a:lnTo>
                <a:lnTo>
                  <a:pt x="0" y="55816"/>
                </a:lnTo>
                <a:lnTo>
                  <a:pt x="34391" y="55816"/>
                </a:lnTo>
                <a:lnTo>
                  <a:pt x="34391" y="137477"/>
                </a:lnTo>
                <a:lnTo>
                  <a:pt x="51549" y="137477"/>
                </a:lnTo>
                <a:lnTo>
                  <a:pt x="51549" y="42926"/>
                </a:lnTo>
                <a:close/>
              </a:path>
              <a:path extrusionOk="0" h="139700" w="294640">
                <a:moveTo>
                  <a:pt x="53720" y="0"/>
                </a:moveTo>
                <a:lnTo>
                  <a:pt x="32219" y="0"/>
                </a:lnTo>
                <a:lnTo>
                  <a:pt x="32219" y="21501"/>
                </a:lnTo>
                <a:lnTo>
                  <a:pt x="53720" y="21501"/>
                </a:lnTo>
                <a:lnTo>
                  <a:pt x="53720" y="0"/>
                </a:lnTo>
                <a:close/>
              </a:path>
              <a:path extrusionOk="0" h="139700" w="294640">
                <a:moveTo>
                  <a:pt x="124612" y="42926"/>
                </a:moveTo>
                <a:lnTo>
                  <a:pt x="107467" y="42926"/>
                </a:lnTo>
                <a:lnTo>
                  <a:pt x="107467" y="137477"/>
                </a:lnTo>
                <a:lnTo>
                  <a:pt x="124612" y="137477"/>
                </a:lnTo>
                <a:lnTo>
                  <a:pt x="124612" y="75666"/>
                </a:lnTo>
                <a:lnTo>
                  <a:pt x="131592" y="67548"/>
                </a:lnTo>
                <a:lnTo>
                  <a:pt x="138417" y="61750"/>
                </a:lnTo>
                <a:lnTo>
                  <a:pt x="140469" y="60680"/>
                </a:lnTo>
                <a:lnTo>
                  <a:pt x="124612" y="60680"/>
                </a:lnTo>
                <a:lnTo>
                  <a:pt x="124612" y="42926"/>
                </a:lnTo>
                <a:close/>
              </a:path>
              <a:path extrusionOk="0" h="139700" w="294640">
                <a:moveTo>
                  <a:pt x="181194" y="57111"/>
                </a:moveTo>
                <a:lnTo>
                  <a:pt x="157010" y="57111"/>
                </a:lnTo>
                <a:lnTo>
                  <a:pt x="160845" y="58674"/>
                </a:lnTo>
                <a:lnTo>
                  <a:pt x="165430" y="64884"/>
                </a:lnTo>
                <a:lnTo>
                  <a:pt x="166585" y="70116"/>
                </a:lnTo>
                <a:lnTo>
                  <a:pt x="166585" y="137477"/>
                </a:lnTo>
                <a:lnTo>
                  <a:pt x="183730" y="137477"/>
                </a:lnTo>
                <a:lnTo>
                  <a:pt x="183730" y="72783"/>
                </a:lnTo>
                <a:lnTo>
                  <a:pt x="182049" y="58805"/>
                </a:lnTo>
                <a:lnTo>
                  <a:pt x="181194" y="57111"/>
                </a:lnTo>
                <a:close/>
              </a:path>
              <a:path extrusionOk="0" h="139700" w="294640">
                <a:moveTo>
                  <a:pt x="156832" y="40830"/>
                </a:moveTo>
                <a:lnTo>
                  <a:pt x="147175" y="42071"/>
                </a:lnTo>
                <a:lnTo>
                  <a:pt x="138588" y="45793"/>
                </a:lnTo>
                <a:lnTo>
                  <a:pt x="131068" y="51996"/>
                </a:lnTo>
                <a:lnTo>
                  <a:pt x="124612" y="60680"/>
                </a:lnTo>
                <a:lnTo>
                  <a:pt x="140469" y="60680"/>
                </a:lnTo>
                <a:lnTo>
                  <a:pt x="145089" y="58271"/>
                </a:lnTo>
                <a:lnTo>
                  <a:pt x="151612" y="57111"/>
                </a:lnTo>
                <a:lnTo>
                  <a:pt x="181194" y="57111"/>
                </a:lnTo>
                <a:lnTo>
                  <a:pt x="177006" y="48820"/>
                </a:lnTo>
                <a:lnTo>
                  <a:pt x="168600" y="42828"/>
                </a:lnTo>
                <a:lnTo>
                  <a:pt x="156832" y="40830"/>
                </a:lnTo>
                <a:close/>
              </a:path>
              <a:path extrusionOk="0" h="139700" w="294640">
                <a:moveTo>
                  <a:pt x="250367" y="57988"/>
                </a:moveTo>
                <a:lnTo>
                  <a:pt x="233210" y="57988"/>
                </a:lnTo>
                <a:lnTo>
                  <a:pt x="233210" y="103606"/>
                </a:lnTo>
                <a:lnTo>
                  <a:pt x="251713" y="137769"/>
                </a:lnTo>
                <a:lnTo>
                  <a:pt x="269341" y="139649"/>
                </a:lnTo>
                <a:lnTo>
                  <a:pt x="277355" y="139649"/>
                </a:lnTo>
                <a:lnTo>
                  <a:pt x="285648" y="138899"/>
                </a:lnTo>
                <a:lnTo>
                  <a:pt x="294246" y="137388"/>
                </a:lnTo>
                <a:lnTo>
                  <a:pt x="294246" y="126771"/>
                </a:lnTo>
                <a:lnTo>
                  <a:pt x="265391" y="126771"/>
                </a:lnTo>
                <a:lnTo>
                  <a:pt x="259638" y="125463"/>
                </a:lnTo>
                <a:lnTo>
                  <a:pt x="250367" y="111798"/>
                </a:lnTo>
                <a:lnTo>
                  <a:pt x="250367" y="57988"/>
                </a:lnTo>
                <a:close/>
              </a:path>
              <a:path extrusionOk="0" h="139700" w="294640">
                <a:moveTo>
                  <a:pt x="294246" y="124333"/>
                </a:moveTo>
                <a:lnTo>
                  <a:pt x="287210" y="125958"/>
                </a:lnTo>
                <a:lnTo>
                  <a:pt x="280111" y="126771"/>
                </a:lnTo>
                <a:lnTo>
                  <a:pt x="294246" y="126771"/>
                </a:lnTo>
                <a:lnTo>
                  <a:pt x="294246" y="124333"/>
                </a:lnTo>
                <a:close/>
              </a:path>
              <a:path extrusionOk="0" h="139700" w="294640">
                <a:moveTo>
                  <a:pt x="292328" y="45097"/>
                </a:moveTo>
                <a:lnTo>
                  <a:pt x="209613" y="45097"/>
                </a:lnTo>
                <a:lnTo>
                  <a:pt x="209613" y="57988"/>
                </a:lnTo>
                <a:lnTo>
                  <a:pt x="292328" y="57988"/>
                </a:lnTo>
                <a:lnTo>
                  <a:pt x="292328" y="45097"/>
                </a:lnTo>
                <a:close/>
              </a:path>
              <a:path extrusionOk="0" h="139700" w="294640">
                <a:moveTo>
                  <a:pt x="250367" y="24726"/>
                </a:moveTo>
                <a:lnTo>
                  <a:pt x="233210" y="24726"/>
                </a:lnTo>
                <a:lnTo>
                  <a:pt x="233210" y="45097"/>
                </a:lnTo>
                <a:lnTo>
                  <a:pt x="250367" y="45097"/>
                </a:lnTo>
                <a:lnTo>
                  <a:pt x="250367" y="2472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64" name="Google Shape;2164;p177"/>
          <p:cNvSpPr/>
          <p:nvPr/>
        </p:nvSpPr>
        <p:spPr>
          <a:xfrm>
            <a:off x="1177436" y="5062874"/>
            <a:ext cx="1235862" cy="1418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65" name="Google Shape;2165;p177"/>
          <p:cNvSpPr/>
          <p:nvPr/>
        </p:nvSpPr>
        <p:spPr>
          <a:xfrm>
            <a:off x="2762529" y="5065048"/>
            <a:ext cx="4123613" cy="81412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66" name="Google Shape;2166;p177"/>
          <p:cNvSpPr/>
          <p:nvPr/>
        </p:nvSpPr>
        <p:spPr>
          <a:xfrm>
            <a:off x="6489356" y="5278402"/>
            <a:ext cx="290195" cy="137795"/>
          </a:xfrm>
          <a:custGeom>
            <a:rect b="b" l="l" r="r" t="t"/>
            <a:pathLst>
              <a:path extrusionOk="0" h="137795" w="290195">
                <a:moveTo>
                  <a:pt x="21513" y="0"/>
                </a:moveTo>
                <a:lnTo>
                  <a:pt x="0" y="0"/>
                </a:lnTo>
                <a:lnTo>
                  <a:pt x="4356" y="47282"/>
                </a:lnTo>
                <a:lnTo>
                  <a:pt x="17157" y="47282"/>
                </a:lnTo>
                <a:lnTo>
                  <a:pt x="21513" y="0"/>
                </a:lnTo>
                <a:close/>
              </a:path>
              <a:path extrusionOk="0" h="137795" w="290195">
                <a:moveTo>
                  <a:pt x="64427" y="0"/>
                </a:moveTo>
                <a:lnTo>
                  <a:pt x="42926" y="0"/>
                </a:lnTo>
                <a:lnTo>
                  <a:pt x="47282" y="47282"/>
                </a:lnTo>
                <a:lnTo>
                  <a:pt x="60083" y="47282"/>
                </a:lnTo>
                <a:lnTo>
                  <a:pt x="64427" y="0"/>
                </a:lnTo>
                <a:close/>
              </a:path>
              <a:path extrusionOk="0" h="137795" w="290195">
                <a:moveTo>
                  <a:pt x="250405" y="97777"/>
                </a:moveTo>
                <a:lnTo>
                  <a:pt x="237528" y="97777"/>
                </a:lnTo>
                <a:lnTo>
                  <a:pt x="237528" y="137477"/>
                </a:lnTo>
                <a:lnTo>
                  <a:pt x="250405" y="137477"/>
                </a:lnTo>
                <a:lnTo>
                  <a:pt x="250405" y="97777"/>
                </a:lnTo>
                <a:close/>
              </a:path>
              <a:path extrusionOk="0" h="137795" w="290195">
                <a:moveTo>
                  <a:pt x="290106" y="84899"/>
                </a:moveTo>
                <a:lnTo>
                  <a:pt x="197815" y="84899"/>
                </a:lnTo>
                <a:lnTo>
                  <a:pt x="197815" y="97777"/>
                </a:lnTo>
                <a:lnTo>
                  <a:pt x="290106" y="97777"/>
                </a:lnTo>
                <a:lnTo>
                  <a:pt x="290106" y="84899"/>
                </a:lnTo>
                <a:close/>
              </a:path>
              <a:path extrusionOk="0" h="137795" w="290195">
                <a:moveTo>
                  <a:pt x="250405" y="45110"/>
                </a:moveTo>
                <a:lnTo>
                  <a:pt x="237528" y="45110"/>
                </a:lnTo>
                <a:lnTo>
                  <a:pt x="237528" y="84899"/>
                </a:lnTo>
                <a:lnTo>
                  <a:pt x="250405" y="84899"/>
                </a:lnTo>
                <a:lnTo>
                  <a:pt x="250405" y="4511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67" name="Google Shape;2167;p177"/>
          <p:cNvSpPr/>
          <p:nvPr/>
        </p:nvSpPr>
        <p:spPr>
          <a:xfrm>
            <a:off x="556259" y="4827905"/>
            <a:ext cx="8232775" cy="1115695"/>
          </a:xfrm>
          <a:custGeom>
            <a:rect b="b" l="l" r="r" t="t"/>
            <a:pathLst>
              <a:path extrusionOk="0" h="1115695" w="8232775">
                <a:moveTo>
                  <a:pt x="0" y="0"/>
                </a:moveTo>
                <a:lnTo>
                  <a:pt x="8232648" y="0"/>
                </a:lnTo>
                <a:lnTo>
                  <a:pt x="8232648" y="1115567"/>
                </a:lnTo>
                <a:lnTo>
                  <a:pt x="0" y="1115567"/>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68" name="Google Shape;2168;p177"/>
          <p:cNvSpPr txBox="1"/>
          <p:nvPr/>
        </p:nvSpPr>
        <p:spPr>
          <a:xfrm>
            <a:off x="635000" y="4948516"/>
            <a:ext cx="172847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int rowsAffected</a:t>
            </a:r>
            <a:endParaRPr b="0" i="0" sz="1400" u="none" cap="none" strike="noStrike">
              <a:solidFill>
                <a:schemeClr val="dk1"/>
              </a:solidFill>
              <a:latin typeface="Oi"/>
              <a:ea typeface="Oi"/>
              <a:cs typeface="Oi"/>
              <a:sym typeface="Oi"/>
            </a:endParaRPr>
          </a:p>
        </p:txBody>
      </p:sp>
      <p:sp>
        <p:nvSpPr>
          <p:cNvPr id="2169" name="Google Shape;2169;p177"/>
          <p:cNvSpPr txBox="1"/>
          <p:nvPr/>
        </p:nvSpPr>
        <p:spPr>
          <a:xfrm>
            <a:off x="2443934" y="4948516"/>
            <a:ext cx="4386580" cy="86868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st.executeUpdate(</a:t>
            </a:r>
            <a:endParaRPr b="0" i="0" sz="1400" u="none" cap="none" strike="noStrike">
              <a:solidFill>
                <a:schemeClr val="dk1"/>
              </a:solidFill>
              <a:latin typeface="Oi"/>
              <a:ea typeface="Oi"/>
              <a:cs typeface="Oi"/>
              <a:sym typeface="Oi"/>
            </a:endParaRPr>
          </a:p>
          <a:p>
            <a:pPr indent="0" lvl="0" marL="107569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"UPDATE MySchema.Employees " +  "SET Salary = Salary * 1.25 " +  "WHERE Region = 'Wales'" );</a:t>
            </a:r>
            <a:endParaRPr b="0" i="0" sz="1400" u="none" cap="none" strike="noStrike">
              <a:solidFill>
                <a:schemeClr val="dk1"/>
              </a:solidFill>
              <a:latin typeface="Oi"/>
              <a:ea typeface="Oi"/>
              <a:cs typeface="Oi"/>
              <a:sym typeface="Oi"/>
            </a:endParaRPr>
          </a:p>
        </p:txBody>
      </p:sp>
      <p:sp>
        <p:nvSpPr>
          <p:cNvPr id="2170" name="Google Shape;2170;p177"/>
          <p:cNvSpPr txBox="1"/>
          <p:nvPr/>
        </p:nvSpPr>
        <p:spPr>
          <a:xfrm>
            <a:off x="7181659" y="4847081"/>
            <a:ext cx="675005"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UPDATE</a:t>
            </a:r>
            <a:endParaRPr b="0" i="0" sz="1400" u="none" cap="none" strike="noStrike">
              <a:solidFill>
                <a:schemeClr val="dk1"/>
              </a:solidFill>
              <a:latin typeface="Oi"/>
              <a:ea typeface="Oi"/>
              <a:cs typeface="Oi"/>
              <a:sym typeface="Oi"/>
            </a:endParaRPr>
          </a:p>
        </p:txBody>
      </p:sp>
      <p:sp>
        <p:nvSpPr>
          <p:cNvPr id="2171" name="Google Shape;2171;p177"/>
          <p:cNvSpPr txBox="1"/>
          <p:nvPr/>
        </p:nvSpPr>
        <p:spPr>
          <a:xfrm>
            <a:off x="7939290" y="4847081"/>
            <a:ext cx="781685"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333399"/>
                </a:solidFill>
                <a:latin typeface="Oi"/>
                <a:ea typeface="Oi"/>
                <a:cs typeface="Oi"/>
                <a:sym typeface="Oi"/>
              </a:rPr>
              <a:t>example</a:t>
            </a:r>
            <a:endParaRPr b="0" i="0" sz="1400" u="none" cap="none" strike="noStrike">
              <a:solidFill>
                <a:schemeClr val="dk1"/>
              </a:solidFill>
              <a:latin typeface="Oi"/>
              <a:ea typeface="Oi"/>
              <a:cs typeface="Oi"/>
              <a:sym typeface="Oi"/>
            </a:endParaRPr>
          </a:p>
        </p:txBody>
      </p:sp>
      <p:sp>
        <p:nvSpPr>
          <p:cNvPr id="2172" name="Google Shape;2172;p177"/>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INSERT, DELETE, UPDATE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78"/>
          <p:cNvSpPr txBox="1"/>
          <p:nvPr/>
        </p:nvSpPr>
        <p:spPr>
          <a:xfrm>
            <a:off x="485140" y="1241171"/>
            <a:ext cx="8160384" cy="2190343"/>
          </a:xfrm>
          <a:prstGeom prst="rect">
            <a:avLst/>
          </a:prstGeom>
          <a:noFill/>
          <a:ln>
            <a:noFill/>
          </a:ln>
        </p:spPr>
        <p:txBody>
          <a:bodyPr anchorCtr="0" anchor="t" bIns="0" lIns="0" spcFirstLastPara="1" rIns="0" wrap="square" tIns="0">
            <a:spAutoFit/>
          </a:bodyPr>
          <a:lstStyle/>
          <a:p>
            <a:pPr indent="-342900" lvl="0" marL="355600" marR="328295" rtl="0" algn="l">
              <a:lnSpc>
                <a:spcPct val="100000"/>
              </a:lnSpc>
              <a:spcBef>
                <a:spcPts val="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A prepared statement is a statement whose SQL is only  compiled the first time it is executed</a:t>
            </a:r>
            <a:endParaRPr b="0" i="0" sz="1400" u="none" cap="none" strike="noStrike">
              <a:solidFill>
                <a:srgbClr val="000000"/>
              </a:solidFill>
              <a:latin typeface="Arial"/>
              <a:ea typeface="Arial"/>
              <a:cs typeface="Arial"/>
              <a:sym typeface="Arial"/>
            </a:endParaRPr>
          </a:p>
          <a:p>
            <a:pPr indent="-342900" lvl="2" marL="812800" marR="328295" rtl="0" algn="l">
              <a:lnSpc>
                <a:spcPct val="100000"/>
              </a:lnSpc>
              <a:spcBef>
                <a:spcPts val="484"/>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Useful for optimization purposes, if you need to execute the same  SQL statement several times with different parameters</a:t>
            </a:r>
            <a:endParaRPr b="0" i="0" sz="1400" u="none" cap="none" strike="noStrike">
              <a:solidFill>
                <a:srgbClr val="000000"/>
              </a:solidFill>
              <a:latin typeface="Arial"/>
              <a:ea typeface="Arial"/>
              <a:cs typeface="Arial"/>
              <a:sym typeface="Arial"/>
            </a:endParaRPr>
          </a:p>
          <a:p>
            <a:pPr indent="-342900" lvl="0" marL="355600" marR="328295" rtl="0" algn="l">
              <a:lnSpc>
                <a:spcPct val="100000"/>
              </a:lnSpc>
              <a:spcBef>
                <a:spcPts val="105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Create a </a:t>
            </a:r>
            <a:r>
              <a:rPr b="0" i="0" lang="en-US" sz="2000" u="none" cap="none" strike="noStrike">
                <a:solidFill>
                  <a:schemeClr val="dk1"/>
                </a:solidFill>
                <a:latin typeface="Oi"/>
                <a:ea typeface="Oi"/>
                <a:cs typeface="Oi"/>
                <a:sym typeface="Oi"/>
              </a:rPr>
              <a:t>PreparedStatement</a:t>
            </a:r>
            <a:r>
              <a:rPr b="0" i="0" lang="en-US" sz="2000" u="none" cap="none" strike="noStrike">
                <a:solidFill>
                  <a:schemeClr val="dk1"/>
                </a:solidFill>
                <a:latin typeface="Cambria"/>
                <a:ea typeface="Cambria"/>
                <a:cs typeface="Cambria"/>
                <a:sym typeface="Cambria"/>
              </a:rPr>
              <a:t> in Java</a:t>
            </a:r>
            <a:endParaRPr b="0" i="0" sz="1400" u="none" cap="none" strike="noStrike">
              <a:solidFill>
                <a:srgbClr val="000000"/>
              </a:solidFill>
              <a:latin typeface="Arial"/>
              <a:ea typeface="Arial"/>
              <a:cs typeface="Arial"/>
              <a:sym typeface="Arial"/>
            </a:endParaRPr>
          </a:p>
          <a:p>
            <a:pPr indent="-342900" lvl="2" marL="812800" marR="328295" rtl="0" algn="l">
              <a:lnSpc>
                <a:spcPct val="100000"/>
              </a:lnSpc>
              <a:spcBef>
                <a:spcPts val="58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Supply parameters each time you execute the statement</a:t>
            </a:r>
            <a:endParaRPr b="0" i="0" sz="1400" u="none" cap="none" strike="noStrike">
              <a:solidFill>
                <a:srgbClr val="000000"/>
              </a:solidFill>
              <a:latin typeface="Arial"/>
              <a:ea typeface="Arial"/>
              <a:cs typeface="Arial"/>
              <a:sym typeface="Arial"/>
            </a:endParaRPr>
          </a:p>
        </p:txBody>
      </p:sp>
      <p:sp>
        <p:nvSpPr>
          <p:cNvPr id="2178" name="Google Shape;2178;p178"/>
          <p:cNvSpPr/>
          <p:nvPr/>
        </p:nvSpPr>
        <p:spPr>
          <a:xfrm>
            <a:off x="743750" y="3873665"/>
            <a:ext cx="1778406" cy="1718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79" name="Google Shape;2179;p178"/>
          <p:cNvSpPr/>
          <p:nvPr/>
        </p:nvSpPr>
        <p:spPr>
          <a:xfrm>
            <a:off x="2655150" y="3914495"/>
            <a:ext cx="183515" cy="131445"/>
          </a:xfrm>
          <a:custGeom>
            <a:rect b="b" l="l" r="r" t="t"/>
            <a:pathLst>
              <a:path extrusionOk="0" h="131445" w="183514">
                <a:moveTo>
                  <a:pt x="17157" y="2082"/>
                </a:moveTo>
                <a:lnTo>
                  <a:pt x="0" y="2082"/>
                </a:lnTo>
                <a:lnTo>
                  <a:pt x="0" y="131025"/>
                </a:lnTo>
                <a:lnTo>
                  <a:pt x="17157" y="131025"/>
                </a:lnTo>
                <a:lnTo>
                  <a:pt x="17157" y="85928"/>
                </a:lnTo>
                <a:lnTo>
                  <a:pt x="40652" y="85928"/>
                </a:lnTo>
                <a:lnTo>
                  <a:pt x="34847" y="85123"/>
                </a:lnTo>
                <a:lnTo>
                  <a:pt x="28995" y="82707"/>
                </a:lnTo>
                <a:lnTo>
                  <a:pt x="23098" y="78679"/>
                </a:lnTo>
                <a:lnTo>
                  <a:pt x="17157" y="73037"/>
                </a:lnTo>
                <a:lnTo>
                  <a:pt x="17157" y="32727"/>
                </a:lnTo>
                <a:lnTo>
                  <a:pt x="23660" y="24808"/>
                </a:lnTo>
                <a:lnTo>
                  <a:pt x="29551" y="19850"/>
                </a:lnTo>
                <a:lnTo>
                  <a:pt x="17157" y="19850"/>
                </a:lnTo>
                <a:lnTo>
                  <a:pt x="17157" y="2082"/>
                </a:lnTo>
                <a:close/>
              </a:path>
              <a:path extrusionOk="0" h="131445" w="183514">
                <a:moveTo>
                  <a:pt x="74774" y="14617"/>
                </a:moveTo>
                <a:lnTo>
                  <a:pt x="44488" y="14617"/>
                </a:lnTo>
                <a:lnTo>
                  <a:pt x="53213" y="16708"/>
                </a:lnTo>
                <a:lnTo>
                  <a:pt x="59443" y="22979"/>
                </a:lnTo>
                <a:lnTo>
                  <a:pt x="63181" y="33428"/>
                </a:lnTo>
                <a:lnTo>
                  <a:pt x="64427" y="48056"/>
                </a:lnTo>
                <a:lnTo>
                  <a:pt x="64038" y="56524"/>
                </a:lnTo>
                <a:lnTo>
                  <a:pt x="48209" y="85928"/>
                </a:lnTo>
                <a:lnTo>
                  <a:pt x="17157" y="85928"/>
                </a:lnTo>
                <a:lnTo>
                  <a:pt x="22753" y="91562"/>
                </a:lnTo>
                <a:lnTo>
                  <a:pt x="28929" y="95586"/>
                </a:lnTo>
                <a:lnTo>
                  <a:pt x="35683" y="98001"/>
                </a:lnTo>
                <a:lnTo>
                  <a:pt x="43014" y="98806"/>
                </a:lnTo>
                <a:lnTo>
                  <a:pt x="51468" y="97898"/>
                </a:lnTo>
                <a:lnTo>
                  <a:pt x="79971" y="67490"/>
                </a:lnTo>
                <a:lnTo>
                  <a:pt x="82715" y="46228"/>
                </a:lnTo>
                <a:lnTo>
                  <a:pt x="82134" y="36078"/>
                </a:lnTo>
                <a:lnTo>
                  <a:pt x="80394" y="27058"/>
                </a:lnTo>
                <a:lnTo>
                  <a:pt x="77486" y="19148"/>
                </a:lnTo>
                <a:lnTo>
                  <a:pt x="74774" y="14617"/>
                </a:lnTo>
                <a:close/>
              </a:path>
              <a:path extrusionOk="0" h="131445" w="183514">
                <a:moveTo>
                  <a:pt x="48056" y="0"/>
                </a:moveTo>
                <a:lnTo>
                  <a:pt x="39203" y="1240"/>
                </a:lnTo>
                <a:lnTo>
                  <a:pt x="31102" y="4962"/>
                </a:lnTo>
                <a:lnTo>
                  <a:pt x="23753" y="11165"/>
                </a:lnTo>
                <a:lnTo>
                  <a:pt x="17157" y="19850"/>
                </a:lnTo>
                <a:lnTo>
                  <a:pt x="29551" y="19850"/>
                </a:lnTo>
                <a:lnTo>
                  <a:pt x="30384" y="19148"/>
                </a:lnTo>
                <a:lnTo>
                  <a:pt x="37328" y="15750"/>
                </a:lnTo>
                <a:lnTo>
                  <a:pt x="44488" y="14617"/>
                </a:lnTo>
                <a:lnTo>
                  <a:pt x="74774" y="14617"/>
                </a:lnTo>
                <a:lnTo>
                  <a:pt x="73444" y="12395"/>
                </a:lnTo>
                <a:lnTo>
                  <a:pt x="68378" y="6970"/>
                </a:lnTo>
                <a:lnTo>
                  <a:pt x="62460" y="3097"/>
                </a:lnTo>
                <a:lnTo>
                  <a:pt x="55686" y="774"/>
                </a:lnTo>
                <a:lnTo>
                  <a:pt x="48056" y="0"/>
                </a:lnTo>
                <a:close/>
              </a:path>
              <a:path extrusionOk="0" h="131445" w="183514">
                <a:moveTo>
                  <a:pt x="107378" y="77304"/>
                </a:moveTo>
                <a:lnTo>
                  <a:pt x="107378" y="92798"/>
                </a:lnTo>
                <a:lnTo>
                  <a:pt x="116505" y="95430"/>
                </a:lnTo>
                <a:lnTo>
                  <a:pt x="125352" y="97307"/>
                </a:lnTo>
                <a:lnTo>
                  <a:pt x="133917" y="98431"/>
                </a:lnTo>
                <a:lnTo>
                  <a:pt x="142201" y="98806"/>
                </a:lnTo>
                <a:lnTo>
                  <a:pt x="151043" y="98308"/>
                </a:lnTo>
                <a:lnTo>
                  <a:pt x="158938" y="96815"/>
                </a:lnTo>
                <a:lnTo>
                  <a:pt x="165888" y="94326"/>
                </a:lnTo>
                <a:lnTo>
                  <a:pt x="171894" y="90843"/>
                </a:lnTo>
                <a:lnTo>
                  <a:pt x="178714" y="85928"/>
                </a:lnTo>
                <a:lnTo>
                  <a:pt x="141859" y="85928"/>
                </a:lnTo>
                <a:lnTo>
                  <a:pt x="134246" y="85389"/>
                </a:lnTo>
                <a:lnTo>
                  <a:pt x="125961" y="83773"/>
                </a:lnTo>
                <a:lnTo>
                  <a:pt x="117005" y="81079"/>
                </a:lnTo>
                <a:lnTo>
                  <a:pt x="107378" y="77304"/>
                </a:lnTo>
                <a:close/>
              </a:path>
              <a:path extrusionOk="0" h="131445" w="183514">
                <a:moveTo>
                  <a:pt x="146989" y="0"/>
                </a:moveTo>
                <a:lnTo>
                  <a:pt x="109816" y="18389"/>
                </a:lnTo>
                <a:lnTo>
                  <a:pt x="109816" y="26987"/>
                </a:lnTo>
                <a:lnTo>
                  <a:pt x="160540" y="61023"/>
                </a:lnTo>
                <a:lnTo>
                  <a:pt x="165976" y="65519"/>
                </a:lnTo>
                <a:lnTo>
                  <a:pt x="165976" y="75336"/>
                </a:lnTo>
                <a:lnTo>
                  <a:pt x="163690" y="78892"/>
                </a:lnTo>
                <a:lnTo>
                  <a:pt x="154584" y="84518"/>
                </a:lnTo>
                <a:lnTo>
                  <a:pt x="148818" y="85928"/>
                </a:lnTo>
                <a:lnTo>
                  <a:pt x="178714" y="85928"/>
                </a:lnTo>
                <a:lnTo>
                  <a:pt x="179260" y="85534"/>
                </a:lnTo>
                <a:lnTo>
                  <a:pt x="182943" y="78409"/>
                </a:lnTo>
                <a:lnTo>
                  <a:pt x="182943" y="63322"/>
                </a:lnTo>
                <a:lnTo>
                  <a:pt x="181216" y="58318"/>
                </a:lnTo>
                <a:lnTo>
                  <a:pt x="174320" y="50596"/>
                </a:lnTo>
                <a:lnTo>
                  <a:pt x="168643" y="47269"/>
                </a:lnTo>
                <a:lnTo>
                  <a:pt x="130530" y="33947"/>
                </a:lnTo>
                <a:lnTo>
                  <a:pt x="126263" y="30124"/>
                </a:lnTo>
                <a:lnTo>
                  <a:pt x="126263" y="21590"/>
                </a:lnTo>
                <a:lnTo>
                  <a:pt x="128143" y="18542"/>
                </a:lnTo>
                <a:lnTo>
                  <a:pt x="135623" y="14008"/>
                </a:lnTo>
                <a:lnTo>
                  <a:pt x="140639" y="12877"/>
                </a:lnTo>
                <a:lnTo>
                  <a:pt x="177901" y="12877"/>
                </a:lnTo>
                <a:lnTo>
                  <a:pt x="177901" y="4089"/>
                </a:lnTo>
                <a:lnTo>
                  <a:pt x="169374" y="2298"/>
                </a:lnTo>
                <a:lnTo>
                  <a:pt x="161378" y="1020"/>
                </a:lnTo>
                <a:lnTo>
                  <a:pt x="153916" y="254"/>
                </a:lnTo>
                <a:lnTo>
                  <a:pt x="146989" y="0"/>
                </a:lnTo>
                <a:close/>
              </a:path>
              <a:path extrusionOk="0" h="131445" w="183514">
                <a:moveTo>
                  <a:pt x="177901" y="12877"/>
                </a:moveTo>
                <a:lnTo>
                  <a:pt x="146900" y="12877"/>
                </a:lnTo>
                <a:lnTo>
                  <a:pt x="154096" y="13199"/>
                </a:lnTo>
                <a:lnTo>
                  <a:pt x="161663" y="14163"/>
                </a:lnTo>
                <a:lnTo>
                  <a:pt x="169598" y="15771"/>
                </a:lnTo>
                <a:lnTo>
                  <a:pt x="177901" y="18021"/>
                </a:lnTo>
                <a:lnTo>
                  <a:pt x="177901" y="12877"/>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80" name="Google Shape;2180;p178"/>
          <p:cNvSpPr/>
          <p:nvPr/>
        </p:nvSpPr>
        <p:spPr>
          <a:xfrm>
            <a:off x="3185642" y="3873665"/>
            <a:ext cx="3381984" cy="8141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81" name="Google Shape;2181;p178"/>
          <p:cNvSpPr/>
          <p:nvPr/>
        </p:nvSpPr>
        <p:spPr>
          <a:xfrm>
            <a:off x="6489356" y="4087012"/>
            <a:ext cx="290195" cy="137795"/>
          </a:xfrm>
          <a:custGeom>
            <a:rect b="b" l="l" r="r" t="t"/>
            <a:pathLst>
              <a:path extrusionOk="0" h="137795" w="290195">
                <a:moveTo>
                  <a:pt x="21513" y="0"/>
                </a:moveTo>
                <a:lnTo>
                  <a:pt x="0" y="0"/>
                </a:lnTo>
                <a:lnTo>
                  <a:pt x="4356" y="47282"/>
                </a:lnTo>
                <a:lnTo>
                  <a:pt x="17157" y="47282"/>
                </a:lnTo>
                <a:lnTo>
                  <a:pt x="21513" y="0"/>
                </a:lnTo>
                <a:close/>
              </a:path>
              <a:path extrusionOk="0" h="137795" w="290195">
                <a:moveTo>
                  <a:pt x="64427" y="0"/>
                </a:moveTo>
                <a:lnTo>
                  <a:pt x="42926" y="0"/>
                </a:lnTo>
                <a:lnTo>
                  <a:pt x="47282" y="47282"/>
                </a:lnTo>
                <a:lnTo>
                  <a:pt x="60083" y="47282"/>
                </a:lnTo>
                <a:lnTo>
                  <a:pt x="64427" y="0"/>
                </a:lnTo>
                <a:close/>
              </a:path>
              <a:path extrusionOk="0" h="137795" w="290195">
                <a:moveTo>
                  <a:pt x="250405" y="97777"/>
                </a:moveTo>
                <a:lnTo>
                  <a:pt x="237528" y="97777"/>
                </a:lnTo>
                <a:lnTo>
                  <a:pt x="237528" y="137477"/>
                </a:lnTo>
                <a:lnTo>
                  <a:pt x="250405" y="137477"/>
                </a:lnTo>
                <a:lnTo>
                  <a:pt x="250405" y="97777"/>
                </a:lnTo>
                <a:close/>
              </a:path>
              <a:path extrusionOk="0" h="137795" w="290195">
                <a:moveTo>
                  <a:pt x="290106" y="84899"/>
                </a:moveTo>
                <a:lnTo>
                  <a:pt x="197815" y="84899"/>
                </a:lnTo>
                <a:lnTo>
                  <a:pt x="197815" y="97777"/>
                </a:lnTo>
                <a:lnTo>
                  <a:pt x="290106" y="97777"/>
                </a:lnTo>
                <a:lnTo>
                  <a:pt x="290106" y="84899"/>
                </a:lnTo>
                <a:close/>
              </a:path>
              <a:path extrusionOk="0" h="137795" w="290195">
                <a:moveTo>
                  <a:pt x="250405" y="45110"/>
                </a:moveTo>
                <a:lnTo>
                  <a:pt x="237528" y="45110"/>
                </a:lnTo>
                <a:lnTo>
                  <a:pt x="237528" y="84899"/>
                </a:lnTo>
                <a:lnTo>
                  <a:pt x="250405" y="84899"/>
                </a:lnTo>
                <a:lnTo>
                  <a:pt x="250405" y="4511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82" name="Google Shape;2182;p178"/>
          <p:cNvSpPr/>
          <p:nvPr/>
        </p:nvSpPr>
        <p:spPr>
          <a:xfrm>
            <a:off x="739484" y="4940452"/>
            <a:ext cx="2605238" cy="59858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83" name="Google Shape;2183;p178"/>
          <p:cNvSpPr/>
          <p:nvPr/>
        </p:nvSpPr>
        <p:spPr>
          <a:xfrm>
            <a:off x="739484" y="5793897"/>
            <a:ext cx="2710394" cy="59858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84" name="Google Shape;2184;p178"/>
          <p:cNvSpPr/>
          <p:nvPr/>
        </p:nvSpPr>
        <p:spPr>
          <a:xfrm>
            <a:off x="556259" y="3566159"/>
            <a:ext cx="8232775" cy="2962910"/>
          </a:xfrm>
          <a:custGeom>
            <a:rect b="b" l="l" r="r" t="t"/>
            <a:pathLst>
              <a:path extrusionOk="0" h="2962909" w="8232775">
                <a:moveTo>
                  <a:pt x="0" y="0"/>
                </a:moveTo>
                <a:lnTo>
                  <a:pt x="8232648" y="0"/>
                </a:lnTo>
                <a:lnTo>
                  <a:pt x="8232648" y="2962656"/>
                </a:lnTo>
                <a:lnTo>
                  <a:pt x="0" y="296265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85" name="Google Shape;2185;p178"/>
          <p:cNvSpPr txBox="1"/>
          <p:nvPr/>
        </p:nvSpPr>
        <p:spPr>
          <a:xfrm>
            <a:off x="635000" y="3757142"/>
            <a:ext cx="6089015" cy="257556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PreparedStatement ps = cnEmps.prepareStatement(</a:t>
            </a:r>
            <a:endParaRPr b="0" i="0" sz="1400" u="none" cap="none" strike="noStrike">
              <a:solidFill>
                <a:schemeClr val="dk1"/>
              </a:solidFill>
              <a:latin typeface="Oi"/>
              <a:ea typeface="Oi"/>
              <a:cs typeface="Oi"/>
              <a:sym typeface="Oi"/>
            </a:endParaRPr>
          </a:p>
          <a:p>
            <a:pPr indent="0" lvl="0" marL="2884805"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"UPDATE MySchema.Employees " +  "SET Salary = Salary * ? " +  "WHERE Region = ?" );</a:t>
            </a:r>
            <a:endParaRPr b="0" i="0" sz="1400" u="none" cap="none" strike="noStrike">
              <a:solidFill>
                <a:schemeClr val="dk1"/>
              </a:solidFill>
              <a:latin typeface="Oi"/>
              <a:ea typeface="Oi"/>
              <a:cs typeface="Oi"/>
              <a:sym typeface="Oi"/>
            </a:endParaRPr>
          </a:p>
          <a:p>
            <a:pPr indent="0" lvl="0" marL="0" marR="0" rtl="0" algn="l">
              <a:lnSpc>
                <a:spcPct val="100000"/>
              </a:lnSpc>
              <a:spcBef>
                <a:spcPts val="10"/>
              </a:spcBef>
              <a:spcAft>
                <a:spcPts val="0"/>
              </a:spcAft>
              <a:buClr>
                <a:srgbClr val="000000"/>
              </a:buClr>
              <a:buSzPts val="1450"/>
              <a:buFont typeface="Arial"/>
              <a:buNone/>
            </a:pPr>
            <a:r>
              <a:t/>
            </a:r>
            <a:endParaRPr b="0" i="0" sz="1450" u="none" cap="none" strike="noStrike">
              <a:solidFill>
                <a:schemeClr val="dk1"/>
              </a:solidFill>
              <a:latin typeface="Times New Roman"/>
              <a:ea typeface="Times New Roman"/>
              <a:cs typeface="Times New Roman"/>
              <a:sym typeface="Times New Roman"/>
            </a:endParaRPr>
          </a:p>
          <a:p>
            <a:pPr indent="0" lvl="0" marL="12700" marR="3406775"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ps.setDouble(1, 1.25);  ps.setString(2, "Wales");  ps.executeUpdate();</a:t>
            </a:r>
            <a:endParaRPr b="0" i="0" sz="1400" u="none" cap="none" strike="noStrike">
              <a:solidFill>
                <a:schemeClr val="dk1"/>
              </a:solidFill>
              <a:latin typeface="Oi"/>
              <a:ea typeface="Oi"/>
              <a:cs typeface="Oi"/>
              <a:sym typeface="Oi"/>
            </a:endParaRPr>
          </a:p>
          <a:p>
            <a:pPr indent="0" lvl="0" marL="0" marR="0" rtl="0" algn="l">
              <a:lnSpc>
                <a:spcPct val="100000"/>
              </a:lnSpc>
              <a:spcBef>
                <a:spcPts val="10"/>
              </a:spcBef>
              <a:spcAft>
                <a:spcPts val="0"/>
              </a:spcAft>
              <a:buClr>
                <a:srgbClr val="000000"/>
              </a:buClr>
              <a:buSzPts val="1450"/>
              <a:buFont typeface="Arial"/>
              <a:buNone/>
            </a:pPr>
            <a:r>
              <a:t/>
            </a:r>
            <a:endParaRPr b="0" i="0" sz="1450" u="none" cap="none" strike="noStrike">
              <a:solidFill>
                <a:schemeClr val="dk1"/>
              </a:solidFill>
              <a:latin typeface="Times New Roman"/>
              <a:ea typeface="Times New Roman"/>
              <a:cs typeface="Times New Roman"/>
              <a:sym typeface="Times New Roman"/>
            </a:endParaRPr>
          </a:p>
          <a:p>
            <a:pPr indent="0" lvl="0" marL="12700" marR="3301365"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ps.setDouble(1, 1.10);  ps.setString(2, "London");  ps.executeUpdate();</a:t>
            </a:r>
            <a:endParaRPr b="0" i="0" sz="1400" u="none" cap="none" strike="noStrike">
              <a:solidFill>
                <a:schemeClr val="dk1"/>
              </a:solidFill>
              <a:latin typeface="Oi"/>
              <a:ea typeface="Oi"/>
              <a:cs typeface="Oi"/>
              <a:sym typeface="Oi"/>
            </a:endParaRPr>
          </a:p>
        </p:txBody>
      </p:sp>
      <p:sp>
        <p:nvSpPr>
          <p:cNvPr id="2186" name="Google Shape;2186;p178"/>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Using Prepared Statements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179"/>
          <p:cNvSpPr txBox="1"/>
          <p:nvPr/>
        </p:nvSpPr>
        <p:spPr>
          <a:xfrm>
            <a:off x="485140" y="1241171"/>
            <a:ext cx="7952740" cy="1538883"/>
          </a:xfrm>
          <a:prstGeom prst="rect">
            <a:avLst/>
          </a:prstGeom>
          <a:noFill/>
          <a:ln>
            <a:noFill/>
          </a:ln>
        </p:spPr>
        <p:txBody>
          <a:bodyPr anchorCtr="0" anchor="t" bIns="0" lIns="0" spcFirstLastPara="1" rIns="0" wrap="square" tIns="0">
            <a:spAutoFit/>
          </a:bodyPr>
          <a:lstStyle/>
          <a:p>
            <a:pPr indent="-342900" lvl="0" marL="355600" marR="56070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Many enterprise Java apps use stored procedures to  encapsulate SQL statements</a:t>
            </a:r>
            <a:endParaRPr b="0" i="0" sz="2000" u="none" cap="none" strike="noStrike">
              <a:solidFill>
                <a:srgbClr val="0C0C0C"/>
              </a:solidFill>
              <a:latin typeface="Cambria"/>
              <a:ea typeface="Cambria"/>
              <a:cs typeface="Cambria"/>
              <a:sym typeface="Cambria"/>
            </a:endParaRPr>
          </a:p>
          <a:p>
            <a:pPr indent="-342900" lvl="0" marL="355600" marR="56070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Performance, security, access control, centralized business rules</a:t>
            </a:r>
            <a:endParaRPr b="0" i="0" sz="2000" u="none" cap="none" strike="noStrike">
              <a:solidFill>
                <a:srgbClr val="0C0C0C"/>
              </a:solidFill>
              <a:latin typeface="Cambria"/>
              <a:ea typeface="Cambria"/>
              <a:cs typeface="Cambria"/>
              <a:sym typeface="Cambria"/>
            </a:endParaRPr>
          </a:p>
          <a:p>
            <a:pPr indent="-342900" lvl="0" marL="355600" marR="56070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Create a </a:t>
            </a:r>
            <a:r>
              <a:rPr b="0" i="0" lang="en-US" sz="2000" u="none" cap="none" strike="noStrike">
                <a:solidFill>
                  <a:srgbClr val="0C0C0C"/>
                </a:solidFill>
                <a:latin typeface="Oi"/>
                <a:ea typeface="Oi"/>
                <a:cs typeface="Oi"/>
                <a:sym typeface="Oi"/>
              </a:rPr>
              <a:t>CallableStatement </a:t>
            </a:r>
            <a:r>
              <a:rPr b="0" i="0" lang="en-US" sz="2000" u="none" cap="none" strike="noStrike">
                <a:solidFill>
                  <a:srgbClr val="0C0C0C"/>
                </a:solidFill>
                <a:latin typeface="Cambria"/>
                <a:ea typeface="Cambria"/>
                <a:cs typeface="Cambria"/>
                <a:sym typeface="Cambria"/>
              </a:rPr>
              <a:t>in Java</a:t>
            </a:r>
            <a:endParaRPr b="0" i="0" sz="2000" u="none" cap="none" strike="noStrike">
              <a:solidFill>
                <a:srgbClr val="0C0C0C"/>
              </a:solidFill>
              <a:latin typeface="Cambria"/>
              <a:ea typeface="Cambria"/>
              <a:cs typeface="Cambria"/>
              <a:sym typeface="Cambria"/>
            </a:endParaRPr>
          </a:p>
          <a:p>
            <a:pPr indent="-342900" lvl="0" marL="355600" marR="560705"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Supply parameters if necessary</a:t>
            </a:r>
            <a:endParaRPr b="0" i="0" sz="2000" u="none" cap="none" strike="noStrike">
              <a:solidFill>
                <a:srgbClr val="0C0C0C"/>
              </a:solidFill>
              <a:latin typeface="Cambria"/>
              <a:ea typeface="Cambria"/>
              <a:cs typeface="Cambria"/>
              <a:sym typeface="Cambria"/>
            </a:endParaRPr>
          </a:p>
        </p:txBody>
      </p:sp>
      <p:sp>
        <p:nvSpPr>
          <p:cNvPr id="2192" name="Google Shape;2192;p179"/>
          <p:cNvSpPr/>
          <p:nvPr/>
        </p:nvSpPr>
        <p:spPr>
          <a:xfrm>
            <a:off x="732778" y="3480269"/>
            <a:ext cx="6333552" cy="3852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93" name="Google Shape;2193;p179"/>
          <p:cNvSpPr/>
          <p:nvPr/>
        </p:nvSpPr>
        <p:spPr>
          <a:xfrm>
            <a:off x="738093" y="4120362"/>
            <a:ext cx="2606636" cy="59858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94" name="Google Shape;2194;p179"/>
          <p:cNvSpPr/>
          <p:nvPr/>
        </p:nvSpPr>
        <p:spPr>
          <a:xfrm>
            <a:off x="556259" y="3270503"/>
            <a:ext cx="8232775" cy="1487805"/>
          </a:xfrm>
          <a:custGeom>
            <a:rect b="b" l="l" r="r" t="t"/>
            <a:pathLst>
              <a:path extrusionOk="0" h="1487804" w="8232775">
                <a:moveTo>
                  <a:pt x="0" y="0"/>
                </a:moveTo>
                <a:lnTo>
                  <a:pt x="8232648" y="0"/>
                </a:lnTo>
                <a:lnTo>
                  <a:pt x="8232648" y="1487424"/>
                </a:lnTo>
                <a:lnTo>
                  <a:pt x="0" y="1487424"/>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95" name="Google Shape;2195;p179"/>
          <p:cNvSpPr txBox="1"/>
          <p:nvPr/>
        </p:nvSpPr>
        <p:spPr>
          <a:xfrm>
            <a:off x="635000" y="3363760"/>
            <a:ext cx="5770245" cy="441959"/>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CallableStatement cs = cnEmps.prepareCall(</a:t>
            </a:r>
            <a:endParaRPr b="0" i="0" sz="1400" u="none" cap="none" strike="noStrike">
              <a:solidFill>
                <a:schemeClr val="dk1"/>
              </a:solidFill>
              <a:latin typeface="Oi"/>
              <a:ea typeface="Oi"/>
              <a:cs typeface="Oi"/>
              <a:sym typeface="Oi"/>
            </a:endParaRPr>
          </a:p>
          <a:p>
            <a:pPr indent="0" lvl="0" marL="2884805"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call updateSalaries(?,?)</a:t>
            </a:r>
            <a:endParaRPr b="0" i="0" sz="1400" u="none" cap="none" strike="noStrike">
              <a:solidFill>
                <a:schemeClr val="dk1"/>
              </a:solidFill>
              <a:latin typeface="Oi"/>
              <a:ea typeface="Oi"/>
              <a:cs typeface="Oi"/>
              <a:sym typeface="Oi"/>
            </a:endParaRPr>
          </a:p>
        </p:txBody>
      </p:sp>
      <p:sp>
        <p:nvSpPr>
          <p:cNvPr id="2196" name="Google Shape;2196;p179"/>
          <p:cNvSpPr txBox="1"/>
          <p:nvPr/>
        </p:nvSpPr>
        <p:spPr>
          <a:xfrm>
            <a:off x="6485601" y="3577183"/>
            <a:ext cx="558165"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a:t>
            </a:r>
            <a:endParaRPr b="0" i="0" sz="1400" u="none" cap="none" strike="noStrike">
              <a:solidFill>
                <a:schemeClr val="dk1"/>
              </a:solidFill>
              <a:latin typeface="Oi"/>
              <a:ea typeface="Oi"/>
              <a:cs typeface="Oi"/>
              <a:sym typeface="Oi"/>
            </a:endParaRPr>
          </a:p>
        </p:txBody>
      </p:sp>
      <p:sp>
        <p:nvSpPr>
          <p:cNvPr id="2197" name="Google Shape;2197;p179"/>
          <p:cNvSpPr txBox="1"/>
          <p:nvPr/>
        </p:nvSpPr>
        <p:spPr>
          <a:xfrm>
            <a:off x="635000" y="4003878"/>
            <a:ext cx="2687320" cy="655320"/>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cs.setDouble(1, 1.25);  cs.setString(2, "Wales");  cs.executeUpdate();</a:t>
            </a:r>
            <a:endParaRPr b="0" i="0" sz="1400" u="none" cap="none" strike="noStrike">
              <a:solidFill>
                <a:schemeClr val="dk1"/>
              </a:solidFill>
              <a:latin typeface="Oi"/>
              <a:ea typeface="Oi"/>
              <a:cs typeface="Oi"/>
              <a:sym typeface="Oi"/>
            </a:endParaRPr>
          </a:p>
        </p:txBody>
      </p:sp>
      <p:sp>
        <p:nvSpPr>
          <p:cNvPr id="2198" name="Google Shape;2198;p179"/>
          <p:cNvSpPr/>
          <p:nvPr/>
        </p:nvSpPr>
        <p:spPr>
          <a:xfrm>
            <a:off x="1265542" y="5376913"/>
            <a:ext cx="1685289" cy="117475"/>
          </a:xfrm>
          <a:custGeom>
            <a:rect b="b" l="l" r="r" t="t"/>
            <a:pathLst>
              <a:path extrusionOk="0" h="117475" w="1685289">
                <a:moveTo>
                  <a:pt x="58508" y="0"/>
                </a:moveTo>
                <a:lnTo>
                  <a:pt x="16192" y="16370"/>
                </a:lnTo>
                <a:lnTo>
                  <a:pt x="0" y="59118"/>
                </a:lnTo>
                <a:lnTo>
                  <a:pt x="1018" y="71508"/>
                </a:lnTo>
                <a:lnTo>
                  <a:pt x="25070" y="108116"/>
                </a:lnTo>
                <a:lnTo>
                  <a:pt x="59207" y="117106"/>
                </a:lnTo>
                <a:lnTo>
                  <a:pt x="66951" y="116718"/>
                </a:lnTo>
                <a:lnTo>
                  <a:pt x="74944" y="115557"/>
                </a:lnTo>
                <a:lnTo>
                  <a:pt x="83187" y="113624"/>
                </a:lnTo>
                <a:lnTo>
                  <a:pt x="91681" y="110921"/>
                </a:lnTo>
                <a:lnTo>
                  <a:pt x="91681" y="103085"/>
                </a:lnTo>
                <a:lnTo>
                  <a:pt x="63385" y="103085"/>
                </a:lnTo>
                <a:lnTo>
                  <a:pt x="53912" y="102297"/>
                </a:lnTo>
                <a:lnTo>
                  <a:pt x="21442" y="76030"/>
                </a:lnTo>
                <a:lnTo>
                  <a:pt x="18287" y="57988"/>
                </a:lnTo>
                <a:lnTo>
                  <a:pt x="18986" y="48584"/>
                </a:lnTo>
                <a:lnTo>
                  <a:pt x="42194" y="16065"/>
                </a:lnTo>
                <a:lnTo>
                  <a:pt x="57988" y="12890"/>
                </a:lnTo>
                <a:lnTo>
                  <a:pt x="90195" y="12890"/>
                </a:lnTo>
                <a:lnTo>
                  <a:pt x="90195" y="5054"/>
                </a:lnTo>
                <a:lnTo>
                  <a:pt x="81885" y="2844"/>
                </a:lnTo>
                <a:lnTo>
                  <a:pt x="73833" y="1265"/>
                </a:lnTo>
                <a:lnTo>
                  <a:pt x="66040" y="316"/>
                </a:lnTo>
                <a:lnTo>
                  <a:pt x="58508" y="0"/>
                </a:lnTo>
                <a:close/>
              </a:path>
              <a:path extrusionOk="0" h="117475" w="1685289">
                <a:moveTo>
                  <a:pt x="91681" y="96812"/>
                </a:moveTo>
                <a:lnTo>
                  <a:pt x="83806" y="99555"/>
                </a:lnTo>
                <a:lnTo>
                  <a:pt x="76466" y="101515"/>
                </a:lnTo>
                <a:lnTo>
                  <a:pt x="69660" y="102693"/>
                </a:lnTo>
                <a:lnTo>
                  <a:pt x="63385" y="103085"/>
                </a:lnTo>
                <a:lnTo>
                  <a:pt x="91681" y="103085"/>
                </a:lnTo>
                <a:lnTo>
                  <a:pt x="91681" y="96812"/>
                </a:lnTo>
                <a:close/>
              </a:path>
              <a:path extrusionOk="0" h="117475" w="1685289">
                <a:moveTo>
                  <a:pt x="90195" y="12890"/>
                </a:moveTo>
                <a:lnTo>
                  <a:pt x="57988" y="12890"/>
                </a:lnTo>
                <a:lnTo>
                  <a:pt x="65617" y="13385"/>
                </a:lnTo>
                <a:lnTo>
                  <a:pt x="73529" y="14871"/>
                </a:lnTo>
                <a:lnTo>
                  <a:pt x="81723" y="17348"/>
                </a:lnTo>
                <a:lnTo>
                  <a:pt x="90195" y="20815"/>
                </a:lnTo>
                <a:lnTo>
                  <a:pt x="90195" y="12890"/>
                </a:lnTo>
                <a:close/>
              </a:path>
              <a:path extrusionOk="0" h="117475" w="1685289">
                <a:moveTo>
                  <a:pt x="145072" y="2705"/>
                </a:moveTo>
                <a:lnTo>
                  <a:pt x="113817" y="2705"/>
                </a:lnTo>
                <a:lnTo>
                  <a:pt x="113817" y="114401"/>
                </a:lnTo>
                <a:lnTo>
                  <a:pt x="130975" y="114401"/>
                </a:lnTo>
                <a:lnTo>
                  <a:pt x="130975" y="67906"/>
                </a:lnTo>
                <a:lnTo>
                  <a:pt x="167225" y="67906"/>
                </a:lnTo>
                <a:lnTo>
                  <a:pt x="163931" y="63563"/>
                </a:lnTo>
                <a:lnTo>
                  <a:pt x="172707" y="59093"/>
                </a:lnTo>
                <a:lnTo>
                  <a:pt x="177976" y="55029"/>
                </a:lnTo>
                <a:lnTo>
                  <a:pt x="130975" y="55029"/>
                </a:lnTo>
                <a:lnTo>
                  <a:pt x="130975" y="15582"/>
                </a:lnTo>
                <a:lnTo>
                  <a:pt x="184485" y="15582"/>
                </a:lnTo>
                <a:lnTo>
                  <a:pt x="184305" y="15193"/>
                </a:lnTo>
                <a:lnTo>
                  <a:pt x="154080" y="2905"/>
                </a:lnTo>
                <a:lnTo>
                  <a:pt x="145072" y="2705"/>
                </a:lnTo>
                <a:close/>
              </a:path>
              <a:path extrusionOk="0" h="117475" w="1685289">
                <a:moveTo>
                  <a:pt x="167225" y="67906"/>
                </a:moveTo>
                <a:lnTo>
                  <a:pt x="146469" y="67906"/>
                </a:lnTo>
                <a:lnTo>
                  <a:pt x="181736" y="114401"/>
                </a:lnTo>
                <a:lnTo>
                  <a:pt x="202488" y="114401"/>
                </a:lnTo>
                <a:lnTo>
                  <a:pt x="167225" y="67906"/>
                </a:lnTo>
                <a:close/>
              </a:path>
              <a:path extrusionOk="0" h="117475" w="1685289">
                <a:moveTo>
                  <a:pt x="184485" y="15582"/>
                </a:moveTo>
                <a:lnTo>
                  <a:pt x="152425" y="15582"/>
                </a:lnTo>
                <a:lnTo>
                  <a:pt x="159905" y="16776"/>
                </a:lnTo>
                <a:lnTo>
                  <a:pt x="168033" y="21551"/>
                </a:lnTo>
                <a:lnTo>
                  <a:pt x="170065" y="25971"/>
                </a:lnTo>
                <a:lnTo>
                  <a:pt x="170065" y="39344"/>
                </a:lnTo>
                <a:lnTo>
                  <a:pt x="167360" y="44843"/>
                </a:lnTo>
                <a:lnTo>
                  <a:pt x="156565" y="52984"/>
                </a:lnTo>
                <a:lnTo>
                  <a:pt x="149263" y="55029"/>
                </a:lnTo>
                <a:lnTo>
                  <a:pt x="177976" y="55029"/>
                </a:lnTo>
                <a:lnTo>
                  <a:pt x="178981" y="54254"/>
                </a:lnTo>
                <a:lnTo>
                  <a:pt x="186474" y="43865"/>
                </a:lnTo>
                <a:lnTo>
                  <a:pt x="188353" y="37376"/>
                </a:lnTo>
                <a:lnTo>
                  <a:pt x="188353" y="29603"/>
                </a:lnTo>
                <a:lnTo>
                  <a:pt x="187341" y="21757"/>
                </a:lnTo>
                <a:lnTo>
                  <a:pt x="184485" y="15582"/>
                </a:lnTo>
                <a:close/>
              </a:path>
              <a:path extrusionOk="0" h="117475" w="1685289">
                <a:moveTo>
                  <a:pt x="298767" y="2705"/>
                </a:moveTo>
                <a:lnTo>
                  <a:pt x="223291" y="2705"/>
                </a:lnTo>
                <a:lnTo>
                  <a:pt x="223291" y="114401"/>
                </a:lnTo>
                <a:lnTo>
                  <a:pt x="302780" y="114401"/>
                </a:lnTo>
                <a:lnTo>
                  <a:pt x="302780" y="101523"/>
                </a:lnTo>
                <a:lnTo>
                  <a:pt x="240436" y="101523"/>
                </a:lnTo>
                <a:lnTo>
                  <a:pt x="240436" y="62344"/>
                </a:lnTo>
                <a:lnTo>
                  <a:pt x="289890" y="62344"/>
                </a:lnTo>
                <a:lnTo>
                  <a:pt x="289890" y="49453"/>
                </a:lnTo>
                <a:lnTo>
                  <a:pt x="240436" y="49453"/>
                </a:lnTo>
                <a:lnTo>
                  <a:pt x="240436" y="15582"/>
                </a:lnTo>
                <a:lnTo>
                  <a:pt x="298767" y="15582"/>
                </a:lnTo>
                <a:lnTo>
                  <a:pt x="298767" y="2705"/>
                </a:lnTo>
                <a:close/>
              </a:path>
              <a:path extrusionOk="0" h="117475" w="1685289">
                <a:moveTo>
                  <a:pt x="373418" y="2705"/>
                </a:moveTo>
                <a:lnTo>
                  <a:pt x="356260" y="2705"/>
                </a:lnTo>
                <a:lnTo>
                  <a:pt x="312204" y="114401"/>
                </a:lnTo>
                <a:lnTo>
                  <a:pt x="326999" y="114401"/>
                </a:lnTo>
                <a:lnTo>
                  <a:pt x="337718" y="86461"/>
                </a:lnTo>
                <a:lnTo>
                  <a:pt x="406444" y="86461"/>
                </a:lnTo>
                <a:lnTo>
                  <a:pt x="401361" y="73571"/>
                </a:lnTo>
                <a:lnTo>
                  <a:pt x="342849" y="73571"/>
                </a:lnTo>
                <a:lnTo>
                  <a:pt x="363143" y="20205"/>
                </a:lnTo>
                <a:lnTo>
                  <a:pt x="380318" y="20205"/>
                </a:lnTo>
                <a:lnTo>
                  <a:pt x="373418" y="2705"/>
                </a:lnTo>
                <a:close/>
              </a:path>
              <a:path extrusionOk="0" h="117475" w="1685289">
                <a:moveTo>
                  <a:pt x="406444" y="86461"/>
                </a:moveTo>
                <a:lnTo>
                  <a:pt x="388759" y="86461"/>
                </a:lnTo>
                <a:lnTo>
                  <a:pt x="399313" y="114401"/>
                </a:lnTo>
                <a:lnTo>
                  <a:pt x="417461" y="114401"/>
                </a:lnTo>
                <a:lnTo>
                  <a:pt x="406444" y="86461"/>
                </a:lnTo>
                <a:close/>
              </a:path>
              <a:path extrusionOk="0" h="117475" w="1685289">
                <a:moveTo>
                  <a:pt x="380318" y="20205"/>
                </a:moveTo>
                <a:lnTo>
                  <a:pt x="363143" y="20205"/>
                </a:lnTo>
                <a:lnTo>
                  <a:pt x="383628" y="73571"/>
                </a:lnTo>
                <a:lnTo>
                  <a:pt x="401361" y="73571"/>
                </a:lnTo>
                <a:lnTo>
                  <a:pt x="380318" y="20205"/>
                </a:lnTo>
                <a:close/>
              </a:path>
              <a:path extrusionOk="0" h="117475" w="1685289">
                <a:moveTo>
                  <a:pt x="480098" y="15582"/>
                </a:moveTo>
                <a:lnTo>
                  <a:pt x="462940" y="15582"/>
                </a:lnTo>
                <a:lnTo>
                  <a:pt x="462940" y="114401"/>
                </a:lnTo>
                <a:lnTo>
                  <a:pt x="480098" y="114401"/>
                </a:lnTo>
                <a:lnTo>
                  <a:pt x="480098" y="15582"/>
                </a:lnTo>
                <a:close/>
              </a:path>
              <a:path extrusionOk="0" h="117475" w="1685289">
                <a:moveTo>
                  <a:pt x="523100" y="2705"/>
                </a:moveTo>
                <a:lnTo>
                  <a:pt x="420014" y="2705"/>
                </a:lnTo>
                <a:lnTo>
                  <a:pt x="420014" y="15582"/>
                </a:lnTo>
                <a:lnTo>
                  <a:pt x="523100" y="15582"/>
                </a:lnTo>
                <a:lnTo>
                  <a:pt x="523100" y="2705"/>
                </a:lnTo>
                <a:close/>
              </a:path>
              <a:path extrusionOk="0" h="117475" w="1685289">
                <a:moveTo>
                  <a:pt x="618807" y="2705"/>
                </a:moveTo>
                <a:lnTo>
                  <a:pt x="543331" y="2705"/>
                </a:lnTo>
                <a:lnTo>
                  <a:pt x="543331" y="114401"/>
                </a:lnTo>
                <a:lnTo>
                  <a:pt x="622820" y="114401"/>
                </a:lnTo>
                <a:lnTo>
                  <a:pt x="622820" y="101523"/>
                </a:lnTo>
                <a:lnTo>
                  <a:pt x="560476" y="101523"/>
                </a:lnTo>
                <a:lnTo>
                  <a:pt x="560476" y="62344"/>
                </a:lnTo>
                <a:lnTo>
                  <a:pt x="609930" y="62344"/>
                </a:lnTo>
                <a:lnTo>
                  <a:pt x="609930" y="49453"/>
                </a:lnTo>
                <a:lnTo>
                  <a:pt x="560476" y="49453"/>
                </a:lnTo>
                <a:lnTo>
                  <a:pt x="560476" y="15582"/>
                </a:lnTo>
                <a:lnTo>
                  <a:pt x="618807" y="15582"/>
                </a:lnTo>
                <a:lnTo>
                  <a:pt x="618807" y="2705"/>
                </a:lnTo>
                <a:close/>
              </a:path>
              <a:path extrusionOk="0" h="117475" w="1685289">
                <a:moveTo>
                  <a:pt x="792556" y="2705"/>
                </a:moveTo>
                <a:lnTo>
                  <a:pt x="756208" y="2705"/>
                </a:lnTo>
                <a:lnTo>
                  <a:pt x="756208" y="114401"/>
                </a:lnTo>
                <a:lnTo>
                  <a:pt x="773366" y="114401"/>
                </a:lnTo>
                <a:lnTo>
                  <a:pt x="773366" y="72008"/>
                </a:lnTo>
                <a:lnTo>
                  <a:pt x="785914" y="72008"/>
                </a:lnTo>
                <a:lnTo>
                  <a:pt x="823531" y="61988"/>
                </a:lnTo>
                <a:lnTo>
                  <a:pt x="826660" y="59118"/>
                </a:lnTo>
                <a:lnTo>
                  <a:pt x="773366" y="59118"/>
                </a:lnTo>
                <a:lnTo>
                  <a:pt x="773366" y="15582"/>
                </a:lnTo>
                <a:lnTo>
                  <a:pt x="831838" y="15582"/>
                </a:lnTo>
                <a:lnTo>
                  <a:pt x="827668" y="10690"/>
                </a:lnTo>
                <a:lnTo>
                  <a:pt x="820267" y="6184"/>
                </a:lnTo>
                <a:lnTo>
                  <a:pt x="815434" y="4660"/>
                </a:lnTo>
                <a:lnTo>
                  <a:pt x="809202" y="3573"/>
                </a:lnTo>
                <a:lnTo>
                  <a:pt x="801575" y="2921"/>
                </a:lnTo>
                <a:lnTo>
                  <a:pt x="792556" y="2705"/>
                </a:lnTo>
                <a:close/>
              </a:path>
              <a:path extrusionOk="0" h="117475" w="1685289">
                <a:moveTo>
                  <a:pt x="831838" y="15582"/>
                </a:moveTo>
                <a:lnTo>
                  <a:pt x="800646" y="15582"/>
                </a:lnTo>
                <a:lnTo>
                  <a:pt x="807935" y="17068"/>
                </a:lnTo>
                <a:lnTo>
                  <a:pt x="816698" y="22986"/>
                </a:lnTo>
                <a:lnTo>
                  <a:pt x="818895" y="27889"/>
                </a:lnTo>
                <a:lnTo>
                  <a:pt x="818895" y="34734"/>
                </a:lnTo>
                <a:lnTo>
                  <a:pt x="816719" y="45402"/>
                </a:lnTo>
                <a:lnTo>
                  <a:pt x="810190" y="53022"/>
                </a:lnTo>
                <a:lnTo>
                  <a:pt x="799307" y="57594"/>
                </a:lnTo>
                <a:lnTo>
                  <a:pt x="784072" y="59118"/>
                </a:lnTo>
                <a:lnTo>
                  <a:pt x="826660" y="59118"/>
                </a:lnTo>
                <a:lnTo>
                  <a:pt x="829500" y="56512"/>
                </a:lnTo>
                <a:lnTo>
                  <a:pt x="833767" y="50085"/>
                </a:lnTo>
                <a:lnTo>
                  <a:pt x="836329" y="42711"/>
                </a:lnTo>
                <a:lnTo>
                  <a:pt x="837183" y="34391"/>
                </a:lnTo>
                <a:lnTo>
                  <a:pt x="836126" y="24792"/>
                </a:lnTo>
                <a:lnTo>
                  <a:pt x="832954" y="16892"/>
                </a:lnTo>
                <a:lnTo>
                  <a:pt x="831838" y="15582"/>
                </a:lnTo>
                <a:close/>
              </a:path>
              <a:path extrusionOk="0" h="117475" w="1685289">
                <a:moveTo>
                  <a:pt x="890308" y="2705"/>
                </a:moveTo>
                <a:lnTo>
                  <a:pt x="859053" y="2705"/>
                </a:lnTo>
                <a:lnTo>
                  <a:pt x="859053" y="114401"/>
                </a:lnTo>
                <a:lnTo>
                  <a:pt x="876211" y="114401"/>
                </a:lnTo>
                <a:lnTo>
                  <a:pt x="876211" y="67906"/>
                </a:lnTo>
                <a:lnTo>
                  <a:pt x="912461" y="67906"/>
                </a:lnTo>
                <a:lnTo>
                  <a:pt x="909167" y="63563"/>
                </a:lnTo>
                <a:lnTo>
                  <a:pt x="917943" y="59093"/>
                </a:lnTo>
                <a:lnTo>
                  <a:pt x="923212" y="55029"/>
                </a:lnTo>
                <a:lnTo>
                  <a:pt x="876211" y="55029"/>
                </a:lnTo>
                <a:lnTo>
                  <a:pt x="876211" y="15582"/>
                </a:lnTo>
                <a:lnTo>
                  <a:pt x="929719" y="15582"/>
                </a:lnTo>
                <a:lnTo>
                  <a:pt x="929539" y="15193"/>
                </a:lnTo>
                <a:lnTo>
                  <a:pt x="899316" y="2905"/>
                </a:lnTo>
                <a:lnTo>
                  <a:pt x="890308" y="2705"/>
                </a:lnTo>
                <a:close/>
              </a:path>
              <a:path extrusionOk="0" h="117475" w="1685289">
                <a:moveTo>
                  <a:pt x="912461" y="67906"/>
                </a:moveTo>
                <a:lnTo>
                  <a:pt x="891705" y="67906"/>
                </a:lnTo>
                <a:lnTo>
                  <a:pt x="926972" y="114401"/>
                </a:lnTo>
                <a:lnTo>
                  <a:pt x="947724" y="114401"/>
                </a:lnTo>
                <a:lnTo>
                  <a:pt x="912461" y="67906"/>
                </a:lnTo>
                <a:close/>
              </a:path>
              <a:path extrusionOk="0" h="117475" w="1685289">
                <a:moveTo>
                  <a:pt x="929719" y="15582"/>
                </a:moveTo>
                <a:lnTo>
                  <a:pt x="897661" y="15582"/>
                </a:lnTo>
                <a:lnTo>
                  <a:pt x="905141" y="16776"/>
                </a:lnTo>
                <a:lnTo>
                  <a:pt x="913269" y="21551"/>
                </a:lnTo>
                <a:lnTo>
                  <a:pt x="915301" y="25971"/>
                </a:lnTo>
                <a:lnTo>
                  <a:pt x="915301" y="39344"/>
                </a:lnTo>
                <a:lnTo>
                  <a:pt x="912596" y="44843"/>
                </a:lnTo>
                <a:lnTo>
                  <a:pt x="901801" y="52984"/>
                </a:lnTo>
                <a:lnTo>
                  <a:pt x="894499" y="55029"/>
                </a:lnTo>
                <a:lnTo>
                  <a:pt x="923212" y="55029"/>
                </a:lnTo>
                <a:lnTo>
                  <a:pt x="924217" y="54254"/>
                </a:lnTo>
                <a:lnTo>
                  <a:pt x="931710" y="43865"/>
                </a:lnTo>
                <a:lnTo>
                  <a:pt x="933589" y="37376"/>
                </a:lnTo>
                <a:lnTo>
                  <a:pt x="933589" y="29603"/>
                </a:lnTo>
                <a:lnTo>
                  <a:pt x="932577" y="21757"/>
                </a:lnTo>
                <a:lnTo>
                  <a:pt x="929719" y="15582"/>
                </a:lnTo>
                <a:close/>
              </a:path>
              <a:path extrusionOk="0" h="117475" w="1685289">
                <a:moveTo>
                  <a:pt x="1003477" y="0"/>
                </a:moveTo>
                <a:lnTo>
                  <a:pt x="968235" y="15887"/>
                </a:lnTo>
                <a:lnTo>
                  <a:pt x="955116" y="58508"/>
                </a:lnTo>
                <a:lnTo>
                  <a:pt x="955935" y="71236"/>
                </a:lnTo>
                <a:lnTo>
                  <a:pt x="975352" y="108169"/>
                </a:lnTo>
                <a:lnTo>
                  <a:pt x="1003477" y="117106"/>
                </a:lnTo>
                <a:lnTo>
                  <a:pt x="1013981" y="116113"/>
                </a:lnTo>
                <a:lnTo>
                  <a:pt x="1023358" y="113134"/>
                </a:lnTo>
                <a:lnTo>
                  <a:pt x="1031608" y="108169"/>
                </a:lnTo>
                <a:lnTo>
                  <a:pt x="1035660" y="104216"/>
                </a:lnTo>
                <a:lnTo>
                  <a:pt x="993800" y="104216"/>
                </a:lnTo>
                <a:lnTo>
                  <a:pt x="986383" y="100253"/>
                </a:lnTo>
                <a:lnTo>
                  <a:pt x="973404" y="58508"/>
                </a:lnTo>
                <a:lnTo>
                  <a:pt x="973890" y="48205"/>
                </a:lnTo>
                <a:lnTo>
                  <a:pt x="993800" y="12890"/>
                </a:lnTo>
                <a:lnTo>
                  <a:pt x="1035660" y="12890"/>
                </a:lnTo>
                <a:lnTo>
                  <a:pt x="1031608" y="8936"/>
                </a:lnTo>
                <a:lnTo>
                  <a:pt x="1023358" y="3971"/>
                </a:lnTo>
                <a:lnTo>
                  <a:pt x="1013981" y="992"/>
                </a:lnTo>
                <a:lnTo>
                  <a:pt x="1003477" y="0"/>
                </a:lnTo>
                <a:close/>
              </a:path>
              <a:path extrusionOk="0" h="117475" w="1685289">
                <a:moveTo>
                  <a:pt x="1035660" y="12890"/>
                </a:moveTo>
                <a:lnTo>
                  <a:pt x="1013066" y="12890"/>
                </a:lnTo>
                <a:lnTo>
                  <a:pt x="1020495" y="16852"/>
                </a:lnTo>
                <a:lnTo>
                  <a:pt x="1025728" y="24777"/>
                </a:lnTo>
                <a:lnTo>
                  <a:pt x="1029154" y="31337"/>
                </a:lnTo>
                <a:lnTo>
                  <a:pt x="1031603" y="39147"/>
                </a:lnTo>
                <a:lnTo>
                  <a:pt x="1033073" y="48205"/>
                </a:lnTo>
                <a:lnTo>
                  <a:pt x="1033564" y="58508"/>
                </a:lnTo>
                <a:lnTo>
                  <a:pt x="1033073" y="68852"/>
                </a:lnTo>
                <a:lnTo>
                  <a:pt x="1013066" y="104216"/>
                </a:lnTo>
                <a:lnTo>
                  <a:pt x="1035660" y="104216"/>
                </a:lnTo>
                <a:lnTo>
                  <a:pt x="1051839" y="58508"/>
                </a:lnTo>
                <a:lnTo>
                  <a:pt x="1051020" y="45821"/>
                </a:lnTo>
                <a:lnTo>
                  <a:pt x="1048562" y="34488"/>
                </a:lnTo>
                <a:lnTo>
                  <a:pt x="1044467" y="24510"/>
                </a:lnTo>
                <a:lnTo>
                  <a:pt x="1038732" y="15887"/>
                </a:lnTo>
                <a:lnTo>
                  <a:pt x="1035660" y="12890"/>
                </a:lnTo>
                <a:close/>
              </a:path>
              <a:path extrusionOk="0" h="117475" w="1685289">
                <a:moveTo>
                  <a:pt x="1123784" y="0"/>
                </a:moveTo>
                <a:lnTo>
                  <a:pt x="1081468" y="16370"/>
                </a:lnTo>
                <a:lnTo>
                  <a:pt x="1065276" y="59118"/>
                </a:lnTo>
                <a:lnTo>
                  <a:pt x="1066294" y="71508"/>
                </a:lnTo>
                <a:lnTo>
                  <a:pt x="1090346" y="108116"/>
                </a:lnTo>
                <a:lnTo>
                  <a:pt x="1124483" y="117106"/>
                </a:lnTo>
                <a:lnTo>
                  <a:pt x="1132227" y="116718"/>
                </a:lnTo>
                <a:lnTo>
                  <a:pt x="1140220" y="115557"/>
                </a:lnTo>
                <a:lnTo>
                  <a:pt x="1148463" y="113624"/>
                </a:lnTo>
                <a:lnTo>
                  <a:pt x="1156957" y="110921"/>
                </a:lnTo>
                <a:lnTo>
                  <a:pt x="1156957" y="103085"/>
                </a:lnTo>
                <a:lnTo>
                  <a:pt x="1128661" y="103085"/>
                </a:lnTo>
                <a:lnTo>
                  <a:pt x="1119188" y="102297"/>
                </a:lnTo>
                <a:lnTo>
                  <a:pt x="1086718" y="76030"/>
                </a:lnTo>
                <a:lnTo>
                  <a:pt x="1083564" y="57988"/>
                </a:lnTo>
                <a:lnTo>
                  <a:pt x="1084262" y="48584"/>
                </a:lnTo>
                <a:lnTo>
                  <a:pt x="1107470" y="16065"/>
                </a:lnTo>
                <a:lnTo>
                  <a:pt x="1123264" y="12890"/>
                </a:lnTo>
                <a:lnTo>
                  <a:pt x="1155471" y="12890"/>
                </a:lnTo>
                <a:lnTo>
                  <a:pt x="1155471" y="5054"/>
                </a:lnTo>
                <a:lnTo>
                  <a:pt x="1147161" y="2844"/>
                </a:lnTo>
                <a:lnTo>
                  <a:pt x="1139109" y="1265"/>
                </a:lnTo>
                <a:lnTo>
                  <a:pt x="1131316" y="316"/>
                </a:lnTo>
                <a:lnTo>
                  <a:pt x="1123784" y="0"/>
                </a:lnTo>
                <a:close/>
              </a:path>
              <a:path extrusionOk="0" h="117475" w="1685289">
                <a:moveTo>
                  <a:pt x="1156957" y="96812"/>
                </a:moveTo>
                <a:lnTo>
                  <a:pt x="1149082" y="99555"/>
                </a:lnTo>
                <a:lnTo>
                  <a:pt x="1141742" y="101515"/>
                </a:lnTo>
                <a:lnTo>
                  <a:pt x="1134936" y="102693"/>
                </a:lnTo>
                <a:lnTo>
                  <a:pt x="1128661" y="103085"/>
                </a:lnTo>
                <a:lnTo>
                  <a:pt x="1156957" y="103085"/>
                </a:lnTo>
                <a:lnTo>
                  <a:pt x="1156957" y="96812"/>
                </a:lnTo>
                <a:close/>
              </a:path>
              <a:path extrusionOk="0" h="117475" w="1685289">
                <a:moveTo>
                  <a:pt x="1155471" y="12890"/>
                </a:moveTo>
                <a:lnTo>
                  <a:pt x="1123264" y="12890"/>
                </a:lnTo>
                <a:lnTo>
                  <a:pt x="1130893" y="13385"/>
                </a:lnTo>
                <a:lnTo>
                  <a:pt x="1138805" y="14871"/>
                </a:lnTo>
                <a:lnTo>
                  <a:pt x="1146999" y="17348"/>
                </a:lnTo>
                <a:lnTo>
                  <a:pt x="1155471" y="20815"/>
                </a:lnTo>
                <a:lnTo>
                  <a:pt x="1155471" y="12890"/>
                </a:lnTo>
                <a:close/>
              </a:path>
              <a:path extrusionOk="0" h="117475" w="1685289">
                <a:moveTo>
                  <a:pt x="1255839" y="2705"/>
                </a:moveTo>
                <a:lnTo>
                  <a:pt x="1180363" y="2705"/>
                </a:lnTo>
                <a:lnTo>
                  <a:pt x="1180363" y="114401"/>
                </a:lnTo>
                <a:lnTo>
                  <a:pt x="1259852" y="114401"/>
                </a:lnTo>
                <a:lnTo>
                  <a:pt x="1259852" y="101523"/>
                </a:lnTo>
                <a:lnTo>
                  <a:pt x="1197508" y="101523"/>
                </a:lnTo>
                <a:lnTo>
                  <a:pt x="1197508" y="62344"/>
                </a:lnTo>
                <a:lnTo>
                  <a:pt x="1246962" y="62344"/>
                </a:lnTo>
                <a:lnTo>
                  <a:pt x="1246962" y="49453"/>
                </a:lnTo>
                <a:lnTo>
                  <a:pt x="1197508" y="49453"/>
                </a:lnTo>
                <a:lnTo>
                  <a:pt x="1197508" y="15582"/>
                </a:lnTo>
                <a:lnTo>
                  <a:pt x="1255839" y="15582"/>
                </a:lnTo>
                <a:lnTo>
                  <a:pt x="1255839" y="2705"/>
                </a:lnTo>
                <a:close/>
              </a:path>
              <a:path extrusionOk="0" h="117475" w="1685289">
                <a:moveTo>
                  <a:pt x="1313243" y="2705"/>
                </a:moveTo>
                <a:lnTo>
                  <a:pt x="1279550" y="2705"/>
                </a:lnTo>
                <a:lnTo>
                  <a:pt x="1279550" y="114401"/>
                </a:lnTo>
                <a:lnTo>
                  <a:pt x="1308633" y="114401"/>
                </a:lnTo>
                <a:lnTo>
                  <a:pt x="1317403" y="114144"/>
                </a:lnTo>
                <a:lnTo>
                  <a:pt x="1352900" y="101523"/>
                </a:lnTo>
                <a:lnTo>
                  <a:pt x="1296708" y="101523"/>
                </a:lnTo>
                <a:lnTo>
                  <a:pt x="1296708" y="15582"/>
                </a:lnTo>
                <a:lnTo>
                  <a:pt x="1354124" y="15582"/>
                </a:lnTo>
                <a:lnTo>
                  <a:pt x="1337622" y="6055"/>
                </a:lnTo>
                <a:lnTo>
                  <a:pt x="1313243" y="2705"/>
                </a:lnTo>
                <a:close/>
              </a:path>
              <a:path extrusionOk="0" h="117475" w="1685289">
                <a:moveTo>
                  <a:pt x="1354124" y="15582"/>
                </a:moveTo>
                <a:lnTo>
                  <a:pt x="1309941" y="15582"/>
                </a:lnTo>
                <a:lnTo>
                  <a:pt x="1320123" y="16211"/>
                </a:lnTo>
                <a:lnTo>
                  <a:pt x="1328742" y="18097"/>
                </a:lnTo>
                <a:lnTo>
                  <a:pt x="1350683" y="59029"/>
                </a:lnTo>
                <a:lnTo>
                  <a:pt x="1350033" y="69697"/>
                </a:lnTo>
                <a:lnTo>
                  <a:pt x="1316712" y="100914"/>
                </a:lnTo>
                <a:lnTo>
                  <a:pt x="1305318" y="101523"/>
                </a:lnTo>
                <a:lnTo>
                  <a:pt x="1352900" y="101523"/>
                </a:lnTo>
                <a:lnTo>
                  <a:pt x="1368971" y="56337"/>
                </a:lnTo>
                <a:lnTo>
                  <a:pt x="1365487" y="32869"/>
                </a:lnTo>
                <a:lnTo>
                  <a:pt x="1355037" y="16109"/>
                </a:lnTo>
                <a:lnTo>
                  <a:pt x="1354124" y="15582"/>
                </a:lnTo>
                <a:close/>
              </a:path>
              <a:path extrusionOk="0" h="117475" w="1685289">
                <a:moveTo>
                  <a:pt x="1405382" y="2705"/>
                </a:moveTo>
                <a:lnTo>
                  <a:pt x="1388236" y="2705"/>
                </a:lnTo>
                <a:lnTo>
                  <a:pt x="1388252" y="70523"/>
                </a:lnTo>
                <a:lnTo>
                  <a:pt x="1404000" y="110639"/>
                </a:lnTo>
                <a:lnTo>
                  <a:pt x="1429334" y="117106"/>
                </a:lnTo>
                <a:lnTo>
                  <a:pt x="1440578" y="115892"/>
                </a:lnTo>
                <a:lnTo>
                  <a:pt x="1450116" y="112250"/>
                </a:lnTo>
                <a:lnTo>
                  <a:pt x="1457946" y="106182"/>
                </a:lnTo>
                <a:lnTo>
                  <a:pt x="1459363" y="104216"/>
                </a:lnTo>
                <a:lnTo>
                  <a:pt x="1420799" y="104216"/>
                </a:lnTo>
                <a:lnTo>
                  <a:pt x="1414741" y="101561"/>
                </a:lnTo>
                <a:lnTo>
                  <a:pt x="1405382" y="70523"/>
                </a:lnTo>
                <a:lnTo>
                  <a:pt x="1405382" y="2705"/>
                </a:lnTo>
                <a:close/>
              </a:path>
              <a:path extrusionOk="0" h="117475" w="1685289">
                <a:moveTo>
                  <a:pt x="1469034" y="2705"/>
                </a:moveTo>
                <a:lnTo>
                  <a:pt x="1454061" y="2705"/>
                </a:lnTo>
                <a:lnTo>
                  <a:pt x="1454042" y="70523"/>
                </a:lnTo>
                <a:lnTo>
                  <a:pt x="1453748" y="77312"/>
                </a:lnTo>
                <a:lnTo>
                  <a:pt x="1437982" y="104216"/>
                </a:lnTo>
                <a:lnTo>
                  <a:pt x="1459363" y="104216"/>
                </a:lnTo>
                <a:lnTo>
                  <a:pt x="1468939" y="70523"/>
                </a:lnTo>
                <a:lnTo>
                  <a:pt x="1469034" y="2705"/>
                </a:lnTo>
                <a:close/>
              </a:path>
              <a:path extrusionOk="0" h="117475" w="1685289">
                <a:moveTo>
                  <a:pt x="1527340" y="2705"/>
                </a:moveTo>
                <a:lnTo>
                  <a:pt x="1496085" y="2705"/>
                </a:lnTo>
                <a:lnTo>
                  <a:pt x="1496085" y="114401"/>
                </a:lnTo>
                <a:lnTo>
                  <a:pt x="1513243" y="114401"/>
                </a:lnTo>
                <a:lnTo>
                  <a:pt x="1513243" y="67906"/>
                </a:lnTo>
                <a:lnTo>
                  <a:pt x="1549493" y="67906"/>
                </a:lnTo>
                <a:lnTo>
                  <a:pt x="1546199" y="63563"/>
                </a:lnTo>
                <a:lnTo>
                  <a:pt x="1554975" y="59093"/>
                </a:lnTo>
                <a:lnTo>
                  <a:pt x="1560244" y="55029"/>
                </a:lnTo>
                <a:lnTo>
                  <a:pt x="1513243" y="55029"/>
                </a:lnTo>
                <a:lnTo>
                  <a:pt x="1513243" y="15582"/>
                </a:lnTo>
                <a:lnTo>
                  <a:pt x="1566751" y="15582"/>
                </a:lnTo>
                <a:lnTo>
                  <a:pt x="1566571" y="15193"/>
                </a:lnTo>
                <a:lnTo>
                  <a:pt x="1536348" y="2905"/>
                </a:lnTo>
                <a:lnTo>
                  <a:pt x="1527340" y="2705"/>
                </a:lnTo>
                <a:close/>
              </a:path>
              <a:path extrusionOk="0" h="117475" w="1685289">
                <a:moveTo>
                  <a:pt x="1549493" y="67906"/>
                </a:moveTo>
                <a:lnTo>
                  <a:pt x="1528737" y="67906"/>
                </a:lnTo>
                <a:lnTo>
                  <a:pt x="1564005" y="114401"/>
                </a:lnTo>
                <a:lnTo>
                  <a:pt x="1584756" y="114401"/>
                </a:lnTo>
                <a:lnTo>
                  <a:pt x="1549493" y="67906"/>
                </a:lnTo>
                <a:close/>
              </a:path>
              <a:path extrusionOk="0" h="117475" w="1685289">
                <a:moveTo>
                  <a:pt x="1566751" y="15582"/>
                </a:moveTo>
                <a:lnTo>
                  <a:pt x="1534693" y="15582"/>
                </a:lnTo>
                <a:lnTo>
                  <a:pt x="1542173" y="16776"/>
                </a:lnTo>
                <a:lnTo>
                  <a:pt x="1550301" y="21551"/>
                </a:lnTo>
                <a:lnTo>
                  <a:pt x="1552333" y="25971"/>
                </a:lnTo>
                <a:lnTo>
                  <a:pt x="1552333" y="39344"/>
                </a:lnTo>
                <a:lnTo>
                  <a:pt x="1549628" y="44843"/>
                </a:lnTo>
                <a:lnTo>
                  <a:pt x="1538833" y="52984"/>
                </a:lnTo>
                <a:lnTo>
                  <a:pt x="1531531" y="55029"/>
                </a:lnTo>
                <a:lnTo>
                  <a:pt x="1560244" y="55029"/>
                </a:lnTo>
                <a:lnTo>
                  <a:pt x="1561249" y="54254"/>
                </a:lnTo>
                <a:lnTo>
                  <a:pt x="1568742" y="43865"/>
                </a:lnTo>
                <a:lnTo>
                  <a:pt x="1570621" y="37376"/>
                </a:lnTo>
                <a:lnTo>
                  <a:pt x="1570621" y="29603"/>
                </a:lnTo>
                <a:lnTo>
                  <a:pt x="1569609" y="21757"/>
                </a:lnTo>
                <a:lnTo>
                  <a:pt x="1566751" y="15582"/>
                </a:lnTo>
                <a:close/>
              </a:path>
              <a:path extrusionOk="0" h="117475" w="1685289">
                <a:moveTo>
                  <a:pt x="1681035" y="2705"/>
                </a:moveTo>
                <a:lnTo>
                  <a:pt x="1605559" y="2705"/>
                </a:lnTo>
                <a:lnTo>
                  <a:pt x="1605559" y="114401"/>
                </a:lnTo>
                <a:lnTo>
                  <a:pt x="1685048" y="114401"/>
                </a:lnTo>
                <a:lnTo>
                  <a:pt x="1685048" y="101523"/>
                </a:lnTo>
                <a:lnTo>
                  <a:pt x="1622704" y="101523"/>
                </a:lnTo>
                <a:lnTo>
                  <a:pt x="1622704" y="62344"/>
                </a:lnTo>
                <a:lnTo>
                  <a:pt x="1672158" y="62344"/>
                </a:lnTo>
                <a:lnTo>
                  <a:pt x="1672158" y="49453"/>
                </a:lnTo>
                <a:lnTo>
                  <a:pt x="1622704" y="49453"/>
                </a:lnTo>
                <a:lnTo>
                  <a:pt x="1622704" y="15582"/>
                </a:lnTo>
                <a:lnTo>
                  <a:pt x="1681035" y="15582"/>
                </a:lnTo>
                <a:lnTo>
                  <a:pt x="1681035" y="27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199" name="Google Shape;2199;p179"/>
          <p:cNvSpPr/>
          <p:nvPr/>
        </p:nvSpPr>
        <p:spPr>
          <a:xfrm>
            <a:off x="3080981" y="5353837"/>
            <a:ext cx="3481616" cy="17404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00" name="Google Shape;2200;p179"/>
          <p:cNvSpPr/>
          <p:nvPr/>
        </p:nvSpPr>
        <p:spPr>
          <a:xfrm>
            <a:off x="6683323" y="5353837"/>
            <a:ext cx="820419" cy="163830"/>
          </a:xfrm>
          <a:custGeom>
            <a:rect b="b" l="l" r="r" t="t"/>
            <a:pathLst>
              <a:path extrusionOk="0" h="163829" w="820420">
                <a:moveTo>
                  <a:pt x="18122" y="25768"/>
                </a:moveTo>
                <a:lnTo>
                  <a:pt x="0" y="25768"/>
                </a:lnTo>
                <a:lnTo>
                  <a:pt x="43357" y="137477"/>
                </a:lnTo>
                <a:lnTo>
                  <a:pt x="60591" y="137477"/>
                </a:lnTo>
                <a:lnTo>
                  <a:pt x="69677" y="114579"/>
                </a:lnTo>
                <a:lnTo>
                  <a:pt x="53809" y="114579"/>
                </a:lnTo>
                <a:lnTo>
                  <a:pt x="18122" y="25768"/>
                </a:lnTo>
                <a:close/>
              </a:path>
              <a:path extrusionOk="0" h="163829" w="820420">
                <a:moveTo>
                  <a:pt x="104914" y="25768"/>
                </a:moveTo>
                <a:lnTo>
                  <a:pt x="90296" y="25768"/>
                </a:lnTo>
                <a:lnTo>
                  <a:pt x="53809" y="114579"/>
                </a:lnTo>
                <a:lnTo>
                  <a:pt x="69677" y="114579"/>
                </a:lnTo>
                <a:lnTo>
                  <a:pt x="104914" y="25768"/>
                </a:lnTo>
                <a:close/>
              </a:path>
              <a:path extrusionOk="0" h="163829" w="820420">
                <a:moveTo>
                  <a:pt x="167716" y="25768"/>
                </a:moveTo>
                <a:lnTo>
                  <a:pt x="150558" y="25768"/>
                </a:lnTo>
                <a:lnTo>
                  <a:pt x="106502" y="137477"/>
                </a:lnTo>
                <a:lnTo>
                  <a:pt x="121297" y="137477"/>
                </a:lnTo>
                <a:lnTo>
                  <a:pt x="132016" y="109524"/>
                </a:lnTo>
                <a:lnTo>
                  <a:pt x="200738" y="109524"/>
                </a:lnTo>
                <a:lnTo>
                  <a:pt x="195661" y="96646"/>
                </a:lnTo>
                <a:lnTo>
                  <a:pt x="137147" y="96646"/>
                </a:lnTo>
                <a:lnTo>
                  <a:pt x="157441" y="43268"/>
                </a:lnTo>
                <a:lnTo>
                  <a:pt x="174616" y="43268"/>
                </a:lnTo>
                <a:lnTo>
                  <a:pt x="167716" y="25768"/>
                </a:lnTo>
                <a:close/>
              </a:path>
              <a:path extrusionOk="0" h="163829" w="820420">
                <a:moveTo>
                  <a:pt x="200738" y="109524"/>
                </a:moveTo>
                <a:lnTo>
                  <a:pt x="183057" y="109524"/>
                </a:lnTo>
                <a:lnTo>
                  <a:pt x="193611" y="137477"/>
                </a:lnTo>
                <a:lnTo>
                  <a:pt x="211759" y="137477"/>
                </a:lnTo>
                <a:lnTo>
                  <a:pt x="200738" y="109524"/>
                </a:lnTo>
                <a:close/>
              </a:path>
              <a:path extrusionOk="0" h="163829" w="820420">
                <a:moveTo>
                  <a:pt x="174616" y="43268"/>
                </a:moveTo>
                <a:lnTo>
                  <a:pt x="157441" y="43268"/>
                </a:lnTo>
                <a:lnTo>
                  <a:pt x="177926" y="96646"/>
                </a:lnTo>
                <a:lnTo>
                  <a:pt x="195661" y="96646"/>
                </a:lnTo>
                <a:lnTo>
                  <a:pt x="174616" y="43268"/>
                </a:lnTo>
                <a:close/>
              </a:path>
              <a:path extrusionOk="0" h="163829" w="820420">
                <a:moveTo>
                  <a:pt x="257898" y="25768"/>
                </a:moveTo>
                <a:lnTo>
                  <a:pt x="226631" y="25768"/>
                </a:lnTo>
                <a:lnTo>
                  <a:pt x="226631" y="137477"/>
                </a:lnTo>
                <a:lnTo>
                  <a:pt x="243789" y="137477"/>
                </a:lnTo>
                <a:lnTo>
                  <a:pt x="243789" y="90982"/>
                </a:lnTo>
                <a:lnTo>
                  <a:pt x="280048" y="90982"/>
                </a:lnTo>
                <a:lnTo>
                  <a:pt x="276745" y="86626"/>
                </a:lnTo>
                <a:lnTo>
                  <a:pt x="285521" y="82168"/>
                </a:lnTo>
                <a:lnTo>
                  <a:pt x="290790" y="78104"/>
                </a:lnTo>
                <a:lnTo>
                  <a:pt x="243789" y="78104"/>
                </a:lnTo>
                <a:lnTo>
                  <a:pt x="243789" y="38658"/>
                </a:lnTo>
                <a:lnTo>
                  <a:pt x="297299" y="38658"/>
                </a:lnTo>
                <a:lnTo>
                  <a:pt x="297119" y="38269"/>
                </a:lnTo>
                <a:lnTo>
                  <a:pt x="266899" y="25970"/>
                </a:lnTo>
                <a:lnTo>
                  <a:pt x="257898" y="25768"/>
                </a:lnTo>
                <a:close/>
              </a:path>
              <a:path extrusionOk="0" h="163829" w="820420">
                <a:moveTo>
                  <a:pt x="280048" y="90982"/>
                </a:moveTo>
                <a:lnTo>
                  <a:pt x="259283" y="90982"/>
                </a:lnTo>
                <a:lnTo>
                  <a:pt x="294551" y="137477"/>
                </a:lnTo>
                <a:lnTo>
                  <a:pt x="315302" y="137477"/>
                </a:lnTo>
                <a:lnTo>
                  <a:pt x="280048" y="90982"/>
                </a:lnTo>
                <a:close/>
              </a:path>
              <a:path extrusionOk="0" h="163829" w="820420">
                <a:moveTo>
                  <a:pt x="297299" y="38658"/>
                </a:moveTo>
                <a:lnTo>
                  <a:pt x="265239" y="38658"/>
                </a:lnTo>
                <a:lnTo>
                  <a:pt x="272719" y="39852"/>
                </a:lnTo>
                <a:lnTo>
                  <a:pt x="280847" y="44627"/>
                </a:lnTo>
                <a:lnTo>
                  <a:pt x="282879" y="49047"/>
                </a:lnTo>
                <a:lnTo>
                  <a:pt x="282879" y="62420"/>
                </a:lnTo>
                <a:lnTo>
                  <a:pt x="280187" y="67919"/>
                </a:lnTo>
                <a:lnTo>
                  <a:pt x="269379" y="76060"/>
                </a:lnTo>
                <a:lnTo>
                  <a:pt x="262077" y="78104"/>
                </a:lnTo>
                <a:lnTo>
                  <a:pt x="290790" y="78104"/>
                </a:lnTo>
                <a:lnTo>
                  <a:pt x="291795" y="77330"/>
                </a:lnTo>
                <a:lnTo>
                  <a:pt x="299288" y="66941"/>
                </a:lnTo>
                <a:lnTo>
                  <a:pt x="301167" y="60451"/>
                </a:lnTo>
                <a:lnTo>
                  <a:pt x="301167" y="52679"/>
                </a:lnTo>
                <a:lnTo>
                  <a:pt x="300155" y="44833"/>
                </a:lnTo>
                <a:lnTo>
                  <a:pt x="297299" y="38658"/>
                </a:lnTo>
                <a:close/>
              </a:path>
              <a:path extrusionOk="0" h="163829" w="820420">
                <a:moveTo>
                  <a:pt x="384682" y="23075"/>
                </a:moveTo>
                <a:lnTo>
                  <a:pt x="342366" y="39446"/>
                </a:lnTo>
                <a:lnTo>
                  <a:pt x="326174" y="82194"/>
                </a:lnTo>
                <a:lnTo>
                  <a:pt x="327192" y="94579"/>
                </a:lnTo>
                <a:lnTo>
                  <a:pt x="351245" y="131192"/>
                </a:lnTo>
                <a:lnTo>
                  <a:pt x="385381" y="140182"/>
                </a:lnTo>
                <a:lnTo>
                  <a:pt x="393125" y="139794"/>
                </a:lnTo>
                <a:lnTo>
                  <a:pt x="401118" y="138633"/>
                </a:lnTo>
                <a:lnTo>
                  <a:pt x="409361" y="136700"/>
                </a:lnTo>
                <a:lnTo>
                  <a:pt x="417855" y="133997"/>
                </a:lnTo>
                <a:lnTo>
                  <a:pt x="417855" y="126161"/>
                </a:lnTo>
                <a:lnTo>
                  <a:pt x="389559" y="126161"/>
                </a:lnTo>
                <a:lnTo>
                  <a:pt x="380086" y="125371"/>
                </a:lnTo>
                <a:lnTo>
                  <a:pt x="347616" y="99106"/>
                </a:lnTo>
                <a:lnTo>
                  <a:pt x="344462" y="81064"/>
                </a:lnTo>
                <a:lnTo>
                  <a:pt x="345161" y="71660"/>
                </a:lnTo>
                <a:lnTo>
                  <a:pt x="368373" y="39139"/>
                </a:lnTo>
                <a:lnTo>
                  <a:pt x="384162" y="35966"/>
                </a:lnTo>
                <a:lnTo>
                  <a:pt x="416382" y="35966"/>
                </a:lnTo>
                <a:lnTo>
                  <a:pt x="416382" y="28130"/>
                </a:lnTo>
                <a:lnTo>
                  <a:pt x="408064" y="25915"/>
                </a:lnTo>
                <a:lnTo>
                  <a:pt x="400008" y="24336"/>
                </a:lnTo>
                <a:lnTo>
                  <a:pt x="392214" y="23390"/>
                </a:lnTo>
                <a:lnTo>
                  <a:pt x="384682" y="23075"/>
                </a:lnTo>
                <a:close/>
              </a:path>
              <a:path extrusionOk="0" h="163829" w="820420">
                <a:moveTo>
                  <a:pt x="417855" y="119887"/>
                </a:moveTo>
                <a:lnTo>
                  <a:pt x="409980" y="122631"/>
                </a:lnTo>
                <a:lnTo>
                  <a:pt x="402640" y="124591"/>
                </a:lnTo>
                <a:lnTo>
                  <a:pt x="395834" y="125769"/>
                </a:lnTo>
                <a:lnTo>
                  <a:pt x="389559" y="126161"/>
                </a:lnTo>
                <a:lnTo>
                  <a:pt x="417855" y="126161"/>
                </a:lnTo>
                <a:lnTo>
                  <a:pt x="417855" y="119887"/>
                </a:lnTo>
                <a:close/>
              </a:path>
              <a:path extrusionOk="0" h="163829" w="820420">
                <a:moveTo>
                  <a:pt x="416382" y="35966"/>
                </a:moveTo>
                <a:lnTo>
                  <a:pt x="384162" y="35966"/>
                </a:lnTo>
                <a:lnTo>
                  <a:pt x="391791" y="36459"/>
                </a:lnTo>
                <a:lnTo>
                  <a:pt x="399705" y="37941"/>
                </a:lnTo>
                <a:lnTo>
                  <a:pt x="407902" y="40413"/>
                </a:lnTo>
                <a:lnTo>
                  <a:pt x="416382" y="43878"/>
                </a:lnTo>
                <a:lnTo>
                  <a:pt x="416382" y="35966"/>
                </a:lnTo>
                <a:close/>
              </a:path>
              <a:path extrusionOk="0" h="163829" w="820420">
                <a:moveTo>
                  <a:pt x="454012" y="25768"/>
                </a:moveTo>
                <a:lnTo>
                  <a:pt x="436867" y="25768"/>
                </a:lnTo>
                <a:lnTo>
                  <a:pt x="436867" y="137477"/>
                </a:lnTo>
                <a:lnTo>
                  <a:pt x="454012" y="137477"/>
                </a:lnTo>
                <a:lnTo>
                  <a:pt x="454012" y="87502"/>
                </a:lnTo>
                <a:lnTo>
                  <a:pt x="518439" y="87502"/>
                </a:lnTo>
                <a:lnTo>
                  <a:pt x="518439" y="74612"/>
                </a:lnTo>
                <a:lnTo>
                  <a:pt x="454012" y="74612"/>
                </a:lnTo>
                <a:lnTo>
                  <a:pt x="454012" y="25768"/>
                </a:lnTo>
                <a:close/>
              </a:path>
              <a:path extrusionOk="0" h="163829" w="820420">
                <a:moveTo>
                  <a:pt x="518439" y="87502"/>
                </a:moveTo>
                <a:lnTo>
                  <a:pt x="501294" y="87502"/>
                </a:lnTo>
                <a:lnTo>
                  <a:pt x="501294" y="137477"/>
                </a:lnTo>
                <a:lnTo>
                  <a:pt x="518439" y="137477"/>
                </a:lnTo>
                <a:lnTo>
                  <a:pt x="518439" y="87502"/>
                </a:lnTo>
                <a:close/>
              </a:path>
              <a:path extrusionOk="0" h="163829" w="820420">
                <a:moveTo>
                  <a:pt x="518439" y="25768"/>
                </a:moveTo>
                <a:lnTo>
                  <a:pt x="501294" y="25768"/>
                </a:lnTo>
                <a:lnTo>
                  <a:pt x="501294" y="74612"/>
                </a:lnTo>
                <a:lnTo>
                  <a:pt x="518439" y="74612"/>
                </a:lnTo>
                <a:lnTo>
                  <a:pt x="518439" y="25768"/>
                </a:lnTo>
                <a:close/>
              </a:path>
              <a:path extrusionOk="0" h="163829" w="820420">
                <a:moveTo>
                  <a:pt x="591388" y="25768"/>
                </a:moveTo>
                <a:lnTo>
                  <a:pt x="574230" y="25768"/>
                </a:lnTo>
                <a:lnTo>
                  <a:pt x="530174" y="137477"/>
                </a:lnTo>
                <a:lnTo>
                  <a:pt x="544969" y="137477"/>
                </a:lnTo>
                <a:lnTo>
                  <a:pt x="555688" y="109524"/>
                </a:lnTo>
                <a:lnTo>
                  <a:pt x="624420" y="109524"/>
                </a:lnTo>
                <a:lnTo>
                  <a:pt x="619341" y="96646"/>
                </a:lnTo>
                <a:lnTo>
                  <a:pt x="560819" y="96646"/>
                </a:lnTo>
                <a:lnTo>
                  <a:pt x="581113" y="43268"/>
                </a:lnTo>
                <a:lnTo>
                  <a:pt x="598290" y="43268"/>
                </a:lnTo>
                <a:lnTo>
                  <a:pt x="591388" y="25768"/>
                </a:lnTo>
                <a:close/>
              </a:path>
              <a:path extrusionOk="0" h="163829" w="820420">
                <a:moveTo>
                  <a:pt x="624420" y="109524"/>
                </a:moveTo>
                <a:lnTo>
                  <a:pt x="606729" y="109524"/>
                </a:lnTo>
                <a:lnTo>
                  <a:pt x="617283" y="137477"/>
                </a:lnTo>
                <a:lnTo>
                  <a:pt x="635444" y="137477"/>
                </a:lnTo>
                <a:lnTo>
                  <a:pt x="624420" y="109524"/>
                </a:lnTo>
                <a:close/>
              </a:path>
              <a:path extrusionOk="0" h="163829" w="820420">
                <a:moveTo>
                  <a:pt x="598290" y="43268"/>
                </a:moveTo>
                <a:lnTo>
                  <a:pt x="581113" y="43268"/>
                </a:lnTo>
                <a:lnTo>
                  <a:pt x="601598" y="96646"/>
                </a:lnTo>
                <a:lnTo>
                  <a:pt x="619341" y="96646"/>
                </a:lnTo>
                <a:lnTo>
                  <a:pt x="598290" y="43268"/>
                </a:lnTo>
                <a:close/>
              </a:path>
              <a:path extrusionOk="0" h="163829" w="820420">
                <a:moveTo>
                  <a:pt x="683082" y="25768"/>
                </a:moveTo>
                <a:lnTo>
                  <a:pt x="651827" y="25768"/>
                </a:lnTo>
                <a:lnTo>
                  <a:pt x="651827" y="137477"/>
                </a:lnTo>
                <a:lnTo>
                  <a:pt x="668985" y="137477"/>
                </a:lnTo>
                <a:lnTo>
                  <a:pt x="668985" y="90982"/>
                </a:lnTo>
                <a:lnTo>
                  <a:pt x="705244" y="90982"/>
                </a:lnTo>
                <a:lnTo>
                  <a:pt x="701941" y="86626"/>
                </a:lnTo>
                <a:lnTo>
                  <a:pt x="710717" y="82168"/>
                </a:lnTo>
                <a:lnTo>
                  <a:pt x="715986" y="78104"/>
                </a:lnTo>
                <a:lnTo>
                  <a:pt x="668985" y="78104"/>
                </a:lnTo>
                <a:lnTo>
                  <a:pt x="668985" y="38658"/>
                </a:lnTo>
                <a:lnTo>
                  <a:pt x="722495" y="38658"/>
                </a:lnTo>
                <a:lnTo>
                  <a:pt x="722315" y="38269"/>
                </a:lnTo>
                <a:lnTo>
                  <a:pt x="692090" y="25970"/>
                </a:lnTo>
                <a:lnTo>
                  <a:pt x="683082" y="25768"/>
                </a:lnTo>
                <a:close/>
              </a:path>
              <a:path extrusionOk="0" h="163829" w="820420">
                <a:moveTo>
                  <a:pt x="705244" y="90982"/>
                </a:moveTo>
                <a:lnTo>
                  <a:pt x="684479" y="90982"/>
                </a:lnTo>
                <a:lnTo>
                  <a:pt x="719747" y="137477"/>
                </a:lnTo>
                <a:lnTo>
                  <a:pt x="740498" y="137477"/>
                </a:lnTo>
                <a:lnTo>
                  <a:pt x="705244" y="90982"/>
                </a:lnTo>
                <a:close/>
              </a:path>
              <a:path extrusionOk="0" h="163829" w="820420">
                <a:moveTo>
                  <a:pt x="722495" y="38658"/>
                </a:moveTo>
                <a:lnTo>
                  <a:pt x="690435" y="38658"/>
                </a:lnTo>
                <a:lnTo>
                  <a:pt x="697915" y="39852"/>
                </a:lnTo>
                <a:lnTo>
                  <a:pt x="706043" y="44627"/>
                </a:lnTo>
                <a:lnTo>
                  <a:pt x="708075" y="49047"/>
                </a:lnTo>
                <a:lnTo>
                  <a:pt x="708075" y="62420"/>
                </a:lnTo>
                <a:lnTo>
                  <a:pt x="705383" y="67919"/>
                </a:lnTo>
                <a:lnTo>
                  <a:pt x="694575" y="76060"/>
                </a:lnTo>
                <a:lnTo>
                  <a:pt x="687273" y="78104"/>
                </a:lnTo>
                <a:lnTo>
                  <a:pt x="715986" y="78104"/>
                </a:lnTo>
                <a:lnTo>
                  <a:pt x="716991" y="77330"/>
                </a:lnTo>
                <a:lnTo>
                  <a:pt x="724484" y="66941"/>
                </a:lnTo>
                <a:lnTo>
                  <a:pt x="726363" y="60451"/>
                </a:lnTo>
                <a:lnTo>
                  <a:pt x="726363" y="52679"/>
                </a:lnTo>
                <a:lnTo>
                  <a:pt x="725351" y="44833"/>
                </a:lnTo>
                <a:lnTo>
                  <a:pt x="722495" y="38658"/>
                </a:lnTo>
                <a:close/>
              </a:path>
              <a:path extrusionOk="0" h="163829" w="820420">
                <a:moveTo>
                  <a:pt x="755383" y="0"/>
                </a:moveTo>
                <a:lnTo>
                  <a:pt x="755383" y="11849"/>
                </a:lnTo>
                <a:lnTo>
                  <a:pt x="766124" y="14997"/>
                </a:lnTo>
                <a:lnTo>
                  <a:pt x="775546" y="19832"/>
                </a:lnTo>
                <a:lnTo>
                  <a:pt x="799595" y="55371"/>
                </a:lnTo>
                <a:lnTo>
                  <a:pt x="802647" y="81673"/>
                </a:lnTo>
                <a:lnTo>
                  <a:pt x="801885" y="95433"/>
                </a:lnTo>
                <a:lnTo>
                  <a:pt x="783583" y="136918"/>
                </a:lnTo>
                <a:lnTo>
                  <a:pt x="755383" y="151409"/>
                </a:lnTo>
                <a:lnTo>
                  <a:pt x="755383" y="163245"/>
                </a:lnTo>
                <a:lnTo>
                  <a:pt x="792068" y="147458"/>
                </a:lnTo>
                <a:lnTo>
                  <a:pt x="815289" y="111934"/>
                </a:lnTo>
                <a:lnTo>
                  <a:pt x="819804" y="81584"/>
                </a:lnTo>
                <a:lnTo>
                  <a:pt x="818684" y="65884"/>
                </a:lnTo>
                <a:lnTo>
                  <a:pt x="801789" y="25996"/>
                </a:lnTo>
                <a:lnTo>
                  <a:pt x="768927" y="2802"/>
                </a:lnTo>
                <a:lnTo>
                  <a:pt x="755383"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01" name="Google Shape;2201;p179"/>
          <p:cNvSpPr/>
          <p:nvPr/>
        </p:nvSpPr>
        <p:spPr>
          <a:xfrm>
            <a:off x="1257710" y="5590279"/>
            <a:ext cx="203200" cy="117475"/>
          </a:xfrm>
          <a:custGeom>
            <a:rect b="b" l="l" r="r" t="t"/>
            <a:pathLst>
              <a:path extrusionOk="0" h="117475" w="203200">
                <a:moveTo>
                  <a:pt x="61201" y="2692"/>
                </a:moveTo>
                <a:lnTo>
                  <a:pt x="44056" y="2692"/>
                </a:lnTo>
                <a:lnTo>
                  <a:pt x="0" y="114401"/>
                </a:lnTo>
                <a:lnTo>
                  <a:pt x="14782" y="114401"/>
                </a:lnTo>
                <a:lnTo>
                  <a:pt x="25514" y="86448"/>
                </a:lnTo>
                <a:lnTo>
                  <a:pt x="94233" y="86448"/>
                </a:lnTo>
                <a:lnTo>
                  <a:pt x="89154" y="73571"/>
                </a:lnTo>
                <a:lnTo>
                  <a:pt x="30645" y="73571"/>
                </a:lnTo>
                <a:lnTo>
                  <a:pt x="50927" y="20192"/>
                </a:lnTo>
                <a:lnTo>
                  <a:pt x="68103" y="20192"/>
                </a:lnTo>
                <a:lnTo>
                  <a:pt x="61201" y="2692"/>
                </a:lnTo>
                <a:close/>
              </a:path>
              <a:path extrusionOk="0" h="117475" w="203200">
                <a:moveTo>
                  <a:pt x="94233" y="86448"/>
                </a:moveTo>
                <a:lnTo>
                  <a:pt x="76555" y="86448"/>
                </a:lnTo>
                <a:lnTo>
                  <a:pt x="87109" y="114401"/>
                </a:lnTo>
                <a:lnTo>
                  <a:pt x="105257" y="114401"/>
                </a:lnTo>
                <a:lnTo>
                  <a:pt x="94233" y="86448"/>
                </a:lnTo>
                <a:close/>
              </a:path>
              <a:path extrusionOk="0" h="117475" w="203200">
                <a:moveTo>
                  <a:pt x="68103" y="20192"/>
                </a:moveTo>
                <a:lnTo>
                  <a:pt x="50927" y="20192"/>
                </a:lnTo>
                <a:lnTo>
                  <a:pt x="71424" y="73571"/>
                </a:lnTo>
                <a:lnTo>
                  <a:pt x="89154" y="73571"/>
                </a:lnTo>
                <a:lnTo>
                  <a:pt x="68103" y="20192"/>
                </a:lnTo>
                <a:close/>
              </a:path>
              <a:path extrusionOk="0" h="117475" w="203200">
                <a:moveTo>
                  <a:pt x="119913" y="93941"/>
                </a:moveTo>
                <a:lnTo>
                  <a:pt x="119913" y="110921"/>
                </a:lnTo>
                <a:lnTo>
                  <a:pt x="130834" y="113624"/>
                </a:lnTo>
                <a:lnTo>
                  <a:pt x="140698" y="115557"/>
                </a:lnTo>
                <a:lnTo>
                  <a:pt x="149508" y="116718"/>
                </a:lnTo>
                <a:lnTo>
                  <a:pt x="157264" y="117106"/>
                </a:lnTo>
                <a:lnTo>
                  <a:pt x="167141" y="116525"/>
                </a:lnTo>
                <a:lnTo>
                  <a:pt x="175969" y="114784"/>
                </a:lnTo>
                <a:lnTo>
                  <a:pt x="183747" y="111882"/>
                </a:lnTo>
                <a:lnTo>
                  <a:pt x="190474" y="107822"/>
                </a:lnTo>
                <a:lnTo>
                  <a:pt x="194377" y="104216"/>
                </a:lnTo>
                <a:lnTo>
                  <a:pt x="157784" y="104216"/>
                </a:lnTo>
                <a:lnTo>
                  <a:pt x="149767" y="103573"/>
                </a:lnTo>
                <a:lnTo>
                  <a:pt x="140782" y="101646"/>
                </a:lnTo>
                <a:lnTo>
                  <a:pt x="130831" y="98435"/>
                </a:lnTo>
                <a:lnTo>
                  <a:pt x="119913" y="93941"/>
                </a:lnTo>
                <a:close/>
              </a:path>
              <a:path extrusionOk="0" h="117475" w="203200">
                <a:moveTo>
                  <a:pt x="159702" y="0"/>
                </a:moveTo>
                <a:lnTo>
                  <a:pt x="123255" y="18237"/>
                </a:lnTo>
                <a:lnTo>
                  <a:pt x="120700" y="31597"/>
                </a:lnTo>
                <a:lnTo>
                  <a:pt x="120700" y="39027"/>
                </a:lnTo>
                <a:lnTo>
                  <a:pt x="151168" y="62509"/>
                </a:lnTo>
                <a:lnTo>
                  <a:pt x="172008" y="70116"/>
                </a:lnTo>
                <a:lnTo>
                  <a:pt x="178168" y="73075"/>
                </a:lnTo>
                <a:lnTo>
                  <a:pt x="184150" y="78066"/>
                </a:lnTo>
                <a:lnTo>
                  <a:pt x="185648" y="81457"/>
                </a:lnTo>
                <a:lnTo>
                  <a:pt x="185648" y="91389"/>
                </a:lnTo>
                <a:lnTo>
                  <a:pt x="183121" y="95872"/>
                </a:lnTo>
                <a:lnTo>
                  <a:pt x="173024" y="102552"/>
                </a:lnTo>
                <a:lnTo>
                  <a:pt x="166255" y="104216"/>
                </a:lnTo>
                <a:lnTo>
                  <a:pt x="194377" y="104216"/>
                </a:lnTo>
                <a:lnTo>
                  <a:pt x="195906" y="102803"/>
                </a:lnTo>
                <a:lnTo>
                  <a:pt x="199783" y="97002"/>
                </a:lnTo>
                <a:lnTo>
                  <a:pt x="202108" y="90420"/>
                </a:lnTo>
                <a:lnTo>
                  <a:pt x="202882" y="83057"/>
                </a:lnTo>
                <a:lnTo>
                  <a:pt x="201365" y="73614"/>
                </a:lnTo>
                <a:lnTo>
                  <a:pt x="196813" y="65647"/>
                </a:lnTo>
                <a:lnTo>
                  <a:pt x="189225" y="59160"/>
                </a:lnTo>
                <a:lnTo>
                  <a:pt x="178600" y="54152"/>
                </a:lnTo>
                <a:lnTo>
                  <a:pt x="149339" y="44018"/>
                </a:lnTo>
                <a:lnTo>
                  <a:pt x="143967" y="41363"/>
                </a:lnTo>
                <a:lnTo>
                  <a:pt x="138163" y="36207"/>
                </a:lnTo>
                <a:lnTo>
                  <a:pt x="136715" y="32791"/>
                </a:lnTo>
                <a:lnTo>
                  <a:pt x="136715" y="28562"/>
                </a:lnTo>
                <a:lnTo>
                  <a:pt x="138168" y="21704"/>
                </a:lnTo>
                <a:lnTo>
                  <a:pt x="142527" y="16806"/>
                </a:lnTo>
                <a:lnTo>
                  <a:pt x="149793" y="13869"/>
                </a:lnTo>
                <a:lnTo>
                  <a:pt x="159969" y="12890"/>
                </a:lnTo>
                <a:lnTo>
                  <a:pt x="193573" y="12890"/>
                </a:lnTo>
                <a:lnTo>
                  <a:pt x="193573" y="5308"/>
                </a:lnTo>
                <a:lnTo>
                  <a:pt x="184405" y="2984"/>
                </a:lnTo>
                <a:lnTo>
                  <a:pt x="175704" y="1325"/>
                </a:lnTo>
                <a:lnTo>
                  <a:pt x="167470" y="331"/>
                </a:lnTo>
                <a:lnTo>
                  <a:pt x="159702" y="0"/>
                </a:lnTo>
                <a:close/>
              </a:path>
              <a:path extrusionOk="0" h="117475" w="203200">
                <a:moveTo>
                  <a:pt x="193573" y="12890"/>
                </a:moveTo>
                <a:lnTo>
                  <a:pt x="159969" y="12890"/>
                </a:lnTo>
                <a:lnTo>
                  <a:pt x="167584" y="13345"/>
                </a:lnTo>
                <a:lnTo>
                  <a:pt x="175723" y="14712"/>
                </a:lnTo>
                <a:lnTo>
                  <a:pt x="184386" y="16994"/>
                </a:lnTo>
                <a:lnTo>
                  <a:pt x="193573" y="20192"/>
                </a:lnTo>
                <a:lnTo>
                  <a:pt x="193573" y="1289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02" name="Google Shape;2202;p179"/>
          <p:cNvSpPr/>
          <p:nvPr/>
        </p:nvSpPr>
        <p:spPr>
          <a:xfrm>
            <a:off x="1483347" y="5806338"/>
            <a:ext cx="617220" cy="114935"/>
          </a:xfrm>
          <a:custGeom>
            <a:rect b="b" l="l" r="r" t="t"/>
            <a:pathLst>
              <a:path extrusionOk="0" h="114935" w="617219">
                <a:moveTo>
                  <a:pt x="17157" y="0"/>
                </a:moveTo>
                <a:lnTo>
                  <a:pt x="0" y="0"/>
                </a:lnTo>
                <a:lnTo>
                  <a:pt x="14" y="67817"/>
                </a:lnTo>
                <a:lnTo>
                  <a:pt x="15769" y="107934"/>
                </a:lnTo>
                <a:lnTo>
                  <a:pt x="41097" y="114401"/>
                </a:lnTo>
                <a:lnTo>
                  <a:pt x="52341" y="113187"/>
                </a:lnTo>
                <a:lnTo>
                  <a:pt x="61879" y="109545"/>
                </a:lnTo>
                <a:lnTo>
                  <a:pt x="69709" y="103477"/>
                </a:lnTo>
                <a:lnTo>
                  <a:pt x="71126" y="101511"/>
                </a:lnTo>
                <a:lnTo>
                  <a:pt x="32562" y="101511"/>
                </a:lnTo>
                <a:lnTo>
                  <a:pt x="26504" y="98856"/>
                </a:lnTo>
                <a:lnTo>
                  <a:pt x="17157" y="67817"/>
                </a:lnTo>
                <a:lnTo>
                  <a:pt x="17157" y="0"/>
                </a:lnTo>
                <a:close/>
              </a:path>
              <a:path extrusionOk="0" h="114935" w="617219">
                <a:moveTo>
                  <a:pt x="80797" y="0"/>
                </a:moveTo>
                <a:lnTo>
                  <a:pt x="65824" y="0"/>
                </a:lnTo>
                <a:lnTo>
                  <a:pt x="65805" y="67817"/>
                </a:lnTo>
                <a:lnTo>
                  <a:pt x="65512" y="74612"/>
                </a:lnTo>
                <a:lnTo>
                  <a:pt x="49745" y="101511"/>
                </a:lnTo>
                <a:lnTo>
                  <a:pt x="71126" y="101511"/>
                </a:lnTo>
                <a:lnTo>
                  <a:pt x="80703" y="67817"/>
                </a:lnTo>
                <a:lnTo>
                  <a:pt x="80797" y="0"/>
                </a:lnTo>
                <a:close/>
              </a:path>
              <a:path extrusionOk="0" h="114935" w="617219">
                <a:moveTo>
                  <a:pt x="149555" y="0"/>
                </a:moveTo>
                <a:lnTo>
                  <a:pt x="113207" y="0"/>
                </a:lnTo>
                <a:lnTo>
                  <a:pt x="113207" y="111709"/>
                </a:lnTo>
                <a:lnTo>
                  <a:pt x="130365" y="111709"/>
                </a:lnTo>
                <a:lnTo>
                  <a:pt x="130365" y="69303"/>
                </a:lnTo>
                <a:lnTo>
                  <a:pt x="142913" y="69303"/>
                </a:lnTo>
                <a:lnTo>
                  <a:pt x="180530" y="59296"/>
                </a:lnTo>
                <a:lnTo>
                  <a:pt x="183672" y="56413"/>
                </a:lnTo>
                <a:lnTo>
                  <a:pt x="130365" y="56413"/>
                </a:lnTo>
                <a:lnTo>
                  <a:pt x="130365" y="12890"/>
                </a:lnTo>
                <a:lnTo>
                  <a:pt x="188844" y="12890"/>
                </a:lnTo>
                <a:lnTo>
                  <a:pt x="184667" y="7987"/>
                </a:lnTo>
                <a:lnTo>
                  <a:pt x="177266" y="3479"/>
                </a:lnTo>
                <a:lnTo>
                  <a:pt x="172433" y="1955"/>
                </a:lnTo>
                <a:lnTo>
                  <a:pt x="166201" y="868"/>
                </a:lnTo>
                <a:lnTo>
                  <a:pt x="158574" y="216"/>
                </a:lnTo>
                <a:lnTo>
                  <a:pt x="149555" y="0"/>
                </a:lnTo>
                <a:close/>
              </a:path>
              <a:path extrusionOk="0" h="114935" w="617219">
                <a:moveTo>
                  <a:pt x="188844" y="12890"/>
                </a:moveTo>
                <a:lnTo>
                  <a:pt x="157645" y="12890"/>
                </a:lnTo>
                <a:lnTo>
                  <a:pt x="164934" y="14363"/>
                </a:lnTo>
                <a:lnTo>
                  <a:pt x="173710" y="20281"/>
                </a:lnTo>
                <a:lnTo>
                  <a:pt x="175895" y="25196"/>
                </a:lnTo>
                <a:lnTo>
                  <a:pt x="175895" y="32042"/>
                </a:lnTo>
                <a:lnTo>
                  <a:pt x="173718" y="42708"/>
                </a:lnTo>
                <a:lnTo>
                  <a:pt x="167189" y="50323"/>
                </a:lnTo>
                <a:lnTo>
                  <a:pt x="156306" y="54891"/>
                </a:lnTo>
                <a:lnTo>
                  <a:pt x="141071" y="56413"/>
                </a:lnTo>
                <a:lnTo>
                  <a:pt x="183672" y="56413"/>
                </a:lnTo>
                <a:lnTo>
                  <a:pt x="186505" y="53814"/>
                </a:lnTo>
                <a:lnTo>
                  <a:pt x="190771" y="47386"/>
                </a:lnTo>
                <a:lnTo>
                  <a:pt x="193330" y="40011"/>
                </a:lnTo>
                <a:lnTo>
                  <a:pt x="194183" y="31686"/>
                </a:lnTo>
                <a:lnTo>
                  <a:pt x="193125" y="22092"/>
                </a:lnTo>
                <a:lnTo>
                  <a:pt x="189953" y="14192"/>
                </a:lnTo>
                <a:lnTo>
                  <a:pt x="188844" y="12890"/>
                </a:lnTo>
                <a:close/>
              </a:path>
              <a:path extrusionOk="0" h="114935" w="617219">
                <a:moveTo>
                  <a:pt x="245046" y="0"/>
                </a:moveTo>
                <a:lnTo>
                  <a:pt x="211353" y="0"/>
                </a:lnTo>
                <a:lnTo>
                  <a:pt x="211353" y="111709"/>
                </a:lnTo>
                <a:lnTo>
                  <a:pt x="240436" y="111709"/>
                </a:lnTo>
                <a:lnTo>
                  <a:pt x="249206" y="111449"/>
                </a:lnTo>
                <a:lnTo>
                  <a:pt x="284710" y="98818"/>
                </a:lnTo>
                <a:lnTo>
                  <a:pt x="228511" y="98818"/>
                </a:lnTo>
                <a:lnTo>
                  <a:pt x="228511" y="12890"/>
                </a:lnTo>
                <a:lnTo>
                  <a:pt x="285941" y="12890"/>
                </a:lnTo>
                <a:lnTo>
                  <a:pt x="269425" y="3352"/>
                </a:lnTo>
                <a:lnTo>
                  <a:pt x="245046" y="0"/>
                </a:lnTo>
                <a:close/>
              </a:path>
              <a:path extrusionOk="0" h="114935" w="617219">
                <a:moveTo>
                  <a:pt x="285941" y="12890"/>
                </a:moveTo>
                <a:lnTo>
                  <a:pt x="241744" y="12890"/>
                </a:lnTo>
                <a:lnTo>
                  <a:pt x="251931" y="13518"/>
                </a:lnTo>
                <a:lnTo>
                  <a:pt x="260550" y="15403"/>
                </a:lnTo>
                <a:lnTo>
                  <a:pt x="282486" y="56324"/>
                </a:lnTo>
                <a:lnTo>
                  <a:pt x="281836" y="66992"/>
                </a:lnTo>
                <a:lnTo>
                  <a:pt x="248521" y="98209"/>
                </a:lnTo>
                <a:lnTo>
                  <a:pt x="237134" y="98818"/>
                </a:lnTo>
                <a:lnTo>
                  <a:pt x="284710" y="98818"/>
                </a:lnTo>
                <a:lnTo>
                  <a:pt x="300774" y="53632"/>
                </a:lnTo>
                <a:lnTo>
                  <a:pt x="297290" y="30169"/>
                </a:lnTo>
                <a:lnTo>
                  <a:pt x="286840" y="13409"/>
                </a:lnTo>
                <a:lnTo>
                  <a:pt x="285941" y="12890"/>
                </a:lnTo>
                <a:close/>
              </a:path>
              <a:path extrusionOk="0" h="114935" w="617219">
                <a:moveTo>
                  <a:pt x="368973" y="0"/>
                </a:moveTo>
                <a:lnTo>
                  <a:pt x="351815" y="0"/>
                </a:lnTo>
                <a:lnTo>
                  <a:pt x="307759" y="111709"/>
                </a:lnTo>
                <a:lnTo>
                  <a:pt x="322554" y="111709"/>
                </a:lnTo>
                <a:lnTo>
                  <a:pt x="333273" y="83756"/>
                </a:lnTo>
                <a:lnTo>
                  <a:pt x="402005" y="83756"/>
                </a:lnTo>
                <a:lnTo>
                  <a:pt x="396921" y="70865"/>
                </a:lnTo>
                <a:lnTo>
                  <a:pt x="338404" y="70865"/>
                </a:lnTo>
                <a:lnTo>
                  <a:pt x="358698" y="17500"/>
                </a:lnTo>
                <a:lnTo>
                  <a:pt x="375875" y="17500"/>
                </a:lnTo>
                <a:lnTo>
                  <a:pt x="368973" y="0"/>
                </a:lnTo>
                <a:close/>
              </a:path>
              <a:path extrusionOk="0" h="114935" w="617219">
                <a:moveTo>
                  <a:pt x="402005" y="83756"/>
                </a:moveTo>
                <a:lnTo>
                  <a:pt x="384327" y="83756"/>
                </a:lnTo>
                <a:lnTo>
                  <a:pt x="394868" y="111709"/>
                </a:lnTo>
                <a:lnTo>
                  <a:pt x="413029" y="111709"/>
                </a:lnTo>
                <a:lnTo>
                  <a:pt x="402005" y="83756"/>
                </a:lnTo>
                <a:close/>
              </a:path>
              <a:path extrusionOk="0" h="114935" w="617219">
                <a:moveTo>
                  <a:pt x="375875" y="17500"/>
                </a:moveTo>
                <a:lnTo>
                  <a:pt x="358698" y="17500"/>
                </a:lnTo>
                <a:lnTo>
                  <a:pt x="379183" y="70865"/>
                </a:lnTo>
                <a:lnTo>
                  <a:pt x="396921" y="70865"/>
                </a:lnTo>
                <a:lnTo>
                  <a:pt x="375875" y="17500"/>
                </a:lnTo>
                <a:close/>
              </a:path>
              <a:path extrusionOk="0" h="114935" w="617219">
                <a:moveTo>
                  <a:pt x="475653" y="12890"/>
                </a:moveTo>
                <a:lnTo>
                  <a:pt x="458495" y="12890"/>
                </a:lnTo>
                <a:lnTo>
                  <a:pt x="458495" y="111709"/>
                </a:lnTo>
                <a:lnTo>
                  <a:pt x="475653" y="111709"/>
                </a:lnTo>
                <a:lnTo>
                  <a:pt x="475653" y="12890"/>
                </a:lnTo>
                <a:close/>
              </a:path>
              <a:path extrusionOk="0" h="114935" w="617219">
                <a:moveTo>
                  <a:pt x="518655" y="0"/>
                </a:moveTo>
                <a:lnTo>
                  <a:pt x="415582" y="0"/>
                </a:lnTo>
                <a:lnTo>
                  <a:pt x="415582" y="12890"/>
                </a:lnTo>
                <a:lnTo>
                  <a:pt x="518655" y="12890"/>
                </a:lnTo>
                <a:lnTo>
                  <a:pt x="518655" y="0"/>
                </a:lnTo>
                <a:close/>
              </a:path>
              <a:path extrusionOk="0" h="114935" w="617219">
                <a:moveTo>
                  <a:pt x="612851" y="0"/>
                </a:moveTo>
                <a:lnTo>
                  <a:pt x="537362" y="0"/>
                </a:lnTo>
                <a:lnTo>
                  <a:pt x="537362" y="111709"/>
                </a:lnTo>
                <a:lnTo>
                  <a:pt x="616851" y="111709"/>
                </a:lnTo>
                <a:lnTo>
                  <a:pt x="616851" y="98818"/>
                </a:lnTo>
                <a:lnTo>
                  <a:pt x="554507" y="98818"/>
                </a:lnTo>
                <a:lnTo>
                  <a:pt x="554507" y="59639"/>
                </a:lnTo>
                <a:lnTo>
                  <a:pt x="603961" y="59639"/>
                </a:lnTo>
                <a:lnTo>
                  <a:pt x="603961" y="46748"/>
                </a:lnTo>
                <a:lnTo>
                  <a:pt x="554507" y="46748"/>
                </a:lnTo>
                <a:lnTo>
                  <a:pt x="554507" y="12890"/>
                </a:lnTo>
                <a:lnTo>
                  <a:pt x="612851" y="12890"/>
                </a:lnTo>
                <a:lnTo>
                  <a:pt x="612851"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03" name="Google Shape;2203;p179"/>
          <p:cNvSpPr/>
          <p:nvPr/>
        </p:nvSpPr>
        <p:spPr>
          <a:xfrm>
            <a:off x="1684782" y="5780563"/>
            <a:ext cx="2858731" cy="60076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04" name="Google Shape;2204;p179"/>
          <p:cNvSpPr/>
          <p:nvPr/>
        </p:nvSpPr>
        <p:spPr>
          <a:xfrm>
            <a:off x="1101852" y="5117591"/>
            <a:ext cx="7503159" cy="1351915"/>
          </a:xfrm>
          <a:custGeom>
            <a:rect b="b" l="l" r="r" t="t"/>
            <a:pathLst>
              <a:path extrusionOk="0" h="1351914" w="7503159">
                <a:moveTo>
                  <a:pt x="0" y="0"/>
                </a:moveTo>
                <a:lnTo>
                  <a:pt x="7502652" y="0"/>
                </a:lnTo>
                <a:lnTo>
                  <a:pt x="7502652" y="1351787"/>
                </a:lnTo>
                <a:lnTo>
                  <a:pt x="0" y="1351787"/>
                </a:lnTo>
                <a:lnTo>
                  <a:pt x="0" y="0"/>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05" name="Google Shape;2205;p179"/>
          <p:cNvSpPr txBox="1"/>
          <p:nvPr/>
        </p:nvSpPr>
        <p:spPr>
          <a:xfrm>
            <a:off x="1180464" y="5250014"/>
            <a:ext cx="6302375" cy="1082040"/>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CREATE PROCEDURE updateSalaries(@rate DOUBLE, @reg VARCHAR)  AS</a:t>
            </a:r>
            <a:endParaRPr b="0" i="0" sz="1400" u="none" cap="none" strike="noStrike">
              <a:solidFill>
                <a:schemeClr val="dk1"/>
              </a:solidFill>
              <a:latin typeface="Oi"/>
              <a:ea typeface="Oi"/>
              <a:cs typeface="Oi"/>
              <a:sym typeface="Oi"/>
            </a:endParaRPr>
          </a:p>
          <a:p>
            <a:pPr indent="-213360" lvl="0" marL="438784" marR="2982595"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UPDATE MySchema.Employees  SET Salary = Salary * @rate  WHERE Region = @reg</a:t>
            </a:r>
            <a:endParaRPr b="0" i="0" sz="1400" u="none" cap="none" strike="noStrike">
              <a:solidFill>
                <a:schemeClr val="dk1"/>
              </a:solidFill>
              <a:latin typeface="Oi"/>
              <a:ea typeface="Oi"/>
              <a:cs typeface="Oi"/>
              <a:sym typeface="Oi"/>
            </a:endParaRPr>
          </a:p>
        </p:txBody>
      </p:sp>
      <p:sp>
        <p:nvSpPr>
          <p:cNvPr id="2206" name="Google Shape;2206;p179"/>
          <p:cNvSpPr/>
          <p:nvPr/>
        </p:nvSpPr>
        <p:spPr>
          <a:xfrm>
            <a:off x="2954273" y="4658105"/>
            <a:ext cx="1190625" cy="414020"/>
          </a:xfrm>
          <a:custGeom>
            <a:rect b="b" l="l" r="r" t="t"/>
            <a:pathLst>
              <a:path extrusionOk="0" h="414020" w="1190625">
                <a:moveTo>
                  <a:pt x="0" y="0"/>
                </a:moveTo>
                <a:lnTo>
                  <a:pt x="1190244" y="0"/>
                </a:lnTo>
                <a:lnTo>
                  <a:pt x="1190244" y="413766"/>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07" name="Google Shape;2207;p179"/>
          <p:cNvSpPr/>
          <p:nvPr/>
        </p:nvSpPr>
        <p:spPr>
          <a:xfrm>
            <a:off x="4072128" y="5057394"/>
            <a:ext cx="144780" cy="144780"/>
          </a:xfrm>
          <a:custGeom>
            <a:rect b="b" l="l" r="r" t="t"/>
            <a:pathLst>
              <a:path extrusionOk="0" h="144779" w="144779">
                <a:moveTo>
                  <a:pt x="144779" y="0"/>
                </a:moveTo>
                <a:lnTo>
                  <a:pt x="0" y="0"/>
                </a:lnTo>
                <a:lnTo>
                  <a:pt x="72389" y="144779"/>
                </a:lnTo>
                <a:lnTo>
                  <a:pt x="144779" y="0"/>
                </a:lnTo>
                <a:close/>
              </a:path>
            </a:pathLst>
          </a:custGeom>
          <a:solidFill>
            <a:srgbClr val="E36C0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08" name="Google Shape;2208;p179"/>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Using Stored Procedures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8"/>
          <p:cNvSpPr txBox="1"/>
          <p:nvPr>
            <p:ph idx="1" type="body"/>
          </p:nvPr>
        </p:nvSpPr>
        <p:spPr>
          <a:xfrm>
            <a:off x="381000" y="914400"/>
            <a:ext cx="7596188" cy="49990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US" sz="1800"/>
              <a:t>Primitive declarations with assignments:</a:t>
            </a:r>
            <a:endParaRPr/>
          </a:p>
          <a:p>
            <a:pPr indent="0" lvl="0" marL="0" rtl="0" algn="l">
              <a:lnSpc>
                <a:spcPct val="100000"/>
              </a:lnSpc>
              <a:spcBef>
                <a:spcPts val="360"/>
              </a:spcBef>
              <a:spcAft>
                <a:spcPts val="0"/>
              </a:spcAft>
              <a:buClr>
                <a:schemeClr val="dk1"/>
              </a:buClr>
              <a:buSzPts val="1800"/>
              <a:buNone/>
            </a:pPr>
            <a:r>
              <a:rPr lang="en-US" sz="1800"/>
              <a:t>Int x;</a:t>
            </a:r>
            <a:endParaRPr/>
          </a:p>
          <a:p>
            <a:pPr indent="0" lvl="0" marL="0" rtl="0" algn="l">
              <a:lnSpc>
                <a:spcPct val="100000"/>
              </a:lnSpc>
              <a:spcBef>
                <a:spcPts val="360"/>
              </a:spcBef>
              <a:spcAft>
                <a:spcPts val="0"/>
              </a:spcAft>
              <a:buClr>
                <a:schemeClr val="dk1"/>
              </a:buClr>
              <a:buSzPts val="1800"/>
              <a:buNone/>
            </a:pPr>
            <a:r>
              <a:rPr lang="en-US" sz="1800"/>
              <a:t>x = 234;</a:t>
            </a:r>
            <a:endParaRPr/>
          </a:p>
          <a:p>
            <a:pPr indent="0" lvl="0" marL="0" rtl="0" algn="l">
              <a:lnSpc>
                <a:spcPct val="100000"/>
              </a:lnSpc>
              <a:spcBef>
                <a:spcPts val="360"/>
              </a:spcBef>
              <a:spcAft>
                <a:spcPts val="0"/>
              </a:spcAft>
              <a:buClr>
                <a:schemeClr val="dk1"/>
              </a:buClr>
              <a:buSzPts val="1800"/>
              <a:buNone/>
            </a:pPr>
            <a:r>
              <a:rPr lang="en-US" sz="1800"/>
              <a:t>byte b = 89;</a:t>
            </a:r>
            <a:endParaRPr/>
          </a:p>
          <a:p>
            <a:pPr indent="0" lvl="0" marL="0" rtl="0" algn="l">
              <a:lnSpc>
                <a:spcPct val="100000"/>
              </a:lnSpc>
              <a:spcBef>
                <a:spcPts val="360"/>
              </a:spcBef>
              <a:spcAft>
                <a:spcPts val="0"/>
              </a:spcAft>
              <a:buClr>
                <a:schemeClr val="dk1"/>
              </a:buClr>
              <a:buSzPts val="1800"/>
              <a:buNone/>
            </a:pPr>
            <a:r>
              <a:rPr lang="en-US" sz="1800"/>
              <a:t>boolean isfun = true;</a:t>
            </a:r>
            <a:endParaRPr/>
          </a:p>
          <a:p>
            <a:pPr indent="0" lvl="0" marL="0" rtl="0" algn="l">
              <a:lnSpc>
                <a:spcPct val="100000"/>
              </a:lnSpc>
              <a:spcBef>
                <a:spcPts val="360"/>
              </a:spcBef>
              <a:spcAft>
                <a:spcPts val="0"/>
              </a:spcAft>
              <a:buClr>
                <a:schemeClr val="dk1"/>
              </a:buClr>
              <a:buSzPts val="1800"/>
              <a:buNone/>
            </a:pPr>
            <a:r>
              <a:rPr lang="en-US" sz="1800"/>
              <a:t>double d = </a:t>
            </a:r>
            <a:r>
              <a:rPr i="1" lang="en-US" sz="1800"/>
              <a:t>3456,98;</a:t>
            </a:r>
            <a:endParaRPr/>
          </a:p>
          <a:p>
            <a:pPr indent="0" lvl="0" marL="0" rtl="0" algn="l">
              <a:lnSpc>
                <a:spcPct val="100000"/>
              </a:lnSpc>
              <a:spcBef>
                <a:spcPts val="360"/>
              </a:spcBef>
              <a:spcAft>
                <a:spcPts val="0"/>
              </a:spcAft>
              <a:buClr>
                <a:schemeClr val="dk1"/>
              </a:buClr>
              <a:buSzPts val="1800"/>
              <a:buNone/>
            </a:pPr>
            <a:r>
              <a:rPr lang="en-US" sz="1800"/>
              <a:t>char c </a:t>
            </a:r>
            <a:r>
              <a:rPr i="1" lang="en-US" sz="1800"/>
              <a:t>='f‘;</a:t>
            </a:r>
            <a:endParaRPr/>
          </a:p>
          <a:p>
            <a:pPr indent="0" lvl="0" marL="0" rtl="0" algn="l">
              <a:lnSpc>
                <a:spcPct val="100000"/>
              </a:lnSpc>
              <a:spcBef>
                <a:spcPts val="360"/>
              </a:spcBef>
              <a:spcAft>
                <a:spcPts val="0"/>
              </a:spcAft>
              <a:buClr>
                <a:schemeClr val="dk1"/>
              </a:buClr>
              <a:buSzPts val="1800"/>
              <a:buNone/>
            </a:pPr>
            <a:r>
              <a:rPr lang="en-US" sz="1800"/>
              <a:t>lnt z e x;</a:t>
            </a:r>
            <a:endParaRPr/>
          </a:p>
          <a:p>
            <a:pPr indent="0" lvl="0" marL="0" rtl="0" algn="l">
              <a:lnSpc>
                <a:spcPct val="100000"/>
              </a:lnSpc>
              <a:spcBef>
                <a:spcPts val="360"/>
              </a:spcBef>
              <a:spcAft>
                <a:spcPts val="0"/>
              </a:spcAft>
              <a:buClr>
                <a:schemeClr val="dk1"/>
              </a:buClr>
              <a:buSzPts val="1800"/>
              <a:buNone/>
            </a:pPr>
            <a:r>
              <a:rPr lang="en-US" sz="1800"/>
              <a:t>boolean isPunkRock;</a:t>
            </a:r>
            <a:endParaRPr/>
          </a:p>
          <a:p>
            <a:pPr indent="0" lvl="0" marL="0" rtl="0" algn="l">
              <a:lnSpc>
                <a:spcPct val="100000"/>
              </a:lnSpc>
              <a:spcBef>
                <a:spcPts val="360"/>
              </a:spcBef>
              <a:spcAft>
                <a:spcPts val="0"/>
              </a:spcAft>
              <a:buClr>
                <a:schemeClr val="dk1"/>
              </a:buClr>
              <a:buSzPts val="1800"/>
              <a:buNone/>
            </a:pPr>
            <a:r>
              <a:rPr lang="en-US" sz="1800"/>
              <a:t>isPunkRock= false;</a:t>
            </a:r>
            <a:endParaRPr/>
          </a:p>
          <a:p>
            <a:pPr indent="0" lvl="0" marL="0" rtl="0" algn="l">
              <a:lnSpc>
                <a:spcPct val="100000"/>
              </a:lnSpc>
              <a:spcBef>
                <a:spcPts val="360"/>
              </a:spcBef>
              <a:spcAft>
                <a:spcPts val="0"/>
              </a:spcAft>
              <a:buClr>
                <a:schemeClr val="dk1"/>
              </a:buClr>
              <a:buSzPts val="1800"/>
              <a:buNone/>
            </a:pPr>
            <a:r>
              <a:rPr lang="en-US" sz="1800"/>
              <a:t>boolean powerOn;</a:t>
            </a:r>
            <a:endParaRPr/>
          </a:p>
        </p:txBody>
      </p:sp>
      <p:sp>
        <p:nvSpPr>
          <p:cNvPr id="509" name="Google Shape;509;p1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Primitive Types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180"/>
          <p:cNvSpPr txBox="1"/>
          <p:nvPr/>
        </p:nvSpPr>
        <p:spPr>
          <a:xfrm>
            <a:off x="485140" y="1241171"/>
            <a:ext cx="8279130" cy="923330"/>
          </a:xfrm>
          <a:prstGeom prst="rect">
            <a:avLst/>
          </a:prstGeom>
          <a:noFill/>
          <a:ln>
            <a:noFill/>
          </a:ln>
        </p:spPr>
        <p:txBody>
          <a:bodyPr anchorCtr="0" anchor="t" bIns="0" lIns="0" spcFirstLastPara="1" rIns="0" wrap="square" tIns="0">
            <a:spAutoFit/>
          </a:bodyPr>
          <a:lstStyle/>
          <a:p>
            <a:pPr indent="-342900" lvl="0" marL="355600" marR="5080" rtl="0" algn="l">
              <a:lnSpc>
                <a:spcPct val="100000"/>
              </a:lnSpc>
              <a:spcBef>
                <a:spcPts val="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A stored procedure can assign output parameters, and can  also return a result value</a:t>
            </a:r>
            <a:endParaRPr b="0" i="0" sz="2000" u="none" cap="none" strike="noStrike">
              <a:solidFill>
                <a:schemeClr val="dk1"/>
              </a:solidFill>
              <a:latin typeface="Cambria"/>
              <a:ea typeface="Cambria"/>
              <a:cs typeface="Cambria"/>
              <a:sym typeface="Cambria"/>
            </a:endParaRPr>
          </a:p>
          <a:p>
            <a:pPr indent="-342900" lvl="0" marL="355600" marR="5080" rtl="0" algn="l">
              <a:lnSpc>
                <a:spcPct val="100000"/>
              </a:lnSpc>
              <a:spcBef>
                <a:spcPts val="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You must register these output params/result in your Java call</a:t>
            </a:r>
            <a:endParaRPr b="0" i="0" sz="1400" u="none" cap="none" strike="noStrike">
              <a:solidFill>
                <a:srgbClr val="000000"/>
              </a:solidFill>
              <a:latin typeface="Arial"/>
              <a:ea typeface="Arial"/>
              <a:cs typeface="Arial"/>
              <a:sym typeface="Arial"/>
            </a:endParaRPr>
          </a:p>
        </p:txBody>
      </p:sp>
      <p:sp>
        <p:nvSpPr>
          <p:cNvPr id="2214" name="Google Shape;2214;p180"/>
          <p:cNvSpPr/>
          <p:nvPr/>
        </p:nvSpPr>
        <p:spPr>
          <a:xfrm>
            <a:off x="732778" y="2645879"/>
            <a:ext cx="1789379" cy="1401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15" name="Google Shape;2215;p180"/>
          <p:cNvSpPr/>
          <p:nvPr/>
        </p:nvSpPr>
        <p:spPr>
          <a:xfrm>
            <a:off x="2653766" y="2686723"/>
            <a:ext cx="184785" cy="99060"/>
          </a:xfrm>
          <a:custGeom>
            <a:rect b="b" l="l" r="r" t="t"/>
            <a:pathLst>
              <a:path extrusionOk="0" h="99060" w="184785">
                <a:moveTo>
                  <a:pt x="49885" y="0"/>
                </a:moveTo>
                <a:lnTo>
                  <a:pt x="13182" y="13068"/>
                </a:lnTo>
                <a:lnTo>
                  <a:pt x="0" y="49364"/>
                </a:lnTo>
                <a:lnTo>
                  <a:pt x="835" y="60535"/>
                </a:lnTo>
                <a:lnTo>
                  <a:pt x="29565" y="95599"/>
                </a:lnTo>
                <a:lnTo>
                  <a:pt x="51447" y="98818"/>
                </a:lnTo>
                <a:lnTo>
                  <a:pt x="59032" y="98492"/>
                </a:lnTo>
                <a:lnTo>
                  <a:pt x="66624" y="97513"/>
                </a:lnTo>
                <a:lnTo>
                  <a:pt x="74225" y="95882"/>
                </a:lnTo>
                <a:lnTo>
                  <a:pt x="81838" y="93599"/>
                </a:lnTo>
                <a:lnTo>
                  <a:pt x="81838" y="85940"/>
                </a:lnTo>
                <a:lnTo>
                  <a:pt x="53809" y="85940"/>
                </a:lnTo>
                <a:lnTo>
                  <a:pt x="45942" y="85333"/>
                </a:lnTo>
                <a:lnTo>
                  <a:pt x="18876" y="57480"/>
                </a:lnTo>
                <a:lnTo>
                  <a:pt x="18287" y="49364"/>
                </a:lnTo>
                <a:lnTo>
                  <a:pt x="18838" y="41330"/>
                </a:lnTo>
                <a:lnTo>
                  <a:pt x="51447" y="12890"/>
                </a:lnTo>
                <a:lnTo>
                  <a:pt x="80098" y="12890"/>
                </a:lnTo>
                <a:lnTo>
                  <a:pt x="80098" y="4533"/>
                </a:lnTo>
                <a:lnTo>
                  <a:pt x="72495" y="2550"/>
                </a:lnTo>
                <a:lnTo>
                  <a:pt x="64925" y="1133"/>
                </a:lnTo>
                <a:lnTo>
                  <a:pt x="57388" y="283"/>
                </a:lnTo>
                <a:lnTo>
                  <a:pt x="49885" y="0"/>
                </a:lnTo>
                <a:close/>
              </a:path>
              <a:path extrusionOk="0" h="99060" w="184785">
                <a:moveTo>
                  <a:pt x="81838" y="80098"/>
                </a:moveTo>
                <a:lnTo>
                  <a:pt x="74242" y="82656"/>
                </a:lnTo>
                <a:lnTo>
                  <a:pt x="67038" y="84481"/>
                </a:lnTo>
                <a:lnTo>
                  <a:pt x="60227" y="85576"/>
                </a:lnTo>
                <a:lnTo>
                  <a:pt x="53809" y="85940"/>
                </a:lnTo>
                <a:lnTo>
                  <a:pt x="81838" y="85940"/>
                </a:lnTo>
                <a:lnTo>
                  <a:pt x="81838" y="80098"/>
                </a:lnTo>
                <a:close/>
              </a:path>
              <a:path extrusionOk="0" h="99060" w="184785">
                <a:moveTo>
                  <a:pt x="80098" y="12890"/>
                </a:moveTo>
                <a:lnTo>
                  <a:pt x="51447" y="12890"/>
                </a:lnTo>
                <a:lnTo>
                  <a:pt x="57681" y="13266"/>
                </a:lnTo>
                <a:lnTo>
                  <a:pt x="64535" y="14393"/>
                </a:lnTo>
                <a:lnTo>
                  <a:pt x="72007" y="16271"/>
                </a:lnTo>
                <a:lnTo>
                  <a:pt x="80098" y="18897"/>
                </a:lnTo>
                <a:lnTo>
                  <a:pt x="80098" y="12890"/>
                </a:lnTo>
                <a:close/>
              </a:path>
              <a:path extrusionOk="0" h="99060" w="184785">
                <a:moveTo>
                  <a:pt x="108762" y="77317"/>
                </a:moveTo>
                <a:lnTo>
                  <a:pt x="108762" y="92811"/>
                </a:lnTo>
                <a:lnTo>
                  <a:pt x="117897" y="95443"/>
                </a:lnTo>
                <a:lnTo>
                  <a:pt x="126747" y="97320"/>
                </a:lnTo>
                <a:lnTo>
                  <a:pt x="135314" y="98444"/>
                </a:lnTo>
                <a:lnTo>
                  <a:pt x="143598" y="98818"/>
                </a:lnTo>
                <a:lnTo>
                  <a:pt x="152440" y="98321"/>
                </a:lnTo>
                <a:lnTo>
                  <a:pt x="160334" y="96827"/>
                </a:lnTo>
                <a:lnTo>
                  <a:pt x="167280" y="94339"/>
                </a:lnTo>
                <a:lnTo>
                  <a:pt x="173278" y="90855"/>
                </a:lnTo>
                <a:lnTo>
                  <a:pt x="180110" y="85940"/>
                </a:lnTo>
                <a:lnTo>
                  <a:pt x="143243" y="85940"/>
                </a:lnTo>
                <a:lnTo>
                  <a:pt x="135637" y="85400"/>
                </a:lnTo>
                <a:lnTo>
                  <a:pt x="127355" y="83781"/>
                </a:lnTo>
                <a:lnTo>
                  <a:pt x="118397" y="81086"/>
                </a:lnTo>
                <a:lnTo>
                  <a:pt x="108762" y="77317"/>
                </a:lnTo>
                <a:close/>
              </a:path>
              <a:path extrusionOk="0" h="99060" w="184785">
                <a:moveTo>
                  <a:pt x="148386" y="0"/>
                </a:moveTo>
                <a:lnTo>
                  <a:pt x="111201" y="18402"/>
                </a:lnTo>
                <a:lnTo>
                  <a:pt x="111201" y="27000"/>
                </a:lnTo>
                <a:lnTo>
                  <a:pt x="161937" y="61036"/>
                </a:lnTo>
                <a:lnTo>
                  <a:pt x="167360" y="65532"/>
                </a:lnTo>
                <a:lnTo>
                  <a:pt x="167360" y="75349"/>
                </a:lnTo>
                <a:lnTo>
                  <a:pt x="165087" y="78905"/>
                </a:lnTo>
                <a:lnTo>
                  <a:pt x="155968" y="84531"/>
                </a:lnTo>
                <a:lnTo>
                  <a:pt x="150215" y="85940"/>
                </a:lnTo>
                <a:lnTo>
                  <a:pt x="180110" y="85940"/>
                </a:lnTo>
                <a:lnTo>
                  <a:pt x="180657" y="85547"/>
                </a:lnTo>
                <a:lnTo>
                  <a:pt x="184340" y="78422"/>
                </a:lnTo>
                <a:lnTo>
                  <a:pt x="184340" y="63334"/>
                </a:lnTo>
                <a:lnTo>
                  <a:pt x="182613" y="58318"/>
                </a:lnTo>
                <a:lnTo>
                  <a:pt x="175704" y="50609"/>
                </a:lnTo>
                <a:lnTo>
                  <a:pt x="170027" y="47282"/>
                </a:lnTo>
                <a:lnTo>
                  <a:pt x="131927" y="33959"/>
                </a:lnTo>
                <a:lnTo>
                  <a:pt x="127660" y="30124"/>
                </a:lnTo>
                <a:lnTo>
                  <a:pt x="127660" y="21602"/>
                </a:lnTo>
                <a:lnTo>
                  <a:pt x="129527" y="18554"/>
                </a:lnTo>
                <a:lnTo>
                  <a:pt x="137020" y="14020"/>
                </a:lnTo>
                <a:lnTo>
                  <a:pt x="142024" y="12890"/>
                </a:lnTo>
                <a:lnTo>
                  <a:pt x="179285" y="12890"/>
                </a:lnTo>
                <a:lnTo>
                  <a:pt x="179285" y="4102"/>
                </a:lnTo>
                <a:lnTo>
                  <a:pt x="170761" y="2309"/>
                </a:lnTo>
                <a:lnTo>
                  <a:pt x="162769" y="1027"/>
                </a:lnTo>
                <a:lnTo>
                  <a:pt x="155311" y="256"/>
                </a:lnTo>
                <a:lnTo>
                  <a:pt x="148386" y="0"/>
                </a:lnTo>
                <a:close/>
              </a:path>
              <a:path extrusionOk="0" h="99060" w="184785">
                <a:moveTo>
                  <a:pt x="179285" y="12890"/>
                </a:moveTo>
                <a:lnTo>
                  <a:pt x="148297" y="12890"/>
                </a:lnTo>
                <a:lnTo>
                  <a:pt x="155491" y="13211"/>
                </a:lnTo>
                <a:lnTo>
                  <a:pt x="163053" y="14174"/>
                </a:lnTo>
                <a:lnTo>
                  <a:pt x="170984" y="15778"/>
                </a:lnTo>
                <a:lnTo>
                  <a:pt x="179285" y="18021"/>
                </a:lnTo>
                <a:lnTo>
                  <a:pt x="179285" y="1289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16" name="Google Shape;2216;p180"/>
          <p:cNvSpPr/>
          <p:nvPr/>
        </p:nvSpPr>
        <p:spPr>
          <a:xfrm>
            <a:off x="738093" y="2645892"/>
            <a:ext cx="6541597" cy="123221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17" name="Google Shape;2217;p180"/>
          <p:cNvSpPr/>
          <p:nvPr/>
        </p:nvSpPr>
        <p:spPr>
          <a:xfrm>
            <a:off x="738174" y="4137240"/>
            <a:ext cx="4447184" cy="38957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18" name="Google Shape;2218;p180"/>
          <p:cNvSpPr/>
          <p:nvPr/>
        </p:nvSpPr>
        <p:spPr>
          <a:xfrm>
            <a:off x="4462094" y="4139412"/>
            <a:ext cx="1362075" cy="139700"/>
          </a:xfrm>
          <a:custGeom>
            <a:rect b="b" l="l" r="r" t="t"/>
            <a:pathLst>
              <a:path extrusionOk="0" h="139700" w="1362075">
                <a:moveTo>
                  <a:pt x="51549" y="42926"/>
                </a:moveTo>
                <a:lnTo>
                  <a:pt x="0" y="42926"/>
                </a:lnTo>
                <a:lnTo>
                  <a:pt x="0" y="55816"/>
                </a:lnTo>
                <a:lnTo>
                  <a:pt x="34391" y="55816"/>
                </a:lnTo>
                <a:lnTo>
                  <a:pt x="34391" y="137477"/>
                </a:lnTo>
                <a:lnTo>
                  <a:pt x="51549" y="137477"/>
                </a:lnTo>
                <a:lnTo>
                  <a:pt x="51549" y="42926"/>
                </a:lnTo>
                <a:close/>
              </a:path>
              <a:path extrusionOk="0" h="139700" w="1362075">
                <a:moveTo>
                  <a:pt x="53721" y="0"/>
                </a:moveTo>
                <a:lnTo>
                  <a:pt x="32219" y="0"/>
                </a:lnTo>
                <a:lnTo>
                  <a:pt x="32219" y="21501"/>
                </a:lnTo>
                <a:lnTo>
                  <a:pt x="53721" y="21501"/>
                </a:lnTo>
                <a:lnTo>
                  <a:pt x="53721" y="0"/>
                </a:lnTo>
                <a:close/>
              </a:path>
              <a:path extrusionOk="0" h="139700" w="1362075">
                <a:moveTo>
                  <a:pt x="124612" y="42926"/>
                </a:moveTo>
                <a:lnTo>
                  <a:pt x="107467" y="42926"/>
                </a:lnTo>
                <a:lnTo>
                  <a:pt x="107467" y="137477"/>
                </a:lnTo>
                <a:lnTo>
                  <a:pt x="124612" y="137477"/>
                </a:lnTo>
                <a:lnTo>
                  <a:pt x="124612" y="75666"/>
                </a:lnTo>
                <a:lnTo>
                  <a:pt x="131592" y="67548"/>
                </a:lnTo>
                <a:lnTo>
                  <a:pt x="138415" y="61750"/>
                </a:lnTo>
                <a:lnTo>
                  <a:pt x="140466" y="60680"/>
                </a:lnTo>
                <a:lnTo>
                  <a:pt x="124612" y="60680"/>
                </a:lnTo>
                <a:lnTo>
                  <a:pt x="124612" y="42926"/>
                </a:lnTo>
                <a:close/>
              </a:path>
              <a:path extrusionOk="0" h="139700" w="1362075">
                <a:moveTo>
                  <a:pt x="181194" y="57111"/>
                </a:moveTo>
                <a:lnTo>
                  <a:pt x="157010" y="57111"/>
                </a:lnTo>
                <a:lnTo>
                  <a:pt x="160845" y="58674"/>
                </a:lnTo>
                <a:lnTo>
                  <a:pt x="165430" y="64884"/>
                </a:lnTo>
                <a:lnTo>
                  <a:pt x="166585" y="70116"/>
                </a:lnTo>
                <a:lnTo>
                  <a:pt x="166585" y="137477"/>
                </a:lnTo>
                <a:lnTo>
                  <a:pt x="183730" y="137477"/>
                </a:lnTo>
                <a:lnTo>
                  <a:pt x="183730" y="72783"/>
                </a:lnTo>
                <a:lnTo>
                  <a:pt x="182049" y="58805"/>
                </a:lnTo>
                <a:lnTo>
                  <a:pt x="181194" y="57111"/>
                </a:lnTo>
                <a:close/>
              </a:path>
              <a:path extrusionOk="0" h="139700" w="1362075">
                <a:moveTo>
                  <a:pt x="156832" y="40830"/>
                </a:moveTo>
                <a:lnTo>
                  <a:pt x="147175" y="42071"/>
                </a:lnTo>
                <a:lnTo>
                  <a:pt x="138588" y="45793"/>
                </a:lnTo>
                <a:lnTo>
                  <a:pt x="131068" y="51996"/>
                </a:lnTo>
                <a:lnTo>
                  <a:pt x="124612" y="60680"/>
                </a:lnTo>
                <a:lnTo>
                  <a:pt x="140466" y="60680"/>
                </a:lnTo>
                <a:lnTo>
                  <a:pt x="145084" y="58271"/>
                </a:lnTo>
                <a:lnTo>
                  <a:pt x="151599" y="57111"/>
                </a:lnTo>
                <a:lnTo>
                  <a:pt x="181194" y="57111"/>
                </a:lnTo>
                <a:lnTo>
                  <a:pt x="177006" y="48820"/>
                </a:lnTo>
                <a:lnTo>
                  <a:pt x="168600" y="42828"/>
                </a:lnTo>
                <a:lnTo>
                  <a:pt x="156832" y="40830"/>
                </a:lnTo>
                <a:close/>
              </a:path>
              <a:path extrusionOk="0" h="139700" w="1362075">
                <a:moveTo>
                  <a:pt x="321005" y="25768"/>
                </a:moveTo>
                <a:lnTo>
                  <a:pt x="306374" y="25768"/>
                </a:lnTo>
                <a:lnTo>
                  <a:pt x="322999" y="137477"/>
                </a:lnTo>
                <a:lnTo>
                  <a:pt x="342849" y="137477"/>
                </a:lnTo>
                <a:lnTo>
                  <a:pt x="347319" y="118579"/>
                </a:lnTo>
                <a:lnTo>
                  <a:pt x="334581" y="118579"/>
                </a:lnTo>
                <a:lnTo>
                  <a:pt x="321005" y="25768"/>
                </a:lnTo>
                <a:close/>
              </a:path>
              <a:path extrusionOk="0" h="139700" w="1362075">
                <a:moveTo>
                  <a:pt x="372731" y="71920"/>
                </a:moveTo>
                <a:lnTo>
                  <a:pt x="358521" y="71920"/>
                </a:lnTo>
                <a:lnTo>
                  <a:pt x="373938" y="137477"/>
                </a:lnTo>
                <a:lnTo>
                  <a:pt x="392569" y="137477"/>
                </a:lnTo>
                <a:lnTo>
                  <a:pt x="395847" y="117538"/>
                </a:lnTo>
                <a:lnTo>
                  <a:pt x="383336" y="117538"/>
                </a:lnTo>
                <a:lnTo>
                  <a:pt x="372731" y="71920"/>
                </a:lnTo>
                <a:close/>
              </a:path>
              <a:path extrusionOk="0" h="139700" w="1362075">
                <a:moveTo>
                  <a:pt x="367487" y="49364"/>
                </a:moveTo>
                <a:lnTo>
                  <a:pt x="350951" y="49364"/>
                </a:lnTo>
                <a:lnTo>
                  <a:pt x="334886" y="118579"/>
                </a:lnTo>
                <a:lnTo>
                  <a:pt x="347319" y="118579"/>
                </a:lnTo>
                <a:lnTo>
                  <a:pt x="358355" y="71920"/>
                </a:lnTo>
                <a:lnTo>
                  <a:pt x="372731" y="71920"/>
                </a:lnTo>
                <a:lnTo>
                  <a:pt x="367487" y="49364"/>
                </a:lnTo>
                <a:close/>
              </a:path>
              <a:path extrusionOk="0" h="139700" w="1362075">
                <a:moveTo>
                  <a:pt x="410933" y="25768"/>
                </a:moveTo>
                <a:lnTo>
                  <a:pt x="397878" y="25768"/>
                </a:lnTo>
                <a:lnTo>
                  <a:pt x="383552" y="117538"/>
                </a:lnTo>
                <a:lnTo>
                  <a:pt x="395847" y="117538"/>
                </a:lnTo>
                <a:lnTo>
                  <a:pt x="410933" y="25768"/>
                </a:lnTo>
                <a:close/>
              </a:path>
              <a:path extrusionOk="0" h="139700" w="1362075">
                <a:moveTo>
                  <a:pt x="493745" y="53721"/>
                </a:moveTo>
                <a:lnTo>
                  <a:pt x="467829" y="53721"/>
                </a:lnTo>
                <a:lnTo>
                  <a:pt x="472732" y="55143"/>
                </a:lnTo>
                <a:lnTo>
                  <a:pt x="478650" y="60833"/>
                </a:lnTo>
                <a:lnTo>
                  <a:pt x="480136" y="65595"/>
                </a:lnTo>
                <a:lnTo>
                  <a:pt x="480136" y="80365"/>
                </a:lnTo>
                <a:lnTo>
                  <a:pt x="469519" y="80365"/>
                </a:lnTo>
                <a:lnTo>
                  <a:pt x="459327" y="80925"/>
                </a:lnTo>
                <a:lnTo>
                  <a:pt x="425237" y="99736"/>
                </a:lnTo>
                <a:lnTo>
                  <a:pt x="421970" y="113017"/>
                </a:lnTo>
                <a:lnTo>
                  <a:pt x="421970" y="120561"/>
                </a:lnTo>
                <a:lnTo>
                  <a:pt x="424776" y="126796"/>
                </a:lnTo>
                <a:lnTo>
                  <a:pt x="435978" y="136664"/>
                </a:lnTo>
                <a:lnTo>
                  <a:pt x="443103" y="139128"/>
                </a:lnTo>
                <a:lnTo>
                  <a:pt x="451751" y="139128"/>
                </a:lnTo>
                <a:lnTo>
                  <a:pt x="459507" y="138311"/>
                </a:lnTo>
                <a:lnTo>
                  <a:pt x="467271" y="135863"/>
                </a:lnTo>
                <a:lnTo>
                  <a:pt x="475043" y="131782"/>
                </a:lnTo>
                <a:lnTo>
                  <a:pt x="482828" y="126072"/>
                </a:lnTo>
                <a:lnTo>
                  <a:pt x="500698" y="126072"/>
                </a:lnTo>
                <a:lnTo>
                  <a:pt x="500329" y="125907"/>
                </a:lnTo>
                <a:lnTo>
                  <a:pt x="500013" y="125374"/>
                </a:lnTo>
                <a:lnTo>
                  <a:pt x="451281" y="125374"/>
                </a:lnTo>
                <a:lnTo>
                  <a:pt x="447281" y="123977"/>
                </a:lnTo>
                <a:lnTo>
                  <a:pt x="441248" y="118414"/>
                </a:lnTo>
                <a:lnTo>
                  <a:pt x="439820" y="114922"/>
                </a:lnTo>
                <a:lnTo>
                  <a:pt x="439737" y="110134"/>
                </a:lnTo>
                <a:lnTo>
                  <a:pt x="441940" y="101792"/>
                </a:lnTo>
                <a:lnTo>
                  <a:pt x="448549" y="95835"/>
                </a:lnTo>
                <a:lnTo>
                  <a:pt x="459566" y="92262"/>
                </a:lnTo>
                <a:lnTo>
                  <a:pt x="474992" y="91071"/>
                </a:lnTo>
                <a:lnTo>
                  <a:pt x="497281" y="91071"/>
                </a:lnTo>
                <a:lnTo>
                  <a:pt x="497281" y="72618"/>
                </a:lnTo>
                <a:lnTo>
                  <a:pt x="496816" y="64513"/>
                </a:lnTo>
                <a:lnTo>
                  <a:pt x="495423" y="57704"/>
                </a:lnTo>
                <a:lnTo>
                  <a:pt x="493745" y="53721"/>
                </a:lnTo>
                <a:close/>
              </a:path>
              <a:path extrusionOk="0" h="139700" w="1362075">
                <a:moveTo>
                  <a:pt x="500698" y="126072"/>
                </a:moveTo>
                <a:lnTo>
                  <a:pt x="482828" y="126072"/>
                </a:lnTo>
                <a:lnTo>
                  <a:pt x="485787" y="134772"/>
                </a:lnTo>
                <a:lnTo>
                  <a:pt x="491490" y="139128"/>
                </a:lnTo>
                <a:lnTo>
                  <a:pt x="502881" y="139128"/>
                </a:lnTo>
                <a:lnTo>
                  <a:pt x="507225" y="138201"/>
                </a:lnTo>
                <a:lnTo>
                  <a:pt x="512953" y="136347"/>
                </a:lnTo>
                <a:lnTo>
                  <a:pt x="511522" y="126936"/>
                </a:lnTo>
                <a:lnTo>
                  <a:pt x="502627" y="126936"/>
                </a:lnTo>
                <a:lnTo>
                  <a:pt x="500698" y="126072"/>
                </a:lnTo>
                <a:close/>
              </a:path>
              <a:path extrusionOk="0" h="139700" w="1362075">
                <a:moveTo>
                  <a:pt x="511390" y="126072"/>
                </a:moveTo>
                <a:lnTo>
                  <a:pt x="508889" y="126657"/>
                </a:lnTo>
                <a:lnTo>
                  <a:pt x="507098" y="126936"/>
                </a:lnTo>
                <a:lnTo>
                  <a:pt x="511522" y="126936"/>
                </a:lnTo>
                <a:lnTo>
                  <a:pt x="511390" y="126072"/>
                </a:lnTo>
                <a:close/>
              </a:path>
              <a:path extrusionOk="0" h="139700" w="1362075">
                <a:moveTo>
                  <a:pt x="497281" y="91071"/>
                </a:moveTo>
                <a:lnTo>
                  <a:pt x="480136" y="91071"/>
                </a:lnTo>
                <a:lnTo>
                  <a:pt x="480136" y="114922"/>
                </a:lnTo>
                <a:lnTo>
                  <a:pt x="473909" y="119496"/>
                </a:lnTo>
                <a:lnTo>
                  <a:pt x="467856" y="122762"/>
                </a:lnTo>
                <a:lnTo>
                  <a:pt x="461978" y="124721"/>
                </a:lnTo>
                <a:lnTo>
                  <a:pt x="456272" y="125374"/>
                </a:lnTo>
                <a:lnTo>
                  <a:pt x="500013" y="125374"/>
                </a:lnTo>
                <a:lnTo>
                  <a:pt x="497890" y="121793"/>
                </a:lnTo>
                <a:lnTo>
                  <a:pt x="497359" y="118414"/>
                </a:lnTo>
                <a:lnTo>
                  <a:pt x="497281" y="91071"/>
                </a:lnTo>
                <a:close/>
              </a:path>
              <a:path extrusionOk="0" h="139700" w="1362075">
                <a:moveTo>
                  <a:pt x="464413" y="40830"/>
                </a:moveTo>
                <a:lnTo>
                  <a:pt x="456277" y="41239"/>
                </a:lnTo>
                <a:lnTo>
                  <a:pt x="447854" y="42467"/>
                </a:lnTo>
                <a:lnTo>
                  <a:pt x="439147" y="44511"/>
                </a:lnTo>
                <a:lnTo>
                  <a:pt x="430161" y="47371"/>
                </a:lnTo>
                <a:lnTo>
                  <a:pt x="430161" y="62077"/>
                </a:lnTo>
                <a:lnTo>
                  <a:pt x="438060" y="58419"/>
                </a:lnTo>
                <a:lnTo>
                  <a:pt x="445830" y="55808"/>
                </a:lnTo>
                <a:lnTo>
                  <a:pt x="453471" y="54242"/>
                </a:lnTo>
                <a:lnTo>
                  <a:pt x="460984" y="53721"/>
                </a:lnTo>
                <a:lnTo>
                  <a:pt x="493745" y="53721"/>
                </a:lnTo>
                <a:lnTo>
                  <a:pt x="493102" y="52192"/>
                </a:lnTo>
                <a:lnTo>
                  <a:pt x="489851" y="47980"/>
                </a:lnTo>
                <a:lnTo>
                  <a:pt x="485475" y="44854"/>
                </a:lnTo>
                <a:lnTo>
                  <a:pt x="479775" y="42619"/>
                </a:lnTo>
                <a:lnTo>
                  <a:pt x="472754" y="41277"/>
                </a:lnTo>
                <a:lnTo>
                  <a:pt x="464413" y="40830"/>
                </a:lnTo>
                <a:close/>
              </a:path>
              <a:path extrusionOk="0" h="139700" w="1362075">
                <a:moveTo>
                  <a:pt x="585508" y="0"/>
                </a:moveTo>
                <a:lnTo>
                  <a:pt x="531876" y="0"/>
                </a:lnTo>
                <a:lnTo>
                  <a:pt x="531876" y="12890"/>
                </a:lnTo>
                <a:lnTo>
                  <a:pt x="568363" y="12890"/>
                </a:lnTo>
                <a:lnTo>
                  <a:pt x="568363" y="137477"/>
                </a:lnTo>
                <a:lnTo>
                  <a:pt x="585508" y="137477"/>
                </a:lnTo>
                <a:lnTo>
                  <a:pt x="585508" y="0"/>
                </a:lnTo>
                <a:close/>
              </a:path>
              <a:path extrusionOk="0" h="139700" w="1362075">
                <a:moveTo>
                  <a:pt x="680351" y="40830"/>
                </a:moveTo>
                <a:lnTo>
                  <a:pt x="642847" y="62613"/>
                </a:lnTo>
                <a:lnTo>
                  <a:pt x="635774" y="91249"/>
                </a:lnTo>
                <a:lnTo>
                  <a:pt x="636593" y="102241"/>
                </a:lnTo>
                <a:lnTo>
                  <a:pt x="664794" y="136515"/>
                </a:lnTo>
                <a:lnTo>
                  <a:pt x="686358" y="139649"/>
                </a:lnTo>
                <a:lnTo>
                  <a:pt x="693985" y="139279"/>
                </a:lnTo>
                <a:lnTo>
                  <a:pt x="701984" y="138171"/>
                </a:lnTo>
                <a:lnTo>
                  <a:pt x="710352" y="136321"/>
                </a:lnTo>
                <a:lnTo>
                  <a:pt x="719086" y="133731"/>
                </a:lnTo>
                <a:lnTo>
                  <a:pt x="719086" y="126771"/>
                </a:lnTo>
                <a:lnTo>
                  <a:pt x="688708" y="126771"/>
                </a:lnTo>
                <a:lnTo>
                  <a:pt x="674263" y="124763"/>
                </a:lnTo>
                <a:lnTo>
                  <a:pt x="663673" y="118740"/>
                </a:lnTo>
                <a:lnTo>
                  <a:pt x="656936" y="108699"/>
                </a:lnTo>
                <a:lnTo>
                  <a:pt x="654050" y="94640"/>
                </a:lnTo>
                <a:lnTo>
                  <a:pt x="718477" y="94640"/>
                </a:lnTo>
                <a:lnTo>
                  <a:pt x="718477" y="89154"/>
                </a:lnTo>
                <a:lnTo>
                  <a:pt x="718107" y="81762"/>
                </a:lnTo>
                <a:lnTo>
                  <a:pt x="654570" y="81762"/>
                </a:lnTo>
                <a:lnTo>
                  <a:pt x="655383" y="72936"/>
                </a:lnTo>
                <a:lnTo>
                  <a:pt x="657923" y="66052"/>
                </a:lnTo>
                <a:lnTo>
                  <a:pt x="666457" y="56184"/>
                </a:lnTo>
                <a:lnTo>
                  <a:pt x="672020" y="53721"/>
                </a:lnTo>
                <a:lnTo>
                  <a:pt x="709891" y="53721"/>
                </a:lnTo>
                <a:lnTo>
                  <a:pt x="709206" y="52590"/>
                </a:lnTo>
                <a:lnTo>
                  <a:pt x="703929" y="47447"/>
                </a:lnTo>
                <a:lnTo>
                  <a:pt x="697360" y="43772"/>
                </a:lnTo>
                <a:lnTo>
                  <a:pt x="689500" y="41566"/>
                </a:lnTo>
                <a:lnTo>
                  <a:pt x="680351" y="40830"/>
                </a:lnTo>
                <a:close/>
              </a:path>
              <a:path extrusionOk="0" h="139700" w="1362075">
                <a:moveTo>
                  <a:pt x="719086" y="120154"/>
                </a:moveTo>
                <a:lnTo>
                  <a:pt x="710987" y="123047"/>
                </a:lnTo>
                <a:lnTo>
                  <a:pt x="703225" y="125115"/>
                </a:lnTo>
                <a:lnTo>
                  <a:pt x="695799" y="126357"/>
                </a:lnTo>
                <a:lnTo>
                  <a:pt x="688708" y="126771"/>
                </a:lnTo>
                <a:lnTo>
                  <a:pt x="719086" y="126771"/>
                </a:lnTo>
                <a:lnTo>
                  <a:pt x="719086" y="120154"/>
                </a:lnTo>
                <a:close/>
              </a:path>
              <a:path extrusionOk="0" h="139700" w="1362075">
                <a:moveTo>
                  <a:pt x="709891" y="53721"/>
                </a:moveTo>
                <a:lnTo>
                  <a:pt x="678865" y="53721"/>
                </a:lnTo>
                <a:lnTo>
                  <a:pt x="688200" y="55321"/>
                </a:lnTo>
                <a:lnTo>
                  <a:pt x="694867" y="60121"/>
                </a:lnTo>
                <a:lnTo>
                  <a:pt x="698868" y="68122"/>
                </a:lnTo>
                <a:lnTo>
                  <a:pt x="700201" y="79324"/>
                </a:lnTo>
                <a:lnTo>
                  <a:pt x="700201" y="81762"/>
                </a:lnTo>
                <a:lnTo>
                  <a:pt x="718107" y="81762"/>
                </a:lnTo>
                <a:lnTo>
                  <a:pt x="717898" y="77567"/>
                </a:lnTo>
                <a:lnTo>
                  <a:pt x="716160" y="67610"/>
                </a:lnTo>
                <a:lnTo>
                  <a:pt x="713263" y="59284"/>
                </a:lnTo>
                <a:lnTo>
                  <a:pt x="709891" y="53721"/>
                </a:lnTo>
                <a:close/>
              </a:path>
              <a:path extrusionOk="0" h="139700" w="1362075">
                <a:moveTo>
                  <a:pt x="744931" y="118148"/>
                </a:moveTo>
                <a:lnTo>
                  <a:pt x="744931" y="133642"/>
                </a:lnTo>
                <a:lnTo>
                  <a:pt x="754065" y="136273"/>
                </a:lnTo>
                <a:lnTo>
                  <a:pt x="762914" y="138150"/>
                </a:lnTo>
                <a:lnTo>
                  <a:pt x="771477" y="139274"/>
                </a:lnTo>
                <a:lnTo>
                  <a:pt x="779754" y="139649"/>
                </a:lnTo>
                <a:lnTo>
                  <a:pt x="788598" y="139151"/>
                </a:lnTo>
                <a:lnTo>
                  <a:pt x="796496" y="137658"/>
                </a:lnTo>
                <a:lnTo>
                  <a:pt x="803446" y="135170"/>
                </a:lnTo>
                <a:lnTo>
                  <a:pt x="809447" y="131686"/>
                </a:lnTo>
                <a:lnTo>
                  <a:pt x="816266" y="126771"/>
                </a:lnTo>
                <a:lnTo>
                  <a:pt x="779411" y="126771"/>
                </a:lnTo>
                <a:lnTo>
                  <a:pt x="771805" y="126233"/>
                </a:lnTo>
                <a:lnTo>
                  <a:pt x="763524" y="124617"/>
                </a:lnTo>
                <a:lnTo>
                  <a:pt x="754565" y="121922"/>
                </a:lnTo>
                <a:lnTo>
                  <a:pt x="744931" y="118148"/>
                </a:lnTo>
                <a:close/>
              </a:path>
              <a:path extrusionOk="0" h="139700" w="1362075">
                <a:moveTo>
                  <a:pt x="784542" y="40830"/>
                </a:moveTo>
                <a:lnTo>
                  <a:pt x="747369" y="59232"/>
                </a:lnTo>
                <a:lnTo>
                  <a:pt x="747369" y="67830"/>
                </a:lnTo>
                <a:lnTo>
                  <a:pt x="798093" y="101866"/>
                </a:lnTo>
                <a:lnTo>
                  <a:pt x="803529" y="106362"/>
                </a:lnTo>
                <a:lnTo>
                  <a:pt x="803529" y="116179"/>
                </a:lnTo>
                <a:lnTo>
                  <a:pt x="801243" y="119735"/>
                </a:lnTo>
                <a:lnTo>
                  <a:pt x="792137" y="125361"/>
                </a:lnTo>
                <a:lnTo>
                  <a:pt x="786371" y="126771"/>
                </a:lnTo>
                <a:lnTo>
                  <a:pt x="816266" y="126771"/>
                </a:lnTo>
                <a:lnTo>
                  <a:pt x="816813" y="126377"/>
                </a:lnTo>
                <a:lnTo>
                  <a:pt x="820508" y="119253"/>
                </a:lnTo>
                <a:lnTo>
                  <a:pt x="820508" y="104165"/>
                </a:lnTo>
                <a:lnTo>
                  <a:pt x="818781" y="99148"/>
                </a:lnTo>
                <a:lnTo>
                  <a:pt x="811872" y="91440"/>
                </a:lnTo>
                <a:lnTo>
                  <a:pt x="806196" y="88112"/>
                </a:lnTo>
                <a:lnTo>
                  <a:pt x="768096" y="74790"/>
                </a:lnTo>
                <a:lnTo>
                  <a:pt x="763828" y="70954"/>
                </a:lnTo>
                <a:lnTo>
                  <a:pt x="763828" y="62433"/>
                </a:lnTo>
                <a:lnTo>
                  <a:pt x="765695" y="59385"/>
                </a:lnTo>
                <a:lnTo>
                  <a:pt x="773188" y="54851"/>
                </a:lnTo>
                <a:lnTo>
                  <a:pt x="778192" y="53721"/>
                </a:lnTo>
                <a:lnTo>
                  <a:pt x="815454" y="53721"/>
                </a:lnTo>
                <a:lnTo>
                  <a:pt x="815454" y="44932"/>
                </a:lnTo>
                <a:lnTo>
                  <a:pt x="806929" y="43139"/>
                </a:lnTo>
                <a:lnTo>
                  <a:pt x="798936" y="41857"/>
                </a:lnTo>
                <a:lnTo>
                  <a:pt x="791474" y="41087"/>
                </a:lnTo>
                <a:lnTo>
                  <a:pt x="784542" y="40830"/>
                </a:lnTo>
                <a:close/>
              </a:path>
              <a:path extrusionOk="0" h="139700" w="1362075">
                <a:moveTo>
                  <a:pt x="815454" y="53721"/>
                </a:moveTo>
                <a:lnTo>
                  <a:pt x="784453" y="53721"/>
                </a:lnTo>
                <a:lnTo>
                  <a:pt x="791649" y="54042"/>
                </a:lnTo>
                <a:lnTo>
                  <a:pt x="799215" y="55006"/>
                </a:lnTo>
                <a:lnTo>
                  <a:pt x="807151" y="56614"/>
                </a:lnTo>
                <a:lnTo>
                  <a:pt x="815454" y="58864"/>
                </a:lnTo>
                <a:lnTo>
                  <a:pt x="815454" y="53721"/>
                </a:lnTo>
                <a:close/>
              </a:path>
              <a:path extrusionOk="0" h="139700" w="1362075">
                <a:moveTo>
                  <a:pt x="901928" y="42926"/>
                </a:moveTo>
                <a:lnTo>
                  <a:pt x="876160" y="42926"/>
                </a:lnTo>
                <a:lnTo>
                  <a:pt x="876160" y="68694"/>
                </a:lnTo>
                <a:lnTo>
                  <a:pt x="901928" y="68694"/>
                </a:lnTo>
                <a:lnTo>
                  <a:pt x="901928" y="42926"/>
                </a:lnTo>
                <a:close/>
              </a:path>
              <a:path extrusionOk="0" h="139700" w="1362075">
                <a:moveTo>
                  <a:pt x="901928" y="111709"/>
                </a:moveTo>
                <a:lnTo>
                  <a:pt x="876160" y="111709"/>
                </a:lnTo>
                <a:lnTo>
                  <a:pt x="876160" y="137477"/>
                </a:lnTo>
                <a:lnTo>
                  <a:pt x="901928" y="137477"/>
                </a:lnTo>
                <a:lnTo>
                  <a:pt x="901928" y="111709"/>
                </a:lnTo>
                <a:close/>
              </a:path>
              <a:path extrusionOk="0" h="139700" w="1362075">
                <a:moveTo>
                  <a:pt x="1091704" y="0"/>
                </a:moveTo>
                <a:lnTo>
                  <a:pt x="1070190" y="0"/>
                </a:lnTo>
                <a:lnTo>
                  <a:pt x="1074547" y="47282"/>
                </a:lnTo>
                <a:lnTo>
                  <a:pt x="1087348" y="47282"/>
                </a:lnTo>
                <a:lnTo>
                  <a:pt x="1091704" y="0"/>
                </a:lnTo>
                <a:close/>
              </a:path>
              <a:path extrusionOk="0" h="139700" w="1362075">
                <a:moveTo>
                  <a:pt x="1134618" y="0"/>
                </a:moveTo>
                <a:lnTo>
                  <a:pt x="1113116" y="0"/>
                </a:lnTo>
                <a:lnTo>
                  <a:pt x="1117473" y="47282"/>
                </a:lnTo>
                <a:lnTo>
                  <a:pt x="1130274" y="47282"/>
                </a:lnTo>
                <a:lnTo>
                  <a:pt x="1134618" y="0"/>
                </a:lnTo>
                <a:close/>
              </a:path>
              <a:path extrusionOk="0" h="139700" w="1362075">
                <a:moveTo>
                  <a:pt x="1322120" y="97777"/>
                </a:moveTo>
                <a:lnTo>
                  <a:pt x="1309243" y="97777"/>
                </a:lnTo>
                <a:lnTo>
                  <a:pt x="1309243" y="137477"/>
                </a:lnTo>
                <a:lnTo>
                  <a:pt x="1322120" y="137477"/>
                </a:lnTo>
                <a:lnTo>
                  <a:pt x="1322120" y="97777"/>
                </a:lnTo>
                <a:close/>
              </a:path>
              <a:path extrusionOk="0" h="139700" w="1362075">
                <a:moveTo>
                  <a:pt x="1361821" y="84886"/>
                </a:moveTo>
                <a:lnTo>
                  <a:pt x="1269542" y="84886"/>
                </a:lnTo>
                <a:lnTo>
                  <a:pt x="1269542" y="97777"/>
                </a:lnTo>
                <a:lnTo>
                  <a:pt x="1361821" y="97777"/>
                </a:lnTo>
                <a:lnTo>
                  <a:pt x="1361821" y="84886"/>
                </a:lnTo>
                <a:close/>
              </a:path>
              <a:path extrusionOk="0" h="139700" w="1362075">
                <a:moveTo>
                  <a:pt x="1322120" y="45097"/>
                </a:moveTo>
                <a:lnTo>
                  <a:pt x="1309243" y="45097"/>
                </a:lnTo>
                <a:lnTo>
                  <a:pt x="1309243" y="84886"/>
                </a:lnTo>
                <a:lnTo>
                  <a:pt x="1322120" y="84886"/>
                </a:lnTo>
                <a:lnTo>
                  <a:pt x="1322120" y="45097"/>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19" name="Google Shape;2219;p180"/>
          <p:cNvSpPr/>
          <p:nvPr/>
        </p:nvSpPr>
        <p:spPr>
          <a:xfrm>
            <a:off x="5311622" y="4139412"/>
            <a:ext cx="2179904" cy="387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20" name="Google Shape;2220;p180"/>
          <p:cNvSpPr/>
          <p:nvPr/>
        </p:nvSpPr>
        <p:spPr>
          <a:xfrm>
            <a:off x="556259" y="2403348"/>
            <a:ext cx="8232775" cy="2193290"/>
          </a:xfrm>
          <a:custGeom>
            <a:rect b="b" l="l" r="r" t="t"/>
            <a:pathLst>
              <a:path extrusionOk="0" h="2193290" w="8232775">
                <a:moveTo>
                  <a:pt x="0" y="0"/>
                </a:moveTo>
                <a:lnTo>
                  <a:pt x="8232648" y="0"/>
                </a:lnTo>
                <a:lnTo>
                  <a:pt x="8232648" y="2193036"/>
                </a:lnTo>
                <a:lnTo>
                  <a:pt x="0" y="219303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21" name="Google Shape;2221;p180"/>
          <p:cNvSpPr txBox="1"/>
          <p:nvPr/>
        </p:nvSpPr>
        <p:spPr>
          <a:xfrm>
            <a:off x="635000" y="2529370"/>
            <a:ext cx="6622415" cy="441959"/>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CallableStatement cs = cnEmps.prepareCall(</a:t>
            </a:r>
            <a:endParaRPr b="0" i="0" sz="1400" u="none" cap="none" strike="noStrike">
              <a:solidFill>
                <a:schemeClr val="dk1"/>
              </a:solidFill>
              <a:latin typeface="Oi"/>
              <a:ea typeface="Oi"/>
              <a:cs typeface="Oi"/>
              <a:sym typeface="Oi"/>
            </a:endParaRPr>
          </a:p>
          <a:p>
            <a:pPr indent="0" lvl="0" marL="288544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 call getRegionInfo(?,?) }" );</a:t>
            </a:r>
            <a:endParaRPr b="0" i="0" sz="1400" u="none" cap="none" strike="noStrike">
              <a:solidFill>
                <a:schemeClr val="dk1"/>
              </a:solidFill>
              <a:latin typeface="Oi"/>
              <a:ea typeface="Oi"/>
              <a:cs typeface="Oi"/>
              <a:sym typeface="Oi"/>
            </a:endParaRPr>
          </a:p>
        </p:txBody>
      </p:sp>
      <p:sp>
        <p:nvSpPr>
          <p:cNvPr id="2222" name="Google Shape;2222;p180"/>
          <p:cNvSpPr txBox="1"/>
          <p:nvPr/>
        </p:nvSpPr>
        <p:spPr>
          <a:xfrm>
            <a:off x="3508094" y="2956229"/>
            <a:ext cx="162179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Types.INTEGER);</a:t>
            </a:r>
            <a:endParaRPr b="0" i="0" sz="1400" u="none" cap="none" strike="noStrike">
              <a:solidFill>
                <a:schemeClr val="dk1"/>
              </a:solidFill>
              <a:latin typeface="Oi"/>
              <a:ea typeface="Oi"/>
              <a:cs typeface="Oi"/>
              <a:sym typeface="Oi"/>
            </a:endParaRPr>
          </a:p>
        </p:txBody>
      </p:sp>
      <p:sp>
        <p:nvSpPr>
          <p:cNvPr id="2223" name="Google Shape;2223;p180"/>
          <p:cNvSpPr txBox="1"/>
          <p:nvPr/>
        </p:nvSpPr>
        <p:spPr>
          <a:xfrm>
            <a:off x="3508273" y="3383102"/>
            <a:ext cx="162179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Types.NUMERIC);</a:t>
            </a:r>
            <a:endParaRPr b="0" i="0" sz="1400" u="none" cap="none" strike="noStrike">
              <a:solidFill>
                <a:schemeClr val="dk1"/>
              </a:solidFill>
              <a:latin typeface="Oi"/>
              <a:ea typeface="Oi"/>
              <a:cs typeface="Oi"/>
              <a:sym typeface="Oi"/>
            </a:endParaRPr>
          </a:p>
        </p:txBody>
      </p:sp>
      <p:sp>
        <p:nvSpPr>
          <p:cNvPr id="2224" name="Google Shape;2224;p180"/>
          <p:cNvSpPr txBox="1"/>
          <p:nvPr/>
        </p:nvSpPr>
        <p:spPr>
          <a:xfrm>
            <a:off x="635177" y="2956229"/>
            <a:ext cx="2792730" cy="868680"/>
          </a:xfrm>
          <a:prstGeom prst="rect">
            <a:avLst/>
          </a:prstGeom>
          <a:noFill/>
          <a:ln>
            <a:noFill/>
          </a:ln>
        </p:spPr>
        <p:txBody>
          <a:bodyPr anchorCtr="0" anchor="t" bIns="0" lIns="0" spcFirstLastPara="1" rIns="0" wrap="square" tIns="0">
            <a:spAutoFit/>
          </a:bodyPr>
          <a:lstStyle/>
          <a:p>
            <a:pPr indent="-635"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cs.registerOutParameter(1,  cs.setString(2, "Wales");  cs.registerOutParameter(3,  cs.execute();</a:t>
            </a:r>
            <a:endParaRPr b="0" i="0" sz="1400" u="none" cap="none" strike="noStrike">
              <a:solidFill>
                <a:schemeClr val="dk1"/>
              </a:solidFill>
              <a:latin typeface="Oi"/>
              <a:ea typeface="Oi"/>
              <a:cs typeface="Oi"/>
              <a:sym typeface="Oi"/>
            </a:endParaRPr>
          </a:p>
        </p:txBody>
      </p:sp>
      <p:sp>
        <p:nvSpPr>
          <p:cNvPr id="2225" name="Google Shape;2225;p180"/>
          <p:cNvSpPr/>
          <p:nvPr/>
        </p:nvSpPr>
        <p:spPr>
          <a:xfrm>
            <a:off x="1265542" y="5030203"/>
            <a:ext cx="1685289" cy="117475"/>
          </a:xfrm>
          <a:custGeom>
            <a:rect b="b" l="l" r="r" t="t"/>
            <a:pathLst>
              <a:path extrusionOk="0" h="117475" w="1685289">
                <a:moveTo>
                  <a:pt x="58508" y="0"/>
                </a:moveTo>
                <a:lnTo>
                  <a:pt x="16192" y="16370"/>
                </a:lnTo>
                <a:lnTo>
                  <a:pt x="0" y="59118"/>
                </a:lnTo>
                <a:lnTo>
                  <a:pt x="1018" y="71508"/>
                </a:lnTo>
                <a:lnTo>
                  <a:pt x="25070" y="108116"/>
                </a:lnTo>
                <a:lnTo>
                  <a:pt x="59207" y="117106"/>
                </a:lnTo>
                <a:lnTo>
                  <a:pt x="66951" y="116718"/>
                </a:lnTo>
                <a:lnTo>
                  <a:pt x="74944" y="115557"/>
                </a:lnTo>
                <a:lnTo>
                  <a:pt x="83187" y="113624"/>
                </a:lnTo>
                <a:lnTo>
                  <a:pt x="91681" y="110921"/>
                </a:lnTo>
                <a:lnTo>
                  <a:pt x="91681" y="103085"/>
                </a:lnTo>
                <a:lnTo>
                  <a:pt x="63385" y="103085"/>
                </a:lnTo>
                <a:lnTo>
                  <a:pt x="53912" y="102297"/>
                </a:lnTo>
                <a:lnTo>
                  <a:pt x="21442" y="76030"/>
                </a:lnTo>
                <a:lnTo>
                  <a:pt x="18287" y="57988"/>
                </a:lnTo>
                <a:lnTo>
                  <a:pt x="18986" y="48584"/>
                </a:lnTo>
                <a:lnTo>
                  <a:pt x="42194" y="16065"/>
                </a:lnTo>
                <a:lnTo>
                  <a:pt x="57988" y="12890"/>
                </a:lnTo>
                <a:lnTo>
                  <a:pt x="90195" y="12890"/>
                </a:lnTo>
                <a:lnTo>
                  <a:pt x="90195" y="5054"/>
                </a:lnTo>
                <a:lnTo>
                  <a:pt x="81885" y="2844"/>
                </a:lnTo>
                <a:lnTo>
                  <a:pt x="73833" y="1265"/>
                </a:lnTo>
                <a:lnTo>
                  <a:pt x="66040" y="316"/>
                </a:lnTo>
                <a:lnTo>
                  <a:pt x="58508" y="0"/>
                </a:lnTo>
                <a:close/>
              </a:path>
              <a:path extrusionOk="0" h="117475" w="1685289">
                <a:moveTo>
                  <a:pt x="91681" y="96812"/>
                </a:moveTo>
                <a:lnTo>
                  <a:pt x="83806" y="99555"/>
                </a:lnTo>
                <a:lnTo>
                  <a:pt x="76466" y="101515"/>
                </a:lnTo>
                <a:lnTo>
                  <a:pt x="69660" y="102693"/>
                </a:lnTo>
                <a:lnTo>
                  <a:pt x="63385" y="103085"/>
                </a:lnTo>
                <a:lnTo>
                  <a:pt x="91681" y="103085"/>
                </a:lnTo>
                <a:lnTo>
                  <a:pt x="91681" y="96812"/>
                </a:lnTo>
                <a:close/>
              </a:path>
              <a:path extrusionOk="0" h="117475" w="1685289">
                <a:moveTo>
                  <a:pt x="90195" y="12890"/>
                </a:moveTo>
                <a:lnTo>
                  <a:pt x="57988" y="12890"/>
                </a:lnTo>
                <a:lnTo>
                  <a:pt x="65617" y="13385"/>
                </a:lnTo>
                <a:lnTo>
                  <a:pt x="73529" y="14871"/>
                </a:lnTo>
                <a:lnTo>
                  <a:pt x="81723" y="17348"/>
                </a:lnTo>
                <a:lnTo>
                  <a:pt x="90195" y="20815"/>
                </a:lnTo>
                <a:lnTo>
                  <a:pt x="90195" y="12890"/>
                </a:lnTo>
                <a:close/>
              </a:path>
              <a:path extrusionOk="0" h="117475" w="1685289">
                <a:moveTo>
                  <a:pt x="145072" y="2705"/>
                </a:moveTo>
                <a:lnTo>
                  <a:pt x="113817" y="2705"/>
                </a:lnTo>
                <a:lnTo>
                  <a:pt x="113817" y="114401"/>
                </a:lnTo>
                <a:lnTo>
                  <a:pt x="130975" y="114401"/>
                </a:lnTo>
                <a:lnTo>
                  <a:pt x="130975" y="67906"/>
                </a:lnTo>
                <a:lnTo>
                  <a:pt x="167225" y="67906"/>
                </a:lnTo>
                <a:lnTo>
                  <a:pt x="163931" y="63563"/>
                </a:lnTo>
                <a:lnTo>
                  <a:pt x="172707" y="59093"/>
                </a:lnTo>
                <a:lnTo>
                  <a:pt x="177976" y="55029"/>
                </a:lnTo>
                <a:lnTo>
                  <a:pt x="130975" y="55029"/>
                </a:lnTo>
                <a:lnTo>
                  <a:pt x="130975" y="15582"/>
                </a:lnTo>
                <a:lnTo>
                  <a:pt x="184485" y="15582"/>
                </a:lnTo>
                <a:lnTo>
                  <a:pt x="184305" y="15193"/>
                </a:lnTo>
                <a:lnTo>
                  <a:pt x="154080" y="2905"/>
                </a:lnTo>
                <a:lnTo>
                  <a:pt x="145072" y="2705"/>
                </a:lnTo>
                <a:close/>
              </a:path>
              <a:path extrusionOk="0" h="117475" w="1685289">
                <a:moveTo>
                  <a:pt x="167225" y="67906"/>
                </a:moveTo>
                <a:lnTo>
                  <a:pt x="146469" y="67906"/>
                </a:lnTo>
                <a:lnTo>
                  <a:pt x="181736" y="114401"/>
                </a:lnTo>
                <a:lnTo>
                  <a:pt x="202488" y="114401"/>
                </a:lnTo>
                <a:lnTo>
                  <a:pt x="167225" y="67906"/>
                </a:lnTo>
                <a:close/>
              </a:path>
              <a:path extrusionOk="0" h="117475" w="1685289">
                <a:moveTo>
                  <a:pt x="184485" y="15582"/>
                </a:moveTo>
                <a:lnTo>
                  <a:pt x="152425" y="15582"/>
                </a:lnTo>
                <a:lnTo>
                  <a:pt x="159905" y="16776"/>
                </a:lnTo>
                <a:lnTo>
                  <a:pt x="168033" y="21551"/>
                </a:lnTo>
                <a:lnTo>
                  <a:pt x="170065" y="25971"/>
                </a:lnTo>
                <a:lnTo>
                  <a:pt x="170065" y="39344"/>
                </a:lnTo>
                <a:lnTo>
                  <a:pt x="167360" y="44843"/>
                </a:lnTo>
                <a:lnTo>
                  <a:pt x="156565" y="52984"/>
                </a:lnTo>
                <a:lnTo>
                  <a:pt x="149263" y="55029"/>
                </a:lnTo>
                <a:lnTo>
                  <a:pt x="177976" y="55029"/>
                </a:lnTo>
                <a:lnTo>
                  <a:pt x="178981" y="54254"/>
                </a:lnTo>
                <a:lnTo>
                  <a:pt x="186474" y="43865"/>
                </a:lnTo>
                <a:lnTo>
                  <a:pt x="188353" y="37376"/>
                </a:lnTo>
                <a:lnTo>
                  <a:pt x="188353" y="29603"/>
                </a:lnTo>
                <a:lnTo>
                  <a:pt x="187341" y="21757"/>
                </a:lnTo>
                <a:lnTo>
                  <a:pt x="184485" y="15582"/>
                </a:lnTo>
                <a:close/>
              </a:path>
              <a:path extrusionOk="0" h="117475" w="1685289">
                <a:moveTo>
                  <a:pt x="298767" y="2705"/>
                </a:moveTo>
                <a:lnTo>
                  <a:pt x="223291" y="2705"/>
                </a:lnTo>
                <a:lnTo>
                  <a:pt x="223291" y="114401"/>
                </a:lnTo>
                <a:lnTo>
                  <a:pt x="302780" y="114401"/>
                </a:lnTo>
                <a:lnTo>
                  <a:pt x="302780" y="101523"/>
                </a:lnTo>
                <a:lnTo>
                  <a:pt x="240436" y="101523"/>
                </a:lnTo>
                <a:lnTo>
                  <a:pt x="240436" y="62344"/>
                </a:lnTo>
                <a:lnTo>
                  <a:pt x="289890" y="62344"/>
                </a:lnTo>
                <a:lnTo>
                  <a:pt x="289890" y="49453"/>
                </a:lnTo>
                <a:lnTo>
                  <a:pt x="240436" y="49453"/>
                </a:lnTo>
                <a:lnTo>
                  <a:pt x="240436" y="15582"/>
                </a:lnTo>
                <a:lnTo>
                  <a:pt x="298767" y="15582"/>
                </a:lnTo>
                <a:lnTo>
                  <a:pt x="298767" y="2705"/>
                </a:lnTo>
                <a:close/>
              </a:path>
              <a:path extrusionOk="0" h="117475" w="1685289">
                <a:moveTo>
                  <a:pt x="373418" y="2705"/>
                </a:moveTo>
                <a:lnTo>
                  <a:pt x="356260" y="2705"/>
                </a:lnTo>
                <a:lnTo>
                  <a:pt x="312204" y="114401"/>
                </a:lnTo>
                <a:lnTo>
                  <a:pt x="326999" y="114401"/>
                </a:lnTo>
                <a:lnTo>
                  <a:pt x="337718" y="86461"/>
                </a:lnTo>
                <a:lnTo>
                  <a:pt x="406444" y="86461"/>
                </a:lnTo>
                <a:lnTo>
                  <a:pt x="401361" y="73571"/>
                </a:lnTo>
                <a:lnTo>
                  <a:pt x="342849" y="73571"/>
                </a:lnTo>
                <a:lnTo>
                  <a:pt x="363143" y="20205"/>
                </a:lnTo>
                <a:lnTo>
                  <a:pt x="380318" y="20205"/>
                </a:lnTo>
                <a:lnTo>
                  <a:pt x="373418" y="2705"/>
                </a:lnTo>
                <a:close/>
              </a:path>
              <a:path extrusionOk="0" h="117475" w="1685289">
                <a:moveTo>
                  <a:pt x="406444" y="86461"/>
                </a:moveTo>
                <a:lnTo>
                  <a:pt x="388759" y="86461"/>
                </a:lnTo>
                <a:lnTo>
                  <a:pt x="399313" y="114401"/>
                </a:lnTo>
                <a:lnTo>
                  <a:pt x="417461" y="114401"/>
                </a:lnTo>
                <a:lnTo>
                  <a:pt x="406444" y="86461"/>
                </a:lnTo>
                <a:close/>
              </a:path>
              <a:path extrusionOk="0" h="117475" w="1685289">
                <a:moveTo>
                  <a:pt x="380318" y="20205"/>
                </a:moveTo>
                <a:lnTo>
                  <a:pt x="363143" y="20205"/>
                </a:lnTo>
                <a:lnTo>
                  <a:pt x="383628" y="73571"/>
                </a:lnTo>
                <a:lnTo>
                  <a:pt x="401361" y="73571"/>
                </a:lnTo>
                <a:lnTo>
                  <a:pt x="380318" y="20205"/>
                </a:lnTo>
                <a:close/>
              </a:path>
              <a:path extrusionOk="0" h="117475" w="1685289">
                <a:moveTo>
                  <a:pt x="480098" y="15582"/>
                </a:moveTo>
                <a:lnTo>
                  <a:pt x="462940" y="15582"/>
                </a:lnTo>
                <a:lnTo>
                  <a:pt x="462940" y="114401"/>
                </a:lnTo>
                <a:lnTo>
                  <a:pt x="480098" y="114401"/>
                </a:lnTo>
                <a:lnTo>
                  <a:pt x="480098" y="15582"/>
                </a:lnTo>
                <a:close/>
              </a:path>
              <a:path extrusionOk="0" h="117475" w="1685289">
                <a:moveTo>
                  <a:pt x="523100" y="2705"/>
                </a:moveTo>
                <a:lnTo>
                  <a:pt x="420014" y="2705"/>
                </a:lnTo>
                <a:lnTo>
                  <a:pt x="420014" y="15582"/>
                </a:lnTo>
                <a:lnTo>
                  <a:pt x="523100" y="15582"/>
                </a:lnTo>
                <a:lnTo>
                  <a:pt x="523100" y="2705"/>
                </a:lnTo>
                <a:close/>
              </a:path>
              <a:path extrusionOk="0" h="117475" w="1685289">
                <a:moveTo>
                  <a:pt x="618807" y="2705"/>
                </a:moveTo>
                <a:lnTo>
                  <a:pt x="543331" y="2705"/>
                </a:lnTo>
                <a:lnTo>
                  <a:pt x="543331" y="114401"/>
                </a:lnTo>
                <a:lnTo>
                  <a:pt x="622820" y="114401"/>
                </a:lnTo>
                <a:lnTo>
                  <a:pt x="622820" y="101523"/>
                </a:lnTo>
                <a:lnTo>
                  <a:pt x="560476" y="101523"/>
                </a:lnTo>
                <a:lnTo>
                  <a:pt x="560476" y="62344"/>
                </a:lnTo>
                <a:lnTo>
                  <a:pt x="609930" y="62344"/>
                </a:lnTo>
                <a:lnTo>
                  <a:pt x="609930" y="49453"/>
                </a:lnTo>
                <a:lnTo>
                  <a:pt x="560476" y="49453"/>
                </a:lnTo>
                <a:lnTo>
                  <a:pt x="560476" y="15582"/>
                </a:lnTo>
                <a:lnTo>
                  <a:pt x="618807" y="15582"/>
                </a:lnTo>
                <a:lnTo>
                  <a:pt x="618807" y="2705"/>
                </a:lnTo>
                <a:close/>
              </a:path>
              <a:path extrusionOk="0" h="117475" w="1685289">
                <a:moveTo>
                  <a:pt x="792556" y="2705"/>
                </a:moveTo>
                <a:lnTo>
                  <a:pt x="756208" y="2705"/>
                </a:lnTo>
                <a:lnTo>
                  <a:pt x="756208" y="114401"/>
                </a:lnTo>
                <a:lnTo>
                  <a:pt x="773366" y="114401"/>
                </a:lnTo>
                <a:lnTo>
                  <a:pt x="773366" y="72009"/>
                </a:lnTo>
                <a:lnTo>
                  <a:pt x="785914" y="72009"/>
                </a:lnTo>
                <a:lnTo>
                  <a:pt x="823531" y="61988"/>
                </a:lnTo>
                <a:lnTo>
                  <a:pt x="826660" y="59118"/>
                </a:lnTo>
                <a:lnTo>
                  <a:pt x="773366" y="59118"/>
                </a:lnTo>
                <a:lnTo>
                  <a:pt x="773366" y="15582"/>
                </a:lnTo>
                <a:lnTo>
                  <a:pt x="831838" y="15582"/>
                </a:lnTo>
                <a:lnTo>
                  <a:pt x="827668" y="10690"/>
                </a:lnTo>
                <a:lnTo>
                  <a:pt x="820267" y="6184"/>
                </a:lnTo>
                <a:lnTo>
                  <a:pt x="815434" y="4660"/>
                </a:lnTo>
                <a:lnTo>
                  <a:pt x="809202" y="3573"/>
                </a:lnTo>
                <a:lnTo>
                  <a:pt x="801575" y="2921"/>
                </a:lnTo>
                <a:lnTo>
                  <a:pt x="792556" y="2705"/>
                </a:lnTo>
                <a:close/>
              </a:path>
              <a:path extrusionOk="0" h="117475" w="1685289">
                <a:moveTo>
                  <a:pt x="831838" y="15582"/>
                </a:moveTo>
                <a:lnTo>
                  <a:pt x="800646" y="15582"/>
                </a:lnTo>
                <a:lnTo>
                  <a:pt x="807935" y="17068"/>
                </a:lnTo>
                <a:lnTo>
                  <a:pt x="816698" y="22987"/>
                </a:lnTo>
                <a:lnTo>
                  <a:pt x="818895" y="27889"/>
                </a:lnTo>
                <a:lnTo>
                  <a:pt x="818895" y="34734"/>
                </a:lnTo>
                <a:lnTo>
                  <a:pt x="816719" y="45402"/>
                </a:lnTo>
                <a:lnTo>
                  <a:pt x="810190" y="53022"/>
                </a:lnTo>
                <a:lnTo>
                  <a:pt x="799307" y="57594"/>
                </a:lnTo>
                <a:lnTo>
                  <a:pt x="784072" y="59118"/>
                </a:lnTo>
                <a:lnTo>
                  <a:pt x="826660" y="59118"/>
                </a:lnTo>
                <a:lnTo>
                  <a:pt x="829500" y="56512"/>
                </a:lnTo>
                <a:lnTo>
                  <a:pt x="833767" y="50085"/>
                </a:lnTo>
                <a:lnTo>
                  <a:pt x="836329" y="42711"/>
                </a:lnTo>
                <a:lnTo>
                  <a:pt x="837183" y="34391"/>
                </a:lnTo>
                <a:lnTo>
                  <a:pt x="836126" y="24792"/>
                </a:lnTo>
                <a:lnTo>
                  <a:pt x="832954" y="16892"/>
                </a:lnTo>
                <a:lnTo>
                  <a:pt x="831838" y="15582"/>
                </a:lnTo>
                <a:close/>
              </a:path>
              <a:path extrusionOk="0" h="117475" w="1685289">
                <a:moveTo>
                  <a:pt x="890308" y="2705"/>
                </a:moveTo>
                <a:lnTo>
                  <a:pt x="859053" y="2705"/>
                </a:lnTo>
                <a:lnTo>
                  <a:pt x="859053" y="114401"/>
                </a:lnTo>
                <a:lnTo>
                  <a:pt x="876211" y="114401"/>
                </a:lnTo>
                <a:lnTo>
                  <a:pt x="876211" y="67906"/>
                </a:lnTo>
                <a:lnTo>
                  <a:pt x="912461" y="67906"/>
                </a:lnTo>
                <a:lnTo>
                  <a:pt x="909167" y="63563"/>
                </a:lnTo>
                <a:lnTo>
                  <a:pt x="917943" y="59093"/>
                </a:lnTo>
                <a:lnTo>
                  <a:pt x="923212" y="55029"/>
                </a:lnTo>
                <a:lnTo>
                  <a:pt x="876211" y="55029"/>
                </a:lnTo>
                <a:lnTo>
                  <a:pt x="876211" y="15582"/>
                </a:lnTo>
                <a:lnTo>
                  <a:pt x="929719" y="15582"/>
                </a:lnTo>
                <a:lnTo>
                  <a:pt x="929539" y="15193"/>
                </a:lnTo>
                <a:lnTo>
                  <a:pt x="899316" y="2905"/>
                </a:lnTo>
                <a:lnTo>
                  <a:pt x="890308" y="2705"/>
                </a:lnTo>
                <a:close/>
              </a:path>
              <a:path extrusionOk="0" h="117475" w="1685289">
                <a:moveTo>
                  <a:pt x="912461" y="67906"/>
                </a:moveTo>
                <a:lnTo>
                  <a:pt x="891705" y="67906"/>
                </a:lnTo>
                <a:lnTo>
                  <a:pt x="926972" y="114401"/>
                </a:lnTo>
                <a:lnTo>
                  <a:pt x="947724" y="114401"/>
                </a:lnTo>
                <a:lnTo>
                  <a:pt x="912461" y="67906"/>
                </a:lnTo>
                <a:close/>
              </a:path>
              <a:path extrusionOk="0" h="117475" w="1685289">
                <a:moveTo>
                  <a:pt x="929719" y="15582"/>
                </a:moveTo>
                <a:lnTo>
                  <a:pt x="897661" y="15582"/>
                </a:lnTo>
                <a:lnTo>
                  <a:pt x="905141" y="16776"/>
                </a:lnTo>
                <a:lnTo>
                  <a:pt x="913269" y="21551"/>
                </a:lnTo>
                <a:lnTo>
                  <a:pt x="915301" y="25971"/>
                </a:lnTo>
                <a:lnTo>
                  <a:pt x="915301" y="39344"/>
                </a:lnTo>
                <a:lnTo>
                  <a:pt x="912596" y="44843"/>
                </a:lnTo>
                <a:lnTo>
                  <a:pt x="901801" y="52984"/>
                </a:lnTo>
                <a:lnTo>
                  <a:pt x="894499" y="55029"/>
                </a:lnTo>
                <a:lnTo>
                  <a:pt x="923212" y="55029"/>
                </a:lnTo>
                <a:lnTo>
                  <a:pt x="924217" y="54254"/>
                </a:lnTo>
                <a:lnTo>
                  <a:pt x="931710" y="43865"/>
                </a:lnTo>
                <a:lnTo>
                  <a:pt x="933589" y="37376"/>
                </a:lnTo>
                <a:lnTo>
                  <a:pt x="933589" y="29603"/>
                </a:lnTo>
                <a:lnTo>
                  <a:pt x="932577" y="21757"/>
                </a:lnTo>
                <a:lnTo>
                  <a:pt x="929719" y="15582"/>
                </a:lnTo>
                <a:close/>
              </a:path>
              <a:path extrusionOk="0" h="117475" w="1685289">
                <a:moveTo>
                  <a:pt x="1003477" y="0"/>
                </a:moveTo>
                <a:lnTo>
                  <a:pt x="968235" y="15887"/>
                </a:lnTo>
                <a:lnTo>
                  <a:pt x="955116" y="58508"/>
                </a:lnTo>
                <a:lnTo>
                  <a:pt x="955935" y="71236"/>
                </a:lnTo>
                <a:lnTo>
                  <a:pt x="975352" y="108169"/>
                </a:lnTo>
                <a:lnTo>
                  <a:pt x="1003477" y="117106"/>
                </a:lnTo>
                <a:lnTo>
                  <a:pt x="1013981" y="116113"/>
                </a:lnTo>
                <a:lnTo>
                  <a:pt x="1023358" y="113134"/>
                </a:lnTo>
                <a:lnTo>
                  <a:pt x="1031608" y="108169"/>
                </a:lnTo>
                <a:lnTo>
                  <a:pt x="1035660" y="104216"/>
                </a:lnTo>
                <a:lnTo>
                  <a:pt x="993800" y="104216"/>
                </a:lnTo>
                <a:lnTo>
                  <a:pt x="986383" y="100253"/>
                </a:lnTo>
                <a:lnTo>
                  <a:pt x="973404" y="58508"/>
                </a:lnTo>
                <a:lnTo>
                  <a:pt x="973890" y="48205"/>
                </a:lnTo>
                <a:lnTo>
                  <a:pt x="993800" y="12890"/>
                </a:lnTo>
                <a:lnTo>
                  <a:pt x="1035660" y="12890"/>
                </a:lnTo>
                <a:lnTo>
                  <a:pt x="1031608" y="8936"/>
                </a:lnTo>
                <a:lnTo>
                  <a:pt x="1023358" y="3971"/>
                </a:lnTo>
                <a:lnTo>
                  <a:pt x="1013981" y="992"/>
                </a:lnTo>
                <a:lnTo>
                  <a:pt x="1003477" y="0"/>
                </a:lnTo>
                <a:close/>
              </a:path>
              <a:path extrusionOk="0" h="117475" w="1685289">
                <a:moveTo>
                  <a:pt x="1035660" y="12890"/>
                </a:moveTo>
                <a:lnTo>
                  <a:pt x="1013066" y="12890"/>
                </a:lnTo>
                <a:lnTo>
                  <a:pt x="1020495" y="16852"/>
                </a:lnTo>
                <a:lnTo>
                  <a:pt x="1025728" y="24777"/>
                </a:lnTo>
                <a:lnTo>
                  <a:pt x="1029154" y="31337"/>
                </a:lnTo>
                <a:lnTo>
                  <a:pt x="1031603" y="39147"/>
                </a:lnTo>
                <a:lnTo>
                  <a:pt x="1033073" y="48205"/>
                </a:lnTo>
                <a:lnTo>
                  <a:pt x="1033564" y="58508"/>
                </a:lnTo>
                <a:lnTo>
                  <a:pt x="1033073" y="68852"/>
                </a:lnTo>
                <a:lnTo>
                  <a:pt x="1013066" y="104216"/>
                </a:lnTo>
                <a:lnTo>
                  <a:pt x="1035660" y="104216"/>
                </a:lnTo>
                <a:lnTo>
                  <a:pt x="1051839" y="58508"/>
                </a:lnTo>
                <a:lnTo>
                  <a:pt x="1051020" y="45821"/>
                </a:lnTo>
                <a:lnTo>
                  <a:pt x="1048562" y="34488"/>
                </a:lnTo>
                <a:lnTo>
                  <a:pt x="1044467" y="24510"/>
                </a:lnTo>
                <a:lnTo>
                  <a:pt x="1038732" y="15887"/>
                </a:lnTo>
                <a:lnTo>
                  <a:pt x="1035660" y="12890"/>
                </a:lnTo>
                <a:close/>
              </a:path>
              <a:path extrusionOk="0" h="117475" w="1685289">
                <a:moveTo>
                  <a:pt x="1123784" y="0"/>
                </a:moveTo>
                <a:lnTo>
                  <a:pt x="1081468" y="16370"/>
                </a:lnTo>
                <a:lnTo>
                  <a:pt x="1065276" y="59118"/>
                </a:lnTo>
                <a:lnTo>
                  <a:pt x="1066294" y="71508"/>
                </a:lnTo>
                <a:lnTo>
                  <a:pt x="1090346" y="108116"/>
                </a:lnTo>
                <a:lnTo>
                  <a:pt x="1124483" y="117106"/>
                </a:lnTo>
                <a:lnTo>
                  <a:pt x="1132227" y="116718"/>
                </a:lnTo>
                <a:lnTo>
                  <a:pt x="1140220" y="115557"/>
                </a:lnTo>
                <a:lnTo>
                  <a:pt x="1148463" y="113624"/>
                </a:lnTo>
                <a:lnTo>
                  <a:pt x="1156957" y="110921"/>
                </a:lnTo>
                <a:lnTo>
                  <a:pt x="1156957" y="103085"/>
                </a:lnTo>
                <a:lnTo>
                  <a:pt x="1128661" y="103085"/>
                </a:lnTo>
                <a:lnTo>
                  <a:pt x="1119188" y="102297"/>
                </a:lnTo>
                <a:lnTo>
                  <a:pt x="1086718" y="76030"/>
                </a:lnTo>
                <a:lnTo>
                  <a:pt x="1083564" y="57988"/>
                </a:lnTo>
                <a:lnTo>
                  <a:pt x="1084262" y="48584"/>
                </a:lnTo>
                <a:lnTo>
                  <a:pt x="1107470" y="16065"/>
                </a:lnTo>
                <a:lnTo>
                  <a:pt x="1123264" y="12890"/>
                </a:lnTo>
                <a:lnTo>
                  <a:pt x="1155471" y="12890"/>
                </a:lnTo>
                <a:lnTo>
                  <a:pt x="1155471" y="5054"/>
                </a:lnTo>
                <a:lnTo>
                  <a:pt x="1147161" y="2844"/>
                </a:lnTo>
                <a:lnTo>
                  <a:pt x="1139109" y="1265"/>
                </a:lnTo>
                <a:lnTo>
                  <a:pt x="1131316" y="316"/>
                </a:lnTo>
                <a:lnTo>
                  <a:pt x="1123784" y="0"/>
                </a:lnTo>
                <a:close/>
              </a:path>
              <a:path extrusionOk="0" h="117475" w="1685289">
                <a:moveTo>
                  <a:pt x="1156957" y="96812"/>
                </a:moveTo>
                <a:lnTo>
                  <a:pt x="1149082" y="99555"/>
                </a:lnTo>
                <a:lnTo>
                  <a:pt x="1141742" y="101515"/>
                </a:lnTo>
                <a:lnTo>
                  <a:pt x="1134936" y="102693"/>
                </a:lnTo>
                <a:lnTo>
                  <a:pt x="1128661" y="103085"/>
                </a:lnTo>
                <a:lnTo>
                  <a:pt x="1156957" y="103085"/>
                </a:lnTo>
                <a:lnTo>
                  <a:pt x="1156957" y="96812"/>
                </a:lnTo>
                <a:close/>
              </a:path>
              <a:path extrusionOk="0" h="117475" w="1685289">
                <a:moveTo>
                  <a:pt x="1155471" y="12890"/>
                </a:moveTo>
                <a:lnTo>
                  <a:pt x="1123264" y="12890"/>
                </a:lnTo>
                <a:lnTo>
                  <a:pt x="1130893" y="13385"/>
                </a:lnTo>
                <a:lnTo>
                  <a:pt x="1138805" y="14871"/>
                </a:lnTo>
                <a:lnTo>
                  <a:pt x="1146999" y="17348"/>
                </a:lnTo>
                <a:lnTo>
                  <a:pt x="1155471" y="20815"/>
                </a:lnTo>
                <a:lnTo>
                  <a:pt x="1155471" y="12890"/>
                </a:lnTo>
                <a:close/>
              </a:path>
              <a:path extrusionOk="0" h="117475" w="1685289">
                <a:moveTo>
                  <a:pt x="1255839" y="2705"/>
                </a:moveTo>
                <a:lnTo>
                  <a:pt x="1180363" y="2705"/>
                </a:lnTo>
                <a:lnTo>
                  <a:pt x="1180363" y="114401"/>
                </a:lnTo>
                <a:lnTo>
                  <a:pt x="1259852" y="114401"/>
                </a:lnTo>
                <a:lnTo>
                  <a:pt x="1259852" y="101523"/>
                </a:lnTo>
                <a:lnTo>
                  <a:pt x="1197508" y="101523"/>
                </a:lnTo>
                <a:lnTo>
                  <a:pt x="1197508" y="62344"/>
                </a:lnTo>
                <a:lnTo>
                  <a:pt x="1246962" y="62344"/>
                </a:lnTo>
                <a:lnTo>
                  <a:pt x="1246962" y="49453"/>
                </a:lnTo>
                <a:lnTo>
                  <a:pt x="1197508" y="49453"/>
                </a:lnTo>
                <a:lnTo>
                  <a:pt x="1197508" y="15582"/>
                </a:lnTo>
                <a:lnTo>
                  <a:pt x="1255839" y="15582"/>
                </a:lnTo>
                <a:lnTo>
                  <a:pt x="1255839" y="2705"/>
                </a:lnTo>
                <a:close/>
              </a:path>
              <a:path extrusionOk="0" h="117475" w="1685289">
                <a:moveTo>
                  <a:pt x="1313243" y="2705"/>
                </a:moveTo>
                <a:lnTo>
                  <a:pt x="1279550" y="2705"/>
                </a:lnTo>
                <a:lnTo>
                  <a:pt x="1279550" y="114401"/>
                </a:lnTo>
                <a:lnTo>
                  <a:pt x="1308633" y="114401"/>
                </a:lnTo>
                <a:lnTo>
                  <a:pt x="1317403" y="114144"/>
                </a:lnTo>
                <a:lnTo>
                  <a:pt x="1352900" y="101523"/>
                </a:lnTo>
                <a:lnTo>
                  <a:pt x="1296708" y="101523"/>
                </a:lnTo>
                <a:lnTo>
                  <a:pt x="1296708" y="15582"/>
                </a:lnTo>
                <a:lnTo>
                  <a:pt x="1354124" y="15582"/>
                </a:lnTo>
                <a:lnTo>
                  <a:pt x="1337622" y="6055"/>
                </a:lnTo>
                <a:lnTo>
                  <a:pt x="1313243" y="2705"/>
                </a:lnTo>
                <a:close/>
              </a:path>
              <a:path extrusionOk="0" h="117475" w="1685289">
                <a:moveTo>
                  <a:pt x="1354124" y="15582"/>
                </a:moveTo>
                <a:lnTo>
                  <a:pt x="1309941" y="15582"/>
                </a:lnTo>
                <a:lnTo>
                  <a:pt x="1320123" y="16211"/>
                </a:lnTo>
                <a:lnTo>
                  <a:pt x="1328742" y="18097"/>
                </a:lnTo>
                <a:lnTo>
                  <a:pt x="1350683" y="59029"/>
                </a:lnTo>
                <a:lnTo>
                  <a:pt x="1350033" y="69697"/>
                </a:lnTo>
                <a:lnTo>
                  <a:pt x="1316712" y="100914"/>
                </a:lnTo>
                <a:lnTo>
                  <a:pt x="1305318" y="101523"/>
                </a:lnTo>
                <a:lnTo>
                  <a:pt x="1352900" y="101523"/>
                </a:lnTo>
                <a:lnTo>
                  <a:pt x="1368971" y="56337"/>
                </a:lnTo>
                <a:lnTo>
                  <a:pt x="1365487" y="32869"/>
                </a:lnTo>
                <a:lnTo>
                  <a:pt x="1355037" y="16109"/>
                </a:lnTo>
                <a:lnTo>
                  <a:pt x="1354124" y="15582"/>
                </a:lnTo>
                <a:close/>
              </a:path>
              <a:path extrusionOk="0" h="117475" w="1685289">
                <a:moveTo>
                  <a:pt x="1405382" y="2705"/>
                </a:moveTo>
                <a:lnTo>
                  <a:pt x="1388236" y="2705"/>
                </a:lnTo>
                <a:lnTo>
                  <a:pt x="1388251" y="70523"/>
                </a:lnTo>
                <a:lnTo>
                  <a:pt x="1404000" y="110639"/>
                </a:lnTo>
                <a:lnTo>
                  <a:pt x="1429334" y="117106"/>
                </a:lnTo>
                <a:lnTo>
                  <a:pt x="1440578" y="115892"/>
                </a:lnTo>
                <a:lnTo>
                  <a:pt x="1450116" y="112250"/>
                </a:lnTo>
                <a:lnTo>
                  <a:pt x="1457946" y="106182"/>
                </a:lnTo>
                <a:lnTo>
                  <a:pt x="1459363" y="104216"/>
                </a:lnTo>
                <a:lnTo>
                  <a:pt x="1420799" y="104216"/>
                </a:lnTo>
                <a:lnTo>
                  <a:pt x="1414741" y="101561"/>
                </a:lnTo>
                <a:lnTo>
                  <a:pt x="1405382" y="70523"/>
                </a:lnTo>
                <a:lnTo>
                  <a:pt x="1405382" y="2705"/>
                </a:lnTo>
                <a:close/>
              </a:path>
              <a:path extrusionOk="0" h="117475" w="1685289">
                <a:moveTo>
                  <a:pt x="1469034" y="2705"/>
                </a:moveTo>
                <a:lnTo>
                  <a:pt x="1454061" y="2705"/>
                </a:lnTo>
                <a:lnTo>
                  <a:pt x="1454042" y="70523"/>
                </a:lnTo>
                <a:lnTo>
                  <a:pt x="1453748" y="77312"/>
                </a:lnTo>
                <a:lnTo>
                  <a:pt x="1437982" y="104216"/>
                </a:lnTo>
                <a:lnTo>
                  <a:pt x="1459363" y="104216"/>
                </a:lnTo>
                <a:lnTo>
                  <a:pt x="1468939" y="70523"/>
                </a:lnTo>
                <a:lnTo>
                  <a:pt x="1469034" y="2705"/>
                </a:lnTo>
                <a:close/>
              </a:path>
              <a:path extrusionOk="0" h="117475" w="1685289">
                <a:moveTo>
                  <a:pt x="1527340" y="2705"/>
                </a:moveTo>
                <a:lnTo>
                  <a:pt x="1496085" y="2705"/>
                </a:lnTo>
                <a:lnTo>
                  <a:pt x="1496085" y="114401"/>
                </a:lnTo>
                <a:lnTo>
                  <a:pt x="1513243" y="114401"/>
                </a:lnTo>
                <a:lnTo>
                  <a:pt x="1513243" y="67906"/>
                </a:lnTo>
                <a:lnTo>
                  <a:pt x="1549493" y="67906"/>
                </a:lnTo>
                <a:lnTo>
                  <a:pt x="1546199" y="63563"/>
                </a:lnTo>
                <a:lnTo>
                  <a:pt x="1554975" y="59093"/>
                </a:lnTo>
                <a:lnTo>
                  <a:pt x="1560244" y="55029"/>
                </a:lnTo>
                <a:lnTo>
                  <a:pt x="1513243" y="55029"/>
                </a:lnTo>
                <a:lnTo>
                  <a:pt x="1513243" y="15582"/>
                </a:lnTo>
                <a:lnTo>
                  <a:pt x="1566751" y="15582"/>
                </a:lnTo>
                <a:lnTo>
                  <a:pt x="1566571" y="15193"/>
                </a:lnTo>
                <a:lnTo>
                  <a:pt x="1536348" y="2905"/>
                </a:lnTo>
                <a:lnTo>
                  <a:pt x="1527340" y="2705"/>
                </a:lnTo>
                <a:close/>
              </a:path>
              <a:path extrusionOk="0" h="117475" w="1685289">
                <a:moveTo>
                  <a:pt x="1549493" y="67906"/>
                </a:moveTo>
                <a:lnTo>
                  <a:pt x="1528737" y="67906"/>
                </a:lnTo>
                <a:lnTo>
                  <a:pt x="1564005" y="114401"/>
                </a:lnTo>
                <a:lnTo>
                  <a:pt x="1584756" y="114401"/>
                </a:lnTo>
                <a:lnTo>
                  <a:pt x="1549493" y="67906"/>
                </a:lnTo>
                <a:close/>
              </a:path>
              <a:path extrusionOk="0" h="117475" w="1685289">
                <a:moveTo>
                  <a:pt x="1566751" y="15582"/>
                </a:moveTo>
                <a:lnTo>
                  <a:pt x="1534693" y="15582"/>
                </a:lnTo>
                <a:lnTo>
                  <a:pt x="1542173" y="16776"/>
                </a:lnTo>
                <a:lnTo>
                  <a:pt x="1550301" y="21551"/>
                </a:lnTo>
                <a:lnTo>
                  <a:pt x="1552333" y="25971"/>
                </a:lnTo>
                <a:lnTo>
                  <a:pt x="1552333" y="39344"/>
                </a:lnTo>
                <a:lnTo>
                  <a:pt x="1549628" y="44843"/>
                </a:lnTo>
                <a:lnTo>
                  <a:pt x="1538833" y="52984"/>
                </a:lnTo>
                <a:lnTo>
                  <a:pt x="1531531" y="55029"/>
                </a:lnTo>
                <a:lnTo>
                  <a:pt x="1560244" y="55029"/>
                </a:lnTo>
                <a:lnTo>
                  <a:pt x="1561249" y="54254"/>
                </a:lnTo>
                <a:lnTo>
                  <a:pt x="1568742" y="43865"/>
                </a:lnTo>
                <a:lnTo>
                  <a:pt x="1570621" y="37376"/>
                </a:lnTo>
                <a:lnTo>
                  <a:pt x="1570621" y="29603"/>
                </a:lnTo>
                <a:lnTo>
                  <a:pt x="1569609" y="21757"/>
                </a:lnTo>
                <a:lnTo>
                  <a:pt x="1566751" y="15582"/>
                </a:lnTo>
                <a:close/>
              </a:path>
              <a:path extrusionOk="0" h="117475" w="1685289">
                <a:moveTo>
                  <a:pt x="1681035" y="2705"/>
                </a:moveTo>
                <a:lnTo>
                  <a:pt x="1605559" y="2705"/>
                </a:lnTo>
                <a:lnTo>
                  <a:pt x="1605559" y="114401"/>
                </a:lnTo>
                <a:lnTo>
                  <a:pt x="1685048" y="114401"/>
                </a:lnTo>
                <a:lnTo>
                  <a:pt x="1685048" y="101523"/>
                </a:lnTo>
                <a:lnTo>
                  <a:pt x="1622704" y="101523"/>
                </a:lnTo>
                <a:lnTo>
                  <a:pt x="1622704" y="62344"/>
                </a:lnTo>
                <a:lnTo>
                  <a:pt x="1672158" y="62344"/>
                </a:lnTo>
                <a:lnTo>
                  <a:pt x="1672158" y="49453"/>
                </a:lnTo>
                <a:lnTo>
                  <a:pt x="1622704" y="49453"/>
                </a:lnTo>
                <a:lnTo>
                  <a:pt x="1622704" y="15582"/>
                </a:lnTo>
                <a:lnTo>
                  <a:pt x="1681035" y="15582"/>
                </a:lnTo>
                <a:lnTo>
                  <a:pt x="1681035" y="27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26" name="Google Shape;2226;p180"/>
          <p:cNvSpPr/>
          <p:nvPr/>
        </p:nvSpPr>
        <p:spPr>
          <a:xfrm>
            <a:off x="3076359" y="5004955"/>
            <a:ext cx="3894893" cy="38958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27" name="Google Shape;2227;p180"/>
          <p:cNvSpPr/>
          <p:nvPr/>
        </p:nvSpPr>
        <p:spPr>
          <a:xfrm>
            <a:off x="1257710" y="5456923"/>
            <a:ext cx="203200" cy="117475"/>
          </a:xfrm>
          <a:custGeom>
            <a:rect b="b" l="l" r="r" t="t"/>
            <a:pathLst>
              <a:path extrusionOk="0" h="117475" w="203200">
                <a:moveTo>
                  <a:pt x="61201" y="2692"/>
                </a:moveTo>
                <a:lnTo>
                  <a:pt x="44056" y="2692"/>
                </a:lnTo>
                <a:lnTo>
                  <a:pt x="0" y="114401"/>
                </a:lnTo>
                <a:lnTo>
                  <a:pt x="14782" y="114401"/>
                </a:lnTo>
                <a:lnTo>
                  <a:pt x="25514" y="86448"/>
                </a:lnTo>
                <a:lnTo>
                  <a:pt x="94233" y="86448"/>
                </a:lnTo>
                <a:lnTo>
                  <a:pt x="89154" y="73571"/>
                </a:lnTo>
                <a:lnTo>
                  <a:pt x="30645" y="73571"/>
                </a:lnTo>
                <a:lnTo>
                  <a:pt x="50927" y="20193"/>
                </a:lnTo>
                <a:lnTo>
                  <a:pt x="68103" y="20193"/>
                </a:lnTo>
                <a:lnTo>
                  <a:pt x="61201" y="2692"/>
                </a:lnTo>
                <a:close/>
              </a:path>
              <a:path extrusionOk="0" h="117475" w="203200">
                <a:moveTo>
                  <a:pt x="94233" y="86448"/>
                </a:moveTo>
                <a:lnTo>
                  <a:pt x="76555" y="86448"/>
                </a:lnTo>
                <a:lnTo>
                  <a:pt x="87109" y="114401"/>
                </a:lnTo>
                <a:lnTo>
                  <a:pt x="105257" y="114401"/>
                </a:lnTo>
                <a:lnTo>
                  <a:pt x="94233" y="86448"/>
                </a:lnTo>
                <a:close/>
              </a:path>
              <a:path extrusionOk="0" h="117475" w="203200">
                <a:moveTo>
                  <a:pt x="68103" y="20193"/>
                </a:moveTo>
                <a:lnTo>
                  <a:pt x="50927" y="20193"/>
                </a:lnTo>
                <a:lnTo>
                  <a:pt x="71424" y="73571"/>
                </a:lnTo>
                <a:lnTo>
                  <a:pt x="89154" y="73571"/>
                </a:lnTo>
                <a:lnTo>
                  <a:pt x="68103" y="20193"/>
                </a:lnTo>
                <a:close/>
              </a:path>
              <a:path extrusionOk="0" h="117475" w="203200">
                <a:moveTo>
                  <a:pt x="119913" y="93941"/>
                </a:moveTo>
                <a:lnTo>
                  <a:pt x="119913" y="110921"/>
                </a:lnTo>
                <a:lnTo>
                  <a:pt x="130834" y="113624"/>
                </a:lnTo>
                <a:lnTo>
                  <a:pt x="140698" y="115557"/>
                </a:lnTo>
                <a:lnTo>
                  <a:pt x="149508" y="116718"/>
                </a:lnTo>
                <a:lnTo>
                  <a:pt x="157264" y="117106"/>
                </a:lnTo>
                <a:lnTo>
                  <a:pt x="167141" y="116525"/>
                </a:lnTo>
                <a:lnTo>
                  <a:pt x="175969" y="114784"/>
                </a:lnTo>
                <a:lnTo>
                  <a:pt x="183747" y="111882"/>
                </a:lnTo>
                <a:lnTo>
                  <a:pt x="190474" y="107823"/>
                </a:lnTo>
                <a:lnTo>
                  <a:pt x="194377" y="104216"/>
                </a:lnTo>
                <a:lnTo>
                  <a:pt x="157784" y="104216"/>
                </a:lnTo>
                <a:lnTo>
                  <a:pt x="149767" y="103573"/>
                </a:lnTo>
                <a:lnTo>
                  <a:pt x="140782" y="101646"/>
                </a:lnTo>
                <a:lnTo>
                  <a:pt x="130831" y="98435"/>
                </a:lnTo>
                <a:lnTo>
                  <a:pt x="119913" y="93941"/>
                </a:lnTo>
                <a:close/>
              </a:path>
              <a:path extrusionOk="0" h="117475" w="203200">
                <a:moveTo>
                  <a:pt x="159702" y="0"/>
                </a:moveTo>
                <a:lnTo>
                  <a:pt x="123255" y="18237"/>
                </a:lnTo>
                <a:lnTo>
                  <a:pt x="120700" y="31597"/>
                </a:lnTo>
                <a:lnTo>
                  <a:pt x="120700" y="39027"/>
                </a:lnTo>
                <a:lnTo>
                  <a:pt x="151168" y="62509"/>
                </a:lnTo>
                <a:lnTo>
                  <a:pt x="172008" y="70116"/>
                </a:lnTo>
                <a:lnTo>
                  <a:pt x="178168" y="73075"/>
                </a:lnTo>
                <a:lnTo>
                  <a:pt x="184150" y="78066"/>
                </a:lnTo>
                <a:lnTo>
                  <a:pt x="185648" y="81457"/>
                </a:lnTo>
                <a:lnTo>
                  <a:pt x="185648" y="91389"/>
                </a:lnTo>
                <a:lnTo>
                  <a:pt x="183121" y="95872"/>
                </a:lnTo>
                <a:lnTo>
                  <a:pt x="173024" y="102552"/>
                </a:lnTo>
                <a:lnTo>
                  <a:pt x="166255" y="104216"/>
                </a:lnTo>
                <a:lnTo>
                  <a:pt x="194377" y="104216"/>
                </a:lnTo>
                <a:lnTo>
                  <a:pt x="195906" y="102803"/>
                </a:lnTo>
                <a:lnTo>
                  <a:pt x="199783" y="97002"/>
                </a:lnTo>
                <a:lnTo>
                  <a:pt x="202108" y="90420"/>
                </a:lnTo>
                <a:lnTo>
                  <a:pt x="202882" y="83058"/>
                </a:lnTo>
                <a:lnTo>
                  <a:pt x="201365" y="73614"/>
                </a:lnTo>
                <a:lnTo>
                  <a:pt x="196813" y="65647"/>
                </a:lnTo>
                <a:lnTo>
                  <a:pt x="189225" y="59160"/>
                </a:lnTo>
                <a:lnTo>
                  <a:pt x="178600" y="54152"/>
                </a:lnTo>
                <a:lnTo>
                  <a:pt x="149339" y="44018"/>
                </a:lnTo>
                <a:lnTo>
                  <a:pt x="143967" y="41363"/>
                </a:lnTo>
                <a:lnTo>
                  <a:pt x="138163" y="36207"/>
                </a:lnTo>
                <a:lnTo>
                  <a:pt x="136715" y="32791"/>
                </a:lnTo>
                <a:lnTo>
                  <a:pt x="136715" y="28562"/>
                </a:lnTo>
                <a:lnTo>
                  <a:pt x="138168" y="21704"/>
                </a:lnTo>
                <a:lnTo>
                  <a:pt x="142527" y="16806"/>
                </a:lnTo>
                <a:lnTo>
                  <a:pt x="149793" y="13869"/>
                </a:lnTo>
                <a:lnTo>
                  <a:pt x="159969" y="12890"/>
                </a:lnTo>
                <a:lnTo>
                  <a:pt x="193573" y="12890"/>
                </a:lnTo>
                <a:lnTo>
                  <a:pt x="193573" y="5308"/>
                </a:lnTo>
                <a:lnTo>
                  <a:pt x="184405" y="2984"/>
                </a:lnTo>
                <a:lnTo>
                  <a:pt x="175704" y="1325"/>
                </a:lnTo>
                <a:lnTo>
                  <a:pt x="167470" y="331"/>
                </a:lnTo>
                <a:lnTo>
                  <a:pt x="159702" y="0"/>
                </a:lnTo>
                <a:close/>
              </a:path>
              <a:path extrusionOk="0" h="117475" w="203200">
                <a:moveTo>
                  <a:pt x="193573" y="12890"/>
                </a:moveTo>
                <a:lnTo>
                  <a:pt x="159969" y="12890"/>
                </a:lnTo>
                <a:lnTo>
                  <a:pt x="167584" y="13345"/>
                </a:lnTo>
                <a:lnTo>
                  <a:pt x="175723" y="14712"/>
                </a:lnTo>
                <a:lnTo>
                  <a:pt x="184386" y="16994"/>
                </a:lnTo>
                <a:lnTo>
                  <a:pt x="193573" y="20193"/>
                </a:lnTo>
                <a:lnTo>
                  <a:pt x="193573" y="1289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28" name="Google Shape;2228;p180"/>
          <p:cNvSpPr/>
          <p:nvPr/>
        </p:nvSpPr>
        <p:spPr>
          <a:xfrm>
            <a:off x="1481340" y="5652611"/>
            <a:ext cx="2327554" cy="13530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29" name="Google Shape;2229;p180"/>
          <p:cNvSpPr/>
          <p:nvPr/>
        </p:nvSpPr>
        <p:spPr>
          <a:xfrm>
            <a:off x="1484299" y="5860573"/>
            <a:ext cx="6565519" cy="567423"/>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30" name="Google Shape;2230;p180"/>
          <p:cNvSpPr/>
          <p:nvPr/>
        </p:nvSpPr>
        <p:spPr>
          <a:xfrm>
            <a:off x="1101852" y="4765547"/>
            <a:ext cx="7503159" cy="1789430"/>
          </a:xfrm>
          <a:custGeom>
            <a:rect b="b" l="l" r="r" t="t"/>
            <a:pathLst>
              <a:path extrusionOk="0" h="1789429" w="7503159">
                <a:moveTo>
                  <a:pt x="0" y="0"/>
                </a:moveTo>
                <a:lnTo>
                  <a:pt x="7502652" y="0"/>
                </a:lnTo>
                <a:lnTo>
                  <a:pt x="7502652" y="1789176"/>
                </a:lnTo>
                <a:lnTo>
                  <a:pt x="0" y="1789176"/>
                </a:lnTo>
                <a:lnTo>
                  <a:pt x="0" y="0"/>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31" name="Google Shape;2231;p180"/>
          <p:cNvSpPr txBox="1"/>
          <p:nvPr/>
        </p:nvSpPr>
        <p:spPr>
          <a:xfrm>
            <a:off x="635534" y="4023232"/>
            <a:ext cx="6834505" cy="1769715"/>
          </a:xfrm>
          <a:prstGeom prst="rect">
            <a:avLst/>
          </a:prstGeom>
          <a:noFill/>
          <a:ln>
            <a:noFill/>
          </a:ln>
        </p:spPr>
        <p:txBody>
          <a:bodyPr anchorCtr="0" anchor="t" bIns="0" lIns="0" spcFirstLastPara="1" rIns="0" wrap="square" tIns="0">
            <a:spAutoFit/>
          </a:bodyPr>
          <a:lstStyle/>
          <a:p>
            <a:pPr indent="-635"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System.out.println("Number of emps in Wales: " + cs.getInt(1));  System.out.println("Average salary is £" + cs.getBigDecimal(3));</a:t>
            </a:r>
            <a:endParaRPr b="0" i="0" sz="14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Times New Roman"/>
              <a:ea typeface="Times New Roman"/>
              <a:cs typeface="Times New Roman"/>
              <a:sym typeface="Times New Roman"/>
            </a:endParaRPr>
          </a:p>
          <a:p>
            <a:pPr indent="0" lvl="0" marL="557530" marR="0" rtl="0" algn="l">
              <a:lnSpc>
                <a:spcPct val="100000"/>
              </a:lnSpc>
              <a:spcBef>
                <a:spcPts val="5"/>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CREATE PROCEDURE getRegionInfo(@reg VARCHAR,</a:t>
            </a:r>
            <a:endParaRPr b="0" i="0" sz="1400" u="none" cap="none" strike="noStrike">
              <a:solidFill>
                <a:schemeClr val="dk1"/>
              </a:solidFill>
              <a:latin typeface="Oi"/>
              <a:ea typeface="Oi"/>
              <a:cs typeface="Oi"/>
              <a:sym typeface="Oi"/>
            </a:endParaRPr>
          </a:p>
          <a:p>
            <a:pPr indent="0" lvl="0" marL="3855084"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@avgsal NUMERIC OUTPUT)</a:t>
            </a:r>
            <a:endParaRPr b="0" i="0" sz="1400" u="none" cap="none" strike="noStrike">
              <a:solidFill>
                <a:schemeClr val="dk1"/>
              </a:solidFill>
              <a:latin typeface="Oi"/>
              <a:ea typeface="Oi"/>
              <a:cs typeface="Oi"/>
              <a:sym typeface="Oi"/>
            </a:endParaRPr>
          </a:p>
          <a:p>
            <a:pPr indent="0" lvl="0" marL="55753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AS</a:t>
            </a:r>
            <a:endParaRPr b="0" i="0" sz="1400" u="none" cap="none" strike="noStrike">
              <a:solidFill>
                <a:schemeClr val="dk1"/>
              </a:solidFill>
              <a:latin typeface="Oi"/>
              <a:ea typeface="Oi"/>
              <a:cs typeface="Oi"/>
              <a:sym typeface="Oi"/>
            </a:endParaRPr>
          </a:p>
          <a:p>
            <a:pPr indent="0" lvl="0" marL="77089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DECLARE @count INTEGER</a:t>
            </a:r>
            <a:endParaRPr b="0" i="0" sz="1400" u="none" cap="none" strike="noStrike">
              <a:solidFill>
                <a:schemeClr val="dk1"/>
              </a:solidFill>
              <a:latin typeface="Oi"/>
              <a:ea typeface="Oi"/>
              <a:cs typeface="Oi"/>
              <a:sym typeface="Oi"/>
            </a:endParaRPr>
          </a:p>
        </p:txBody>
      </p:sp>
      <p:sp>
        <p:nvSpPr>
          <p:cNvPr id="2232" name="Google Shape;2232;p180"/>
          <p:cNvSpPr txBox="1"/>
          <p:nvPr/>
        </p:nvSpPr>
        <p:spPr>
          <a:xfrm>
            <a:off x="1393901" y="5757049"/>
            <a:ext cx="665480" cy="65532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SELECT</a:t>
            </a:r>
            <a:endParaRPr b="0" i="0" sz="1400" u="none" cap="none" strike="noStrike">
              <a:solidFill>
                <a:schemeClr val="dk1"/>
              </a:solidFill>
              <a:latin typeface="Oi"/>
              <a:ea typeface="Oi"/>
              <a:cs typeface="Oi"/>
              <a:sym typeface="Oi"/>
            </a:endParaRPr>
          </a:p>
          <a:p>
            <a:pPr indent="212725"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FROM  RETURN</a:t>
            </a:r>
            <a:endParaRPr b="0" i="0" sz="1400" u="none" cap="none" strike="noStrike">
              <a:solidFill>
                <a:schemeClr val="dk1"/>
              </a:solidFill>
              <a:latin typeface="Oi"/>
              <a:ea typeface="Oi"/>
              <a:cs typeface="Oi"/>
              <a:sym typeface="Oi"/>
            </a:endParaRPr>
          </a:p>
        </p:txBody>
      </p:sp>
      <p:sp>
        <p:nvSpPr>
          <p:cNvPr id="2233" name="Google Shape;2233;p180"/>
          <p:cNvSpPr txBox="1"/>
          <p:nvPr/>
        </p:nvSpPr>
        <p:spPr>
          <a:xfrm>
            <a:off x="2139139" y="5757049"/>
            <a:ext cx="5875655" cy="655320"/>
          </a:xfrm>
          <a:prstGeom prst="rect">
            <a:avLst/>
          </a:prstGeom>
          <a:noFill/>
          <a:ln>
            <a:noFill/>
          </a:ln>
        </p:spPr>
        <p:txBody>
          <a:bodyPr anchorCtr="0" anchor="t" bIns="0" lIns="0" spcFirstLastPara="1" rIns="0" wrap="square" tIns="0">
            <a:spAutoFit/>
          </a:bodyPr>
          <a:lstStyle/>
          <a:p>
            <a:pPr indent="-635"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@count = COUNT(Salary), @avgsal = AVG(Salary)  MySchema.Employees WHERE(Region = @reg) GROUP BY Region</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@count</a:t>
            </a:r>
            <a:endParaRPr b="0" i="0" sz="1400" u="none" cap="none" strike="noStrike">
              <a:solidFill>
                <a:schemeClr val="dk1"/>
              </a:solidFill>
              <a:latin typeface="Oi"/>
              <a:ea typeface="Oi"/>
              <a:cs typeface="Oi"/>
              <a:sym typeface="Oi"/>
            </a:endParaRPr>
          </a:p>
        </p:txBody>
      </p:sp>
      <p:sp>
        <p:nvSpPr>
          <p:cNvPr id="2234" name="Google Shape;2234;p180"/>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Handling Output Parameters and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181"/>
          <p:cNvSpPr txBox="1"/>
          <p:nvPr/>
        </p:nvSpPr>
        <p:spPr>
          <a:xfrm>
            <a:off x="485140" y="1241171"/>
            <a:ext cx="8211184" cy="3000821"/>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Transactions are essential in enterprise applications</a:t>
            </a:r>
            <a:endParaRPr b="0" i="0" sz="1400" u="none" cap="none" strike="noStrike">
              <a:solidFill>
                <a:srgbClr val="000000"/>
              </a:solidFill>
              <a:latin typeface="Arial"/>
              <a:ea typeface="Arial"/>
              <a:cs typeface="Arial"/>
              <a:sym typeface="Arial"/>
            </a:endParaRPr>
          </a:p>
          <a:p>
            <a:pPr indent="-286385" lvl="1" marL="756285" marR="5080" rtl="0" algn="l">
              <a:lnSpc>
                <a:spcPct val="100000"/>
              </a:lnSpc>
              <a:spcBef>
                <a:spcPts val="480"/>
              </a:spcBef>
              <a:spcAft>
                <a:spcPts val="0"/>
              </a:spcAft>
              <a:buClr>
                <a:schemeClr val="dk1"/>
              </a:buClr>
              <a:buSzPts val="1600"/>
              <a:buFont typeface="Cambria"/>
              <a:buChar char="•"/>
            </a:pPr>
            <a:r>
              <a:rPr b="0" i="0" lang="en-US" sz="2000" u="none" cap="none" strike="noStrike">
                <a:solidFill>
                  <a:schemeClr val="dk1"/>
                </a:solidFill>
                <a:latin typeface="Cambria"/>
                <a:ea typeface="Cambria"/>
                <a:cs typeface="Cambria"/>
                <a:sym typeface="Cambria"/>
              </a:rPr>
              <a:t>Transactions ensure the database remains consistent, by grouping  related SQL statements into "all-or-nothing" bundles</a:t>
            </a:r>
            <a:endParaRPr b="0" i="0" sz="2000" u="none" cap="none" strike="noStrike">
              <a:solidFill>
                <a:schemeClr val="dk1"/>
              </a:solidFill>
              <a:latin typeface="Cambria"/>
              <a:ea typeface="Cambria"/>
              <a:cs typeface="Cambria"/>
              <a:sym typeface="Cambria"/>
            </a:endParaRPr>
          </a:p>
          <a:p>
            <a:pPr indent="-286385" lvl="1" marL="756285" marR="0" rtl="0" algn="l">
              <a:lnSpc>
                <a:spcPct val="100000"/>
              </a:lnSpc>
              <a:spcBef>
                <a:spcPts val="480"/>
              </a:spcBef>
              <a:spcAft>
                <a:spcPts val="0"/>
              </a:spcAft>
              <a:buClr>
                <a:schemeClr val="dk1"/>
              </a:buClr>
              <a:buSzPts val="1600"/>
              <a:buFont typeface="Cambria"/>
              <a:buChar char="•"/>
            </a:pPr>
            <a:r>
              <a:rPr b="0" i="0" lang="en-US" sz="2000" u="none" cap="none" strike="noStrike">
                <a:solidFill>
                  <a:schemeClr val="dk1"/>
                </a:solidFill>
                <a:latin typeface="Cambria"/>
                <a:ea typeface="Cambria"/>
                <a:cs typeface="Cambria"/>
                <a:sym typeface="Cambria"/>
              </a:rPr>
              <a:t>Commit or rollback all the statements within a transaction</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145"/>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There are several ways to manage transactions</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484"/>
              </a:spcBef>
              <a:spcAft>
                <a:spcPts val="0"/>
              </a:spcAft>
              <a:buClr>
                <a:schemeClr val="dk1"/>
              </a:buClr>
              <a:buSzPts val="1600"/>
              <a:buFont typeface="Cambria"/>
              <a:buChar char="•"/>
            </a:pPr>
            <a:r>
              <a:rPr b="0" i="0" lang="en-US" sz="2000" u="none" cap="none" strike="noStrike">
                <a:solidFill>
                  <a:schemeClr val="dk1"/>
                </a:solidFill>
                <a:latin typeface="Cambria"/>
                <a:ea typeface="Cambria"/>
                <a:cs typeface="Cambria"/>
                <a:sym typeface="Cambria"/>
              </a:rPr>
              <a:t>Using JDBC function calls in your Java app</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480"/>
              </a:spcBef>
              <a:spcAft>
                <a:spcPts val="0"/>
              </a:spcAft>
              <a:buClr>
                <a:schemeClr val="dk1"/>
              </a:buClr>
              <a:buSzPts val="1600"/>
              <a:buFont typeface="Cambria"/>
              <a:buChar char="•"/>
            </a:pPr>
            <a:r>
              <a:rPr b="0" i="0" lang="en-US" sz="2000" u="none" cap="none" strike="noStrike">
                <a:solidFill>
                  <a:schemeClr val="dk1"/>
                </a:solidFill>
                <a:latin typeface="Cambria"/>
                <a:ea typeface="Cambria"/>
                <a:cs typeface="Cambria"/>
                <a:sym typeface="Cambria"/>
              </a:rPr>
              <a:t>Using SQL in a stored proc (ROLLBACK/COMMIT TRANSACTION)</a:t>
            </a:r>
            <a:endParaRPr b="0" i="0" sz="2000" u="none" cap="none" strike="noStrike">
              <a:solidFill>
                <a:schemeClr val="dk1"/>
              </a:solidFill>
              <a:latin typeface="Cambria"/>
              <a:ea typeface="Cambria"/>
              <a:cs typeface="Cambria"/>
              <a:sym typeface="Cambria"/>
            </a:endParaRPr>
          </a:p>
          <a:p>
            <a:pPr indent="-342900" lvl="0" marL="355600" marR="0" rtl="0" algn="l">
              <a:lnSpc>
                <a:spcPct val="100000"/>
              </a:lnSpc>
              <a:spcBef>
                <a:spcPts val="1145"/>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Using transactions in Java:</a:t>
            </a:r>
            <a:endParaRPr b="0" i="0" sz="1400" u="none" cap="none" strike="noStrike">
              <a:solidFill>
                <a:srgbClr val="000000"/>
              </a:solidFill>
              <a:latin typeface="Arial"/>
              <a:ea typeface="Arial"/>
              <a:cs typeface="Arial"/>
              <a:sym typeface="Arial"/>
            </a:endParaRPr>
          </a:p>
        </p:txBody>
      </p:sp>
      <p:sp>
        <p:nvSpPr>
          <p:cNvPr id="2240" name="Google Shape;2240;p181"/>
          <p:cNvSpPr/>
          <p:nvPr/>
        </p:nvSpPr>
        <p:spPr>
          <a:xfrm>
            <a:off x="738093" y="4720170"/>
            <a:ext cx="2925152" cy="1740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41" name="Google Shape;2241;p181"/>
          <p:cNvSpPr/>
          <p:nvPr/>
        </p:nvSpPr>
        <p:spPr>
          <a:xfrm>
            <a:off x="733221" y="5056022"/>
            <a:ext cx="88900" cy="17145"/>
          </a:xfrm>
          <a:custGeom>
            <a:rect b="b" l="l" r="r" t="t"/>
            <a:pathLst>
              <a:path extrusionOk="0" h="17145" w="88900">
                <a:moveTo>
                  <a:pt x="17157" y="0"/>
                </a:moveTo>
                <a:lnTo>
                  <a:pt x="0" y="0"/>
                </a:lnTo>
                <a:lnTo>
                  <a:pt x="0" y="17157"/>
                </a:lnTo>
                <a:lnTo>
                  <a:pt x="17157" y="17157"/>
                </a:lnTo>
                <a:lnTo>
                  <a:pt x="17157" y="0"/>
                </a:lnTo>
                <a:close/>
              </a:path>
              <a:path extrusionOk="0" h="17145" w="88900">
                <a:moveTo>
                  <a:pt x="52933" y="0"/>
                </a:moveTo>
                <a:lnTo>
                  <a:pt x="35775" y="0"/>
                </a:lnTo>
                <a:lnTo>
                  <a:pt x="35775" y="17157"/>
                </a:lnTo>
                <a:lnTo>
                  <a:pt x="52933" y="17157"/>
                </a:lnTo>
                <a:lnTo>
                  <a:pt x="52933" y="0"/>
                </a:lnTo>
                <a:close/>
              </a:path>
              <a:path extrusionOk="0" h="17145" w="88900">
                <a:moveTo>
                  <a:pt x="88722" y="0"/>
                </a:moveTo>
                <a:lnTo>
                  <a:pt x="71564" y="0"/>
                </a:lnTo>
                <a:lnTo>
                  <a:pt x="71564" y="17157"/>
                </a:lnTo>
                <a:lnTo>
                  <a:pt x="88722" y="17157"/>
                </a:lnTo>
                <a:lnTo>
                  <a:pt x="88722"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42" name="Google Shape;2242;p181"/>
          <p:cNvSpPr/>
          <p:nvPr/>
        </p:nvSpPr>
        <p:spPr>
          <a:xfrm>
            <a:off x="736172" y="5360238"/>
            <a:ext cx="2076682" cy="5685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43" name="Google Shape;2243;p181"/>
          <p:cNvSpPr/>
          <p:nvPr/>
        </p:nvSpPr>
        <p:spPr>
          <a:xfrm>
            <a:off x="951453" y="6002496"/>
            <a:ext cx="1648040" cy="17186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44" name="Google Shape;2244;p181"/>
          <p:cNvSpPr/>
          <p:nvPr/>
        </p:nvSpPr>
        <p:spPr>
          <a:xfrm>
            <a:off x="738093" y="6429216"/>
            <a:ext cx="2818472" cy="17186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45" name="Google Shape;2245;p181"/>
          <p:cNvSpPr/>
          <p:nvPr/>
        </p:nvSpPr>
        <p:spPr>
          <a:xfrm>
            <a:off x="556259" y="4442459"/>
            <a:ext cx="8232775" cy="2268220"/>
          </a:xfrm>
          <a:custGeom>
            <a:rect b="b" l="l" r="r" t="t"/>
            <a:pathLst>
              <a:path extrusionOk="0" h="2268220" w="8232775">
                <a:moveTo>
                  <a:pt x="0" y="0"/>
                </a:moveTo>
                <a:lnTo>
                  <a:pt x="8232648" y="0"/>
                </a:lnTo>
                <a:lnTo>
                  <a:pt x="8232648" y="2267712"/>
                </a:lnTo>
                <a:lnTo>
                  <a:pt x="0" y="2267712"/>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46" name="Google Shape;2246;p181"/>
          <p:cNvSpPr txBox="1"/>
          <p:nvPr/>
        </p:nvSpPr>
        <p:spPr>
          <a:xfrm>
            <a:off x="635000" y="4605807"/>
            <a:ext cx="3006090" cy="193548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cnEmps.setAutoCommit(false);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0" marR="0" rtl="0" algn="l">
              <a:lnSpc>
                <a:spcPct val="100000"/>
              </a:lnSpc>
              <a:spcBef>
                <a:spcPts val="10"/>
              </a:spcBef>
              <a:spcAft>
                <a:spcPts val="0"/>
              </a:spcAft>
              <a:buClr>
                <a:srgbClr val="000000"/>
              </a:buClr>
              <a:buSzPts val="1450"/>
              <a:buFont typeface="Arial"/>
              <a:buNone/>
            </a:pPr>
            <a:r>
              <a:t/>
            </a:r>
            <a:endParaRPr b="0" i="0" sz="1450" u="none" cap="none" strike="noStrike">
              <a:solidFill>
                <a:schemeClr val="dk1"/>
              </a:solidFill>
              <a:latin typeface="Times New Roman"/>
              <a:ea typeface="Times New Roman"/>
              <a:cs typeface="Times New Roman"/>
              <a:sym typeface="Times New Roman"/>
            </a:endParaRPr>
          </a:p>
          <a:p>
            <a:pPr indent="-213993" lvl="0" marL="226059" marR="855344"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if (someError)  cnEmps.rollback();</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else</a:t>
            </a:r>
            <a:endParaRPr b="0" i="0" sz="1400" u="none" cap="none" strike="noStrike">
              <a:solidFill>
                <a:schemeClr val="dk1"/>
              </a:solidFill>
              <a:latin typeface="Oi"/>
              <a:ea typeface="Oi"/>
              <a:cs typeface="Oi"/>
              <a:sym typeface="Oi"/>
            </a:endParaRPr>
          </a:p>
          <a:p>
            <a:pPr indent="0" lvl="0" marL="226059"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cnEmps.commit();</a:t>
            </a:r>
            <a:endParaRPr b="0" i="0" sz="1400" u="none" cap="none" strike="noStrike">
              <a:solidFill>
                <a:schemeClr val="dk1"/>
              </a:solidFill>
              <a:latin typeface="Oi"/>
              <a:ea typeface="Oi"/>
              <a:cs typeface="Oi"/>
              <a:sym typeface="Oi"/>
            </a:endParaRPr>
          </a:p>
          <a:p>
            <a:pPr indent="0" lvl="0" marL="0" marR="0" rtl="0" algn="l">
              <a:lnSpc>
                <a:spcPct val="100000"/>
              </a:lnSpc>
              <a:spcBef>
                <a:spcPts val="10"/>
              </a:spcBef>
              <a:spcAft>
                <a:spcPts val="0"/>
              </a:spcAft>
              <a:buClr>
                <a:srgbClr val="000000"/>
              </a:buClr>
              <a:buSzPts val="1450"/>
              <a:buFont typeface="Arial"/>
              <a:buNone/>
            </a:pPr>
            <a:r>
              <a:t/>
            </a:r>
            <a:endParaRPr b="0" i="0" sz="145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cnEmps.setAutoCommit(true);</a:t>
            </a:r>
            <a:endParaRPr b="0" i="0" sz="1400" u="none" cap="none" strike="noStrike">
              <a:solidFill>
                <a:schemeClr val="dk1"/>
              </a:solidFill>
              <a:latin typeface="Oi"/>
              <a:ea typeface="Oi"/>
              <a:cs typeface="Oi"/>
              <a:sym typeface="Oi"/>
            </a:endParaRPr>
          </a:p>
        </p:txBody>
      </p:sp>
      <p:sp>
        <p:nvSpPr>
          <p:cNvPr id="2247" name="Google Shape;2247;p181"/>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Using Transactions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82"/>
          <p:cNvSpPr txBox="1"/>
          <p:nvPr/>
        </p:nvSpPr>
        <p:spPr>
          <a:xfrm>
            <a:off x="485140" y="1241171"/>
            <a:ext cx="4765040" cy="1231106"/>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What is Metadata?</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Getting Metadata for a Database</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Getting Metadata for a Result Set</a:t>
            </a:r>
            <a:endParaRPr b="0" i="0" sz="2000" u="none" cap="none" strike="noStrike">
              <a:solidFill>
                <a:srgbClr val="0C0C0C"/>
              </a:solidFill>
              <a:latin typeface="Cambria"/>
              <a:ea typeface="Cambria"/>
              <a:cs typeface="Cambria"/>
              <a:sym typeface="Cambria"/>
            </a:endParaRPr>
          </a:p>
        </p:txBody>
      </p:sp>
      <p:sp>
        <p:nvSpPr>
          <p:cNvPr id="2253" name="Google Shape;2253;p182"/>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Obtaining Metadata</a:t>
            </a:r>
            <a:endParaRPr b="0" i="0" sz="1400" u="none" cap="none" strike="noStrike">
              <a:solidFill>
                <a:srgbClr val="000000"/>
              </a:solidFill>
              <a:latin typeface="Arial"/>
              <a:ea typeface="Arial"/>
              <a:cs typeface="Arial"/>
              <a:sym typeface="Arial"/>
            </a:endParaRPr>
          </a:p>
        </p:txBody>
      </p:sp>
      <p:pic>
        <p:nvPicPr>
          <p:cNvPr descr="http://blog.commlabindia.com/wp-content/uploads/2014/11/interesting-blogs-on-how-to-create-learning-objectives-2.png" id="2254" name="Google Shape;2254;p182"/>
          <p:cNvPicPr preferRelativeResize="0"/>
          <p:nvPr/>
        </p:nvPicPr>
        <p:blipFill rotWithShape="1">
          <a:blip r:embed="rId3">
            <a:alphaModFix/>
          </a:blip>
          <a:srcRect b="0" l="0" r="0" t="0"/>
          <a:stretch/>
        </p:blipFill>
        <p:spPr>
          <a:xfrm>
            <a:off x="5857010" y="3925932"/>
            <a:ext cx="3267940" cy="205413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183"/>
          <p:cNvSpPr txBox="1"/>
          <p:nvPr/>
        </p:nvSpPr>
        <p:spPr>
          <a:xfrm>
            <a:off x="485140" y="1235075"/>
            <a:ext cx="7925434" cy="1813317"/>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chemeClr val="dk1"/>
              </a:buClr>
              <a:buSzPts val="1400"/>
              <a:buFont typeface="Arial"/>
              <a:buChar char="•"/>
            </a:pPr>
            <a:r>
              <a:rPr b="0" i="0" lang="en-US" sz="2400" u="none" cap="none" strike="noStrike">
                <a:solidFill>
                  <a:schemeClr val="dk1"/>
                </a:solidFill>
                <a:latin typeface="Cambria"/>
                <a:ea typeface="Cambria"/>
                <a:cs typeface="Cambria"/>
                <a:sym typeface="Cambria"/>
              </a:rPr>
              <a:t>Metadata = "data about data" </a:t>
            </a:r>
            <a:r>
              <a:rPr b="0" i="0" lang="en-US" sz="2400" u="none" cap="none" strike="noStrike">
                <a:solidFill>
                  <a:schemeClr val="dk1"/>
                </a:solidFill>
                <a:latin typeface="Noto Sans Symbols"/>
                <a:ea typeface="Noto Sans Symbols"/>
                <a:cs typeface="Noto Sans Symbols"/>
                <a:sym typeface="Noto Sans Symbols"/>
              </a:rPr>
              <a:t>☺</a:t>
            </a:r>
            <a:endParaRPr b="0" i="0" sz="2400" u="none" cap="none" strike="noStrike">
              <a:solidFill>
                <a:schemeClr val="dk1"/>
              </a:solidFill>
              <a:latin typeface="Noto Sans Symbols"/>
              <a:ea typeface="Noto Sans Symbols"/>
              <a:cs typeface="Noto Sans Symbols"/>
              <a:sym typeface="Noto Sans Symbols"/>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09550" lvl="0" marL="342900" marR="0" rtl="0" algn="l">
              <a:lnSpc>
                <a:spcPct val="100000"/>
              </a:lnSpc>
              <a:spcBef>
                <a:spcPts val="55"/>
              </a:spcBef>
              <a:spcAft>
                <a:spcPts val="0"/>
              </a:spcAft>
              <a:buClr>
                <a:schemeClr val="dk1"/>
              </a:buClr>
              <a:buSzPts val="2100"/>
              <a:buFont typeface="Arial"/>
              <a:buNone/>
            </a:pPr>
            <a:r>
              <a:t/>
            </a:r>
            <a:endParaRPr b="0" i="0" sz="2100" u="none" cap="none" strike="noStrike">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0"/>
              </a:spcBef>
              <a:spcAft>
                <a:spcPts val="0"/>
              </a:spcAft>
              <a:buClr>
                <a:schemeClr val="dk1"/>
              </a:buClr>
              <a:buSzPts val="1400"/>
              <a:buFont typeface="Arial"/>
              <a:buChar char="•"/>
            </a:pPr>
            <a:r>
              <a:rPr b="0" i="0" lang="en-US" sz="2400" u="none" cap="none" strike="noStrike">
                <a:solidFill>
                  <a:schemeClr val="dk1"/>
                </a:solidFill>
                <a:latin typeface="Cambria"/>
                <a:ea typeface="Cambria"/>
                <a:cs typeface="Cambria"/>
                <a:sym typeface="Cambria"/>
              </a:rPr>
              <a:t>JDBC defines two Java interfaces, to allow you to obtain  metadata about the database or a particular result set</a:t>
            </a:r>
            <a:endParaRPr b="0" i="0" sz="2400" u="none" cap="none" strike="noStrike">
              <a:solidFill>
                <a:schemeClr val="dk1"/>
              </a:solidFill>
              <a:latin typeface="Cambria"/>
              <a:ea typeface="Cambria"/>
              <a:cs typeface="Cambria"/>
              <a:sym typeface="Cambria"/>
            </a:endParaRPr>
          </a:p>
        </p:txBody>
      </p:sp>
      <p:sp>
        <p:nvSpPr>
          <p:cNvPr id="2260" name="Google Shape;2260;p183"/>
          <p:cNvSpPr/>
          <p:nvPr/>
        </p:nvSpPr>
        <p:spPr>
          <a:xfrm>
            <a:off x="860552" y="3204464"/>
            <a:ext cx="2292350" cy="608330"/>
          </a:xfrm>
          <a:custGeom>
            <a:rect b="b" l="l" r="r" t="t"/>
            <a:pathLst>
              <a:path extrusionOk="0" h="608329" w="2292350">
                <a:moveTo>
                  <a:pt x="0" y="0"/>
                </a:moveTo>
                <a:lnTo>
                  <a:pt x="2292096" y="0"/>
                </a:lnTo>
                <a:lnTo>
                  <a:pt x="2292096" y="608076"/>
                </a:lnTo>
                <a:lnTo>
                  <a:pt x="0" y="608076"/>
                </a:lnTo>
                <a:lnTo>
                  <a:pt x="0"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61" name="Google Shape;2261;p183"/>
          <p:cNvSpPr/>
          <p:nvPr/>
        </p:nvSpPr>
        <p:spPr>
          <a:xfrm>
            <a:off x="1311859" y="3323018"/>
            <a:ext cx="1391285" cy="142875"/>
          </a:xfrm>
          <a:custGeom>
            <a:rect b="b" l="l" r="r" t="t"/>
            <a:pathLst>
              <a:path extrusionOk="0" h="142875" w="1391285">
                <a:moveTo>
                  <a:pt x="94208" y="46405"/>
                </a:moveTo>
                <a:lnTo>
                  <a:pt x="0" y="93484"/>
                </a:lnTo>
                <a:lnTo>
                  <a:pt x="94208" y="140436"/>
                </a:lnTo>
                <a:lnTo>
                  <a:pt x="94208" y="123469"/>
                </a:lnTo>
                <a:lnTo>
                  <a:pt x="31851" y="93471"/>
                </a:lnTo>
                <a:lnTo>
                  <a:pt x="94208" y="63411"/>
                </a:lnTo>
                <a:lnTo>
                  <a:pt x="94208" y="46405"/>
                </a:lnTo>
                <a:close/>
              </a:path>
              <a:path extrusionOk="0" h="142875" w="1391285">
                <a:moveTo>
                  <a:pt x="202412" y="46405"/>
                </a:moveTo>
                <a:lnTo>
                  <a:pt x="108204" y="93484"/>
                </a:lnTo>
                <a:lnTo>
                  <a:pt x="202412" y="140436"/>
                </a:lnTo>
                <a:lnTo>
                  <a:pt x="202412" y="123469"/>
                </a:lnTo>
                <a:lnTo>
                  <a:pt x="140055" y="93471"/>
                </a:lnTo>
                <a:lnTo>
                  <a:pt x="202412" y="63411"/>
                </a:lnTo>
                <a:lnTo>
                  <a:pt x="202412" y="46405"/>
                </a:lnTo>
                <a:close/>
              </a:path>
              <a:path extrusionOk="0" h="142875" w="1391285">
                <a:moveTo>
                  <a:pt x="277964" y="44234"/>
                </a:moveTo>
                <a:lnTo>
                  <a:pt x="223901" y="44234"/>
                </a:lnTo>
                <a:lnTo>
                  <a:pt x="223901" y="60337"/>
                </a:lnTo>
                <a:lnTo>
                  <a:pt x="257594" y="60337"/>
                </a:lnTo>
                <a:lnTo>
                  <a:pt x="257594" y="140436"/>
                </a:lnTo>
                <a:lnTo>
                  <a:pt x="277964" y="140436"/>
                </a:lnTo>
                <a:lnTo>
                  <a:pt x="277964" y="44234"/>
                </a:lnTo>
                <a:close/>
              </a:path>
              <a:path extrusionOk="0" h="142875" w="1391285">
                <a:moveTo>
                  <a:pt x="280136" y="2184"/>
                </a:moveTo>
                <a:lnTo>
                  <a:pt x="255498" y="2184"/>
                </a:lnTo>
                <a:lnTo>
                  <a:pt x="255498" y="26733"/>
                </a:lnTo>
                <a:lnTo>
                  <a:pt x="280136" y="26733"/>
                </a:lnTo>
                <a:lnTo>
                  <a:pt x="280136" y="2184"/>
                </a:lnTo>
                <a:close/>
              </a:path>
              <a:path extrusionOk="0" h="142875" w="1391285">
                <a:moveTo>
                  <a:pt x="353174" y="44234"/>
                </a:moveTo>
                <a:lnTo>
                  <a:pt x="332803" y="44234"/>
                </a:lnTo>
                <a:lnTo>
                  <a:pt x="332803" y="140436"/>
                </a:lnTo>
                <a:lnTo>
                  <a:pt x="353174" y="140436"/>
                </a:lnTo>
                <a:lnTo>
                  <a:pt x="353174" y="78651"/>
                </a:lnTo>
                <a:lnTo>
                  <a:pt x="359560" y="71209"/>
                </a:lnTo>
                <a:lnTo>
                  <a:pt x="365801" y="65895"/>
                </a:lnTo>
                <a:lnTo>
                  <a:pt x="371894" y="62708"/>
                </a:lnTo>
                <a:lnTo>
                  <a:pt x="377553" y="61696"/>
                </a:lnTo>
                <a:lnTo>
                  <a:pt x="353174" y="61696"/>
                </a:lnTo>
                <a:lnTo>
                  <a:pt x="353174" y="44234"/>
                </a:lnTo>
                <a:close/>
              </a:path>
              <a:path extrusionOk="0" h="142875" w="1391285">
                <a:moveTo>
                  <a:pt x="409498" y="61645"/>
                </a:moveTo>
                <a:lnTo>
                  <a:pt x="382524" y="61645"/>
                </a:lnTo>
                <a:lnTo>
                  <a:pt x="385851" y="62979"/>
                </a:lnTo>
                <a:lnTo>
                  <a:pt x="389801" y="68313"/>
                </a:lnTo>
                <a:lnTo>
                  <a:pt x="390791" y="73063"/>
                </a:lnTo>
                <a:lnTo>
                  <a:pt x="390791" y="140436"/>
                </a:lnTo>
                <a:lnTo>
                  <a:pt x="411162" y="140436"/>
                </a:lnTo>
                <a:lnTo>
                  <a:pt x="411162" y="75285"/>
                </a:lnTo>
                <a:lnTo>
                  <a:pt x="409498" y="61645"/>
                </a:lnTo>
                <a:close/>
              </a:path>
              <a:path extrusionOk="0" h="142875" w="1391285">
                <a:moveTo>
                  <a:pt x="382943" y="42227"/>
                </a:moveTo>
                <a:lnTo>
                  <a:pt x="373223" y="43444"/>
                </a:lnTo>
                <a:lnTo>
                  <a:pt x="365020" y="47094"/>
                </a:lnTo>
                <a:lnTo>
                  <a:pt x="358336" y="53178"/>
                </a:lnTo>
                <a:lnTo>
                  <a:pt x="353174" y="61696"/>
                </a:lnTo>
                <a:lnTo>
                  <a:pt x="377553" y="61696"/>
                </a:lnTo>
                <a:lnTo>
                  <a:pt x="377837" y="61645"/>
                </a:lnTo>
                <a:lnTo>
                  <a:pt x="409498" y="61645"/>
                </a:lnTo>
                <a:lnTo>
                  <a:pt x="409398" y="60824"/>
                </a:lnTo>
                <a:lnTo>
                  <a:pt x="404106" y="50493"/>
                </a:lnTo>
                <a:lnTo>
                  <a:pt x="395287" y="44294"/>
                </a:lnTo>
                <a:lnTo>
                  <a:pt x="382943" y="42227"/>
                </a:lnTo>
                <a:close/>
              </a:path>
              <a:path extrusionOk="0" h="142875" w="1391285">
                <a:moveTo>
                  <a:pt x="480098" y="62509"/>
                </a:moveTo>
                <a:lnTo>
                  <a:pt x="459727" y="62509"/>
                </a:lnTo>
                <a:lnTo>
                  <a:pt x="459727" y="105524"/>
                </a:lnTo>
                <a:lnTo>
                  <a:pt x="478904" y="140642"/>
                </a:lnTo>
                <a:lnTo>
                  <a:pt x="496874" y="142608"/>
                </a:lnTo>
                <a:lnTo>
                  <a:pt x="503049" y="142453"/>
                </a:lnTo>
                <a:lnTo>
                  <a:pt x="509477" y="141989"/>
                </a:lnTo>
                <a:lnTo>
                  <a:pt x="516161" y="141215"/>
                </a:lnTo>
                <a:lnTo>
                  <a:pt x="523100" y="140131"/>
                </a:lnTo>
                <a:lnTo>
                  <a:pt x="523100" y="126504"/>
                </a:lnTo>
                <a:lnTo>
                  <a:pt x="493369" y="126504"/>
                </a:lnTo>
                <a:lnTo>
                  <a:pt x="487934" y="125247"/>
                </a:lnTo>
                <a:lnTo>
                  <a:pt x="480098" y="113423"/>
                </a:lnTo>
                <a:lnTo>
                  <a:pt x="480098" y="62509"/>
                </a:lnTo>
                <a:close/>
              </a:path>
              <a:path extrusionOk="0" h="142875" w="1391285">
                <a:moveTo>
                  <a:pt x="523100" y="124117"/>
                </a:moveTo>
                <a:lnTo>
                  <a:pt x="514870" y="125704"/>
                </a:lnTo>
                <a:lnTo>
                  <a:pt x="507314" y="126504"/>
                </a:lnTo>
                <a:lnTo>
                  <a:pt x="523100" y="126504"/>
                </a:lnTo>
                <a:lnTo>
                  <a:pt x="523100" y="124117"/>
                </a:lnTo>
                <a:close/>
              </a:path>
              <a:path extrusionOk="0" h="142875" w="1391285">
                <a:moveTo>
                  <a:pt x="521195" y="46405"/>
                </a:moveTo>
                <a:lnTo>
                  <a:pt x="436562" y="46405"/>
                </a:lnTo>
                <a:lnTo>
                  <a:pt x="436562" y="62509"/>
                </a:lnTo>
                <a:lnTo>
                  <a:pt x="521195" y="62509"/>
                </a:lnTo>
                <a:lnTo>
                  <a:pt x="521195" y="46405"/>
                </a:lnTo>
                <a:close/>
              </a:path>
              <a:path extrusionOk="0" h="142875" w="1391285">
                <a:moveTo>
                  <a:pt x="480098" y="26377"/>
                </a:moveTo>
                <a:lnTo>
                  <a:pt x="459727" y="26377"/>
                </a:lnTo>
                <a:lnTo>
                  <a:pt x="459727" y="46405"/>
                </a:lnTo>
                <a:lnTo>
                  <a:pt x="480098" y="46405"/>
                </a:lnTo>
                <a:lnTo>
                  <a:pt x="480098" y="26377"/>
                </a:lnTo>
                <a:close/>
              </a:path>
              <a:path extrusionOk="0" h="142875" w="1391285">
                <a:moveTo>
                  <a:pt x="591197" y="42227"/>
                </a:moveTo>
                <a:lnTo>
                  <a:pt x="552937" y="64408"/>
                </a:lnTo>
                <a:lnTo>
                  <a:pt x="545731" y="93408"/>
                </a:lnTo>
                <a:lnTo>
                  <a:pt x="546565" y="104557"/>
                </a:lnTo>
                <a:lnTo>
                  <a:pt x="575267" y="139417"/>
                </a:lnTo>
                <a:lnTo>
                  <a:pt x="597103" y="142608"/>
                </a:lnTo>
                <a:lnTo>
                  <a:pt x="604825" y="142215"/>
                </a:lnTo>
                <a:lnTo>
                  <a:pt x="613057" y="141035"/>
                </a:lnTo>
                <a:lnTo>
                  <a:pt x="621799" y="139066"/>
                </a:lnTo>
                <a:lnTo>
                  <a:pt x="631050" y="136309"/>
                </a:lnTo>
                <a:lnTo>
                  <a:pt x="631050" y="126504"/>
                </a:lnTo>
                <a:lnTo>
                  <a:pt x="599401" y="126504"/>
                </a:lnTo>
                <a:lnTo>
                  <a:pt x="585983" y="124752"/>
                </a:lnTo>
                <a:lnTo>
                  <a:pt x="576149" y="119495"/>
                </a:lnTo>
                <a:lnTo>
                  <a:pt x="569899" y="110736"/>
                </a:lnTo>
                <a:lnTo>
                  <a:pt x="567232" y="98475"/>
                </a:lnTo>
                <a:lnTo>
                  <a:pt x="630440" y="98475"/>
                </a:lnTo>
                <a:lnTo>
                  <a:pt x="630440" y="91351"/>
                </a:lnTo>
                <a:lnTo>
                  <a:pt x="629979" y="82359"/>
                </a:lnTo>
                <a:lnTo>
                  <a:pt x="567740" y="82359"/>
                </a:lnTo>
                <a:lnTo>
                  <a:pt x="568490" y="75336"/>
                </a:lnTo>
                <a:lnTo>
                  <a:pt x="570801" y="69570"/>
                </a:lnTo>
                <a:lnTo>
                  <a:pt x="578573" y="60578"/>
                </a:lnTo>
                <a:lnTo>
                  <a:pt x="583603" y="58331"/>
                </a:lnTo>
                <a:lnTo>
                  <a:pt x="623310" y="58331"/>
                </a:lnTo>
                <a:lnTo>
                  <a:pt x="620877" y="54343"/>
                </a:lnTo>
                <a:lnTo>
                  <a:pt x="615436" y="49042"/>
                </a:lnTo>
                <a:lnTo>
                  <a:pt x="608676" y="45256"/>
                </a:lnTo>
                <a:lnTo>
                  <a:pt x="600596" y="42984"/>
                </a:lnTo>
                <a:lnTo>
                  <a:pt x="591197" y="42227"/>
                </a:lnTo>
                <a:close/>
              </a:path>
              <a:path extrusionOk="0" h="142875" w="1391285">
                <a:moveTo>
                  <a:pt x="631050" y="120014"/>
                </a:moveTo>
                <a:lnTo>
                  <a:pt x="622179" y="122856"/>
                </a:lnTo>
                <a:lnTo>
                  <a:pt x="613949" y="124883"/>
                </a:lnTo>
                <a:lnTo>
                  <a:pt x="606357" y="126099"/>
                </a:lnTo>
                <a:lnTo>
                  <a:pt x="599401" y="126504"/>
                </a:lnTo>
                <a:lnTo>
                  <a:pt x="631050" y="126504"/>
                </a:lnTo>
                <a:lnTo>
                  <a:pt x="631050" y="120014"/>
                </a:lnTo>
                <a:close/>
              </a:path>
              <a:path extrusionOk="0" h="142875" w="1391285">
                <a:moveTo>
                  <a:pt x="623310" y="58331"/>
                </a:moveTo>
                <a:lnTo>
                  <a:pt x="589749" y="58331"/>
                </a:lnTo>
                <a:lnTo>
                  <a:pt x="598143" y="59792"/>
                </a:lnTo>
                <a:lnTo>
                  <a:pt x="604140" y="64177"/>
                </a:lnTo>
                <a:lnTo>
                  <a:pt x="607739" y="71484"/>
                </a:lnTo>
                <a:lnTo>
                  <a:pt x="608939" y="81711"/>
                </a:lnTo>
                <a:lnTo>
                  <a:pt x="608939" y="82359"/>
                </a:lnTo>
                <a:lnTo>
                  <a:pt x="629979" y="82359"/>
                </a:lnTo>
                <a:lnTo>
                  <a:pt x="629843" y="79707"/>
                </a:lnTo>
                <a:lnTo>
                  <a:pt x="628049" y="69656"/>
                </a:lnTo>
                <a:lnTo>
                  <a:pt x="625061" y="61200"/>
                </a:lnTo>
                <a:lnTo>
                  <a:pt x="623310" y="58331"/>
                </a:lnTo>
                <a:close/>
              </a:path>
              <a:path extrusionOk="0" h="142875" w="1391285">
                <a:moveTo>
                  <a:pt x="688581" y="44234"/>
                </a:moveTo>
                <a:lnTo>
                  <a:pt x="668210" y="44234"/>
                </a:lnTo>
                <a:lnTo>
                  <a:pt x="668210" y="140436"/>
                </a:lnTo>
                <a:lnTo>
                  <a:pt x="688581" y="140436"/>
                </a:lnTo>
                <a:lnTo>
                  <a:pt x="688581" y="78930"/>
                </a:lnTo>
                <a:lnTo>
                  <a:pt x="693521" y="72250"/>
                </a:lnTo>
                <a:lnTo>
                  <a:pt x="698296" y="67500"/>
                </a:lnTo>
                <a:lnTo>
                  <a:pt x="707517" y="61836"/>
                </a:lnTo>
                <a:lnTo>
                  <a:pt x="708046" y="61696"/>
                </a:lnTo>
                <a:lnTo>
                  <a:pt x="688581" y="61696"/>
                </a:lnTo>
                <a:lnTo>
                  <a:pt x="688581" y="44234"/>
                </a:lnTo>
                <a:close/>
              </a:path>
              <a:path extrusionOk="0" h="142875" w="1391285">
                <a:moveTo>
                  <a:pt x="740206" y="60426"/>
                </a:moveTo>
                <a:lnTo>
                  <a:pt x="720788" y="60426"/>
                </a:lnTo>
                <a:lnTo>
                  <a:pt x="722477" y="60604"/>
                </a:lnTo>
                <a:lnTo>
                  <a:pt x="724014" y="60947"/>
                </a:lnTo>
                <a:lnTo>
                  <a:pt x="724014" y="74180"/>
                </a:lnTo>
                <a:lnTo>
                  <a:pt x="740206" y="74180"/>
                </a:lnTo>
                <a:lnTo>
                  <a:pt x="740206" y="60426"/>
                </a:lnTo>
                <a:close/>
              </a:path>
              <a:path extrusionOk="0" h="142875" w="1391285">
                <a:moveTo>
                  <a:pt x="726287" y="42227"/>
                </a:moveTo>
                <a:lnTo>
                  <a:pt x="721144" y="42227"/>
                </a:lnTo>
                <a:lnTo>
                  <a:pt x="710657" y="43444"/>
                </a:lnTo>
                <a:lnTo>
                  <a:pt x="701733" y="47094"/>
                </a:lnTo>
                <a:lnTo>
                  <a:pt x="694374" y="53178"/>
                </a:lnTo>
                <a:lnTo>
                  <a:pt x="688581" y="61696"/>
                </a:lnTo>
                <a:lnTo>
                  <a:pt x="708046" y="61696"/>
                </a:lnTo>
                <a:lnTo>
                  <a:pt x="712863" y="60426"/>
                </a:lnTo>
                <a:lnTo>
                  <a:pt x="740206" y="60426"/>
                </a:lnTo>
                <a:lnTo>
                  <a:pt x="740206" y="44742"/>
                </a:lnTo>
                <a:lnTo>
                  <a:pt x="732650" y="43065"/>
                </a:lnTo>
                <a:lnTo>
                  <a:pt x="726287" y="42227"/>
                </a:lnTo>
                <a:close/>
              </a:path>
              <a:path extrusionOk="0" h="142875" w="1391285">
                <a:moveTo>
                  <a:pt x="808367" y="62509"/>
                </a:moveTo>
                <a:lnTo>
                  <a:pt x="787996" y="62509"/>
                </a:lnTo>
                <a:lnTo>
                  <a:pt x="787996" y="140436"/>
                </a:lnTo>
                <a:lnTo>
                  <a:pt x="808367" y="140436"/>
                </a:lnTo>
                <a:lnTo>
                  <a:pt x="808367" y="62509"/>
                </a:lnTo>
                <a:close/>
              </a:path>
              <a:path extrusionOk="0" h="142875" w="1391285">
                <a:moveTo>
                  <a:pt x="852678" y="46405"/>
                </a:moveTo>
                <a:lnTo>
                  <a:pt x="762749" y="46405"/>
                </a:lnTo>
                <a:lnTo>
                  <a:pt x="762749" y="62509"/>
                </a:lnTo>
                <a:lnTo>
                  <a:pt x="852678" y="62509"/>
                </a:lnTo>
                <a:lnTo>
                  <a:pt x="852678" y="46405"/>
                </a:lnTo>
                <a:close/>
              </a:path>
              <a:path extrusionOk="0" h="142875" w="1391285">
                <a:moveTo>
                  <a:pt x="828471" y="0"/>
                </a:moveTo>
                <a:lnTo>
                  <a:pt x="790389" y="20894"/>
                </a:lnTo>
                <a:lnTo>
                  <a:pt x="787996" y="38315"/>
                </a:lnTo>
                <a:lnTo>
                  <a:pt x="787996" y="46405"/>
                </a:lnTo>
                <a:lnTo>
                  <a:pt x="808367" y="46405"/>
                </a:lnTo>
                <a:lnTo>
                  <a:pt x="808367" y="28803"/>
                </a:lnTo>
                <a:lnTo>
                  <a:pt x="809904" y="23469"/>
                </a:lnTo>
                <a:lnTo>
                  <a:pt x="816089" y="17576"/>
                </a:lnTo>
                <a:lnTo>
                  <a:pt x="821677" y="16103"/>
                </a:lnTo>
                <a:lnTo>
                  <a:pt x="856157" y="16103"/>
                </a:lnTo>
                <a:lnTo>
                  <a:pt x="856157" y="4140"/>
                </a:lnTo>
                <a:lnTo>
                  <a:pt x="849261" y="2330"/>
                </a:lnTo>
                <a:lnTo>
                  <a:pt x="842348" y="1036"/>
                </a:lnTo>
                <a:lnTo>
                  <a:pt x="835417" y="259"/>
                </a:lnTo>
                <a:lnTo>
                  <a:pt x="828471" y="0"/>
                </a:lnTo>
                <a:close/>
              </a:path>
              <a:path extrusionOk="0" h="142875" w="1391285">
                <a:moveTo>
                  <a:pt x="856157" y="16103"/>
                </a:moveTo>
                <a:lnTo>
                  <a:pt x="829754" y="16103"/>
                </a:lnTo>
                <a:lnTo>
                  <a:pt x="835812" y="16377"/>
                </a:lnTo>
                <a:lnTo>
                  <a:pt x="842232" y="17195"/>
                </a:lnTo>
                <a:lnTo>
                  <a:pt x="849014" y="18557"/>
                </a:lnTo>
                <a:lnTo>
                  <a:pt x="856157" y="20459"/>
                </a:lnTo>
                <a:lnTo>
                  <a:pt x="856157" y="16103"/>
                </a:lnTo>
                <a:close/>
              </a:path>
              <a:path extrusionOk="0" h="142875" w="1391285">
                <a:moveTo>
                  <a:pt x="943167" y="58331"/>
                </a:moveTo>
                <a:lnTo>
                  <a:pt x="914577" y="58331"/>
                </a:lnTo>
                <a:lnTo>
                  <a:pt x="918984" y="59562"/>
                </a:lnTo>
                <a:lnTo>
                  <a:pt x="924115" y="64503"/>
                </a:lnTo>
                <a:lnTo>
                  <a:pt x="925410" y="68757"/>
                </a:lnTo>
                <a:lnTo>
                  <a:pt x="925410" y="80975"/>
                </a:lnTo>
                <a:lnTo>
                  <a:pt x="916736" y="80975"/>
                </a:lnTo>
                <a:lnTo>
                  <a:pt x="906473" y="81549"/>
                </a:lnTo>
                <a:lnTo>
                  <a:pt x="871728" y="100923"/>
                </a:lnTo>
                <a:lnTo>
                  <a:pt x="868375" y="114731"/>
                </a:lnTo>
                <a:lnTo>
                  <a:pt x="868392" y="122720"/>
                </a:lnTo>
                <a:lnTo>
                  <a:pt x="871296" y="129235"/>
                </a:lnTo>
                <a:lnTo>
                  <a:pt x="882967" y="139522"/>
                </a:lnTo>
                <a:lnTo>
                  <a:pt x="890371" y="142087"/>
                </a:lnTo>
                <a:lnTo>
                  <a:pt x="899312" y="142087"/>
                </a:lnTo>
                <a:lnTo>
                  <a:pt x="907137" y="141287"/>
                </a:lnTo>
                <a:lnTo>
                  <a:pt x="914687" y="138887"/>
                </a:lnTo>
                <a:lnTo>
                  <a:pt x="921963" y="134886"/>
                </a:lnTo>
                <a:lnTo>
                  <a:pt x="928966" y="129285"/>
                </a:lnTo>
                <a:lnTo>
                  <a:pt x="959746" y="129285"/>
                </a:lnTo>
                <a:lnTo>
                  <a:pt x="959377" y="126682"/>
                </a:lnTo>
                <a:lnTo>
                  <a:pt x="949883" y="126682"/>
                </a:lnTo>
                <a:lnTo>
                  <a:pt x="948118" y="125882"/>
                </a:lnTo>
                <a:lnTo>
                  <a:pt x="947661" y="125107"/>
                </a:lnTo>
                <a:lnTo>
                  <a:pt x="899350" y="125107"/>
                </a:lnTo>
                <a:lnTo>
                  <a:pt x="895845" y="123913"/>
                </a:lnTo>
                <a:lnTo>
                  <a:pt x="890663" y="119138"/>
                </a:lnTo>
                <a:lnTo>
                  <a:pt x="889355" y="115938"/>
                </a:lnTo>
                <a:lnTo>
                  <a:pt x="889355" y="111925"/>
                </a:lnTo>
                <a:lnTo>
                  <a:pt x="891403" y="104514"/>
                </a:lnTo>
                <a:lnTo>
                  <a:pt x="897545" y="99220"/>
                </a:lnTo>
                <a:lnTo>
                  <a:pt x="907781" y="96042"/>
                </a:lnTo>
                <a:lnTo>
                  <a:pt x="922108" y="94983"/>
                </a:lnTo>
                <a:lnTo>
                  <a:pt x="945781" y="94983"/>
                </a:lnTo>
                <a:lnTo>
                  <a:pt x="945781" y="75133"/>
                </a:lnTo>
                <a:lnTo>
                  <a:pt x="945291" y="66846"/>
                </a:lnTo>
                <a:lnTo>
                  <a:pt x="943821" y="59853"/>
                </a:lnTo>
                <a:lnTo>
                  <a:pt x="943167" y="58331"/>
                </a:lnTo>
                <a:close/>
              </a:path>
              <a:path extrusionOk="0" h="142875" w="1391285">
                <a:moveTo>
                  <a:pt x="959746" y="129285"/>
                </a:moveTo>
                <a:lnTo>
                  <a:pt x="928966" y="129285"/>
                </a:lnTo>
                <a:lnTo>
                  <a:pt x="931557" y="137820"/>
                </a:lnTo>
                <a:lnTo>
                  <a:pt x="937412" y="142087"/>
                </a:lnTo>
                <a:lnTo>
                  <a:pt x="949617" y="142087"/>
                </a:lnTo>
                <a:lnTo>
                  <a:pt x="954468" y="140995"/>
                </a:lnTo>
                <a:lnTo>
                  <a:pt x="961097" y="138810"/>
                </a:lnTo>
                <a:lnTo>
                  <a:pt x="959746" y="129285"/>
                </a:lnTo>
                <a:close/>
              </a:path>
              <a:path extrusionOk="0" h="142875" w="1391285">
                <a:moveTo>
                  <a:pt x="959256" y="125831"/>
                </a:moveTo>
                <a:lnTo>
                  <a:pt x="955687" y="126390"/>
                </a:lnTo>
                <a:lnTo>
                  <a:pt x="953427" y="126682"/>
                </a:lnTo>
                <a:lnTo>
                  <a:pt x="959377" y="126682"/>
                </a:lnTo>
                <a:lnTo>
                  <a:pt x="959256" y="125831"/>
                </a:lnTo>
                <a:close/>
              </a:path>
              <a:path extrusionOk="0" h="142875" w="1391285">
                <a:moveTo>
                  <a:pt x="945781" y="94983"/>
                </a:moveTo>
                <a:lnTo>
                  <a:pt x="925410" y="94983"/>
                </a:lnTo>
                <a:lnTo>
                  <a:pt x="925410" y="115798"/>
                </a:lnTo>
                <a:lnTo>
                  <a:pt x="917905" y="122008"/>
                </a:lnTo>
                <a:lnTo>
                  <a:pt x="910678" y="125107"/>
                </a:lnTo>
                <a:lnTo>
                  <a:pt x="947661" y="125107"/>
                </a:lnTo>
                <a:lnTo>
                  <a:pt x="946251" y="122720"/>
                </a:lnTo>
                <a:lnTo>
                  <a:pt x="945781" y="119278"/>
                </a:lnTo>
                <a:lnTo>
                  <a:pt x="945781" y="94983"/>
                </a:lnTo>
                <a:close/>
              </a:path>
              <a:path extrusionOk="0" h="142875" w="1391285">
                <a:moveTo>
                  <a:pt x="911720" y="42227"/>
                </a:moveTo>
                <a:lnTo>
                  <a:pt x="903519" y="42660"/>
                </a:lnTo>
                <a:lnTo>
                  <a:pt x="894897" y="43957"/>
                </a:lnTo>
                <a:lnTo>
                  <a:pt x="885854" y="46117"/>
                </a:lnTo>
                <a:lnTo>
                  <a:pt x="876388" y="49136"/>
                </a:lnTo>
                <a:lnTo>
                  <a:pt x="876388" y="66535"/>
                </a:lnTo>
                <a:lnTo>
                  <a:pt x="885073" y="62944"/>
                </a:lnTo>
                <a:lnTo>
                  <a:pt x="893295" y="60380"/>
                </a:lnTo>
                <a:lnTo>
                  <a:pt x="901056" y="58843"/>
                </a:lnTo>
                <a:lnTo>
                  <a:pt x="908354" y="58331"/>
                </a:lnTo>
                <a:lnTo>
                  <a:pt x="943167" y="58331"/>
                </a:lnTo>
                <a:lnTo>
                  <a:pt x="941372" y="54153"/>
                </a:lnTo>
                <a:lnTo>
                  <a:pt x="937945" y="49745"/>
                </a:lnTo>
                <a:lnTo>
                  <a:pt x="933371" y="46454"/>
                </a:lnTo>
                <a:lnTo>
                  <a:pt x="927476" y="44105"/>
                </a:lnTo>
                <a:lnTo>
                  <a:pt x="920259" y="42696"/>
                </a:lnTo>
                <a:lnTo>
                  <a:pt x="911720" y="42227"/>
                </a:lnTo>
                <a:close/>
              </a:path>
              <a:path extrusionOk="0" h="142875" w="1391285">
                <a:moveTo>
                  <a:pt x="1029589" y="42227"/>
                </a:moveTo>
                <a:lnTo>
                  <a:pt x="992378" y="55537"/>
                </a:lnTo>
                <a:lnTo>
                  <a:pt x="978928" y="92379"/>
                </a:lnTo>
                <a:lnTo>
                  <a:pt x="979780" y="103700"/>
                </a:lnTo>
                <a:lnTo>
                  <a:pt x="1008994" y="139331"/>
                </a:lnTo>
                <a:lnTo>
                  <a:pt x="1031151" y="142608"/>
                </a:lnTo>
                <a:lnTo>
                  <a:pt x="1038821" y="142257"/>
                </a:lnTo>
                <a:lnTo>
                  <a:pt x="1046648" y="141204"/>
                </a:lnTo>
                <a:lnTo>
                  <a:pt x="1054632" y="139447"/>
                </a:lnTo>
                <a:lnTo>
                  <a:pt x="1062774" y="136982"/>
                </a:lnTo>
                <a:lnTo>
                  <a:pt x="1062774" y="126504"/>
                </a:lnTo>
                <a:lnTo>
                  <a:pt x="1033449" y="126504"/>
                </a:lnTo>
                <a:lnTo>
                  <a:pt x="1026101" y="125944"/>
                </a:lnTo>
                <a:lnTo>
                  <a:pt x="1000442" y="92379"/>
                </a:lnTo>
                <a:lnTo>
                  <a:pt x="1000952" y="84807"/>
                </a:lnTo>
                <a:lnTo>
                  <a:pt x="1021549" y="58331"/>
                </a:lnTo>
                <a:lnTo>
                  <a:pt x="1061034" y="58331"/>
                </a:lnTo>
                <a:lnTo>
                  <a:pt x="1061034" y="47142"/>
                </a:lnTo>
                <a:lnTo>
                  <a:pt x="1052874" y="44992"/>
                </a:lnTo>
                <a:lnTo>
                  <a:pt x="1044911" y="43456"/>
                </a:lnTo>
                <a:lnTo>
                  <a:pt x="1037149" y="42534"/>
                </a:lnTo>
                <a:lnTo>
                  <a:pt x="1029589" y="42227"/>
                </a:lnTo>
                <a:close/>
              </a:path>
              <a:path extrusionOk="0" h="142875" w="1391285">
                <a:moveTo>
                  <a:pt x="1062774" y="120789"/>
                </a:moveTo>
                <a:lnTo>
                  <a:pt x="1054425" y="123290"/>
                </a:lnTo>
                <a:lnTo>
                  <a:pt x="1046754" y="125075"/>
                </a:lnTo>
                <a:lnTo>
                  <a:pt x="1039762" y="126147"/>
                </a:lnTo>
                <a:lnTo>
                  <a:pt x="1033449" y="126504"/>
                </a:lnTo>
                <a:lnTo>
                  <a:pt x="1062774" y="126504"/>
                </a:lnTo>
                <a:lnTo>
                  <a:pt x="1062774" y="120789"/>
                </a:lnTo>
                <a:close/>
              </a:path>
              <a:path extrusionOk="0" h="142875" w="1391285">
                <a:moveTo>
                  <a:pt x="1061034" y="58331"/>
                </a:moveTo>
                <a:lnTo>
                  <a:pt x="1031125" y="58331"/>
                </a:lnTo>
                <a:lnTo>
                  <a:pt x="1037209" y="58699"/>
                </a:lnTo>
                <a:lnTo>
                  <a:pt x="1044222" y="59805"/>
                </a:lnTo>
                <a:lnTo>
                  <a:pt x="1052164" y="61647"/>
                </a:lnTo>
                <a:lnTo>
                  <a:pt x="1061034" y="64223"/>
                </a:lnTo>
                <a:lnTo>
                  <a:pt x="1061034" y="58331"/>
                </a:lnTo>
                <a:close/>
              </a:path>
              <a:path extrusionOk="0" h="142875" w="1391285">
                <a:moveTo>
                  <a:pt x="1130693" y="42227"/>
                </a:moveTo>
                <a:lnTo>
                  <a:pt x="1092433" y="64408"/>
                </a:lnTo>
                <a:lnTo>
                  <a:pt x="1085227" y="93408"/>
                </a:lnTo>
                <a:lnTo>
                  <a:pt x="1086061" y="104557"/>
                </a:lnTo>
                <a:lnTo>
                  <a:pt x="1114763" y="139417"/>
                </a:lnTo>
                <a:lnTo>
                  <a:pt x="1136599" y="142608"/>
                </a:lnTo>
                <a:lnTo>
                  <a:pt x="1144321" y="142215"/>
                </a:lnTo>
                <a:lnTo>
                  <a:pt x="1152553" y="141035"/>
                </a:lnTo>
                <a:lnTo>
                  <a:pt x="1161295" y="139066"/>
                </a:lnTo>
                <a:lnTo>
                  <a:pt x="1170546" y="136309"/>
                </a:lnTo>
                <a:lnTo>
                  <a:pt x="1170546" y="126504"/>
                </a:lnTo>
                <a:lnTo>
                  <a:pt x="1138897" y="126504"/>
                </a:lnTo>
                <a:lnTo>
                  <a:pt x="1125479" y="124752"/>
                </a:lnTo>
                <a:lnTo>
                  <a:pt x="1115645" y="119495"/>
                </a:lnTo>
                <a:lnTo>
                  <a:pt x="1109395" y="110736"/>
                </a:lnTo>
                <a:lnTo>
                  <a:pt x="1106728" y="98475"/>
                </a:lnTo>
                <a:lnTo>
                  <a:pt x="1169936" y="98475"/>
                </a:lnTo>
                <a:lnTo>
                  <a:pt x="1169936" y="91351"/>
                </a:lnTo>
                <a:lnTo>
                  <a:pt x="1169475" y="82359"/>
                </a:lnTo>
                <a:lnTo>
                  <a:pt x="1107236" y="82359"/>
                </a:lnTo>
                <a:lnTo>
                  <a:pt x="1107986" y="75336"/>
                </a:lnTo>
                <a:lnTo>
                  <a:pt x="1110297" y="69570"/>
                </a:lnTo>
                <a:lnTo>
                  <a:pt x="1118069" y="60578"/>
                </a:lnTo>
                <a:lnTo>
                  <a:pt x="1123099" y="58331"/>
                </a:lnTo>
                <a:lnTo>
                  <a:pt x="1162806" y="58331"/>
                </a:lnTo>
                <a:lnTo>
                  <a:pt x="1160373" y="54343"/>
                </a:lnTo>
                <a:lnTo>
                  <a:pt x="1154932" y="49042"/>
                </a:lnTo>
                <a:lnTo>
                  <a:pt x="1148172" y="45256"/>
                </a:lnTo>
                <a:lnTo>
                  <a:pt x="1140092" y="42984"/>
                </a:lnTo>
                <a:lnTo>
                  <a:pt x="1130693" y="42227"/>
                </a:lnTo>
                <a:close/>
              </a:path>
              <a:path extrusionOk="0" h="142875" w="1391285">
                <a:moveTo>
                  <a:pt x="1170546" y="120014"/>
                </a:moveTo>
                <a:lnTo>
                  <a:pt x="1161675" y="122856"/>
                </a:lnTo>
                <a:lnTo>
                  <a:pt x="1153445" y="124883"/>
                </a:lnTo>
                <a:lnTo>
                  <a:pt x="1145853" y="126099"/>
                </a:lnTo>
                <a:lnTo>
                  <a:pt x="1138897" y="126504"/>
                </a:lnTo>
                <a:lnTo>
                  <a:pt x="1170546" y="126504"/>
                </a:lnTo>
                <a:lnTo>
                  <a:pt x="1170546" y="120014"/>
                </a:lnTo>
                <a:close/>
              </a:path>
              <a:path extrusionOk="0" h="142875" w="1391285">
                <a:moveTo>
                  <a:pt x="1162806" y="58331"/>
                </a:moveTo>
                <a:lnTo>
                  <a:pt x="1129245" y="58331"/>
                </a:lnTo>
                <a:lnTo>
                  <a:pt x="1137639" y="59792"/>
                </a:lnTo>
                <a:lnTo>
                  <a:pt x="1143636" y="64177"/>
                </a:lnTo>
                <a:lnTo>
                  <a:pt x="1147235" y="71484"/>
                </a:lnTo>
                <a:lnTo>
                  <a:pt x="1148435" y="81711"/>
                </a:lnTo>
                <a:lnTo>
                  <a:pt x="1148435" y="82359"/>
                </a:lnTo>
                <a:lnTo>
                  <a:pt x="1169475" y="82359"/>
                </a:lnTo>
                <a:lnTo>
                  <a:pt x="1169339" y="79707"/>
                </a:lnTo>
                <a:lnTo>
                  <a:pt x="1167545" y="69656"/>
                </a:lnTo>
                <a:lnTo>
                  <a:pt x="1164557" y="61200"/>
                </a:lnTo>
                <a:lnTo>
                  <a:pt x="1162806" y="58331"/>
                </a:lnTo>
                <a:close/>
              </a:path>
              <a:path extrusionOk="0" h="142875" w="1391285">
                <a:moveTo>
                  <a:pt x="1188720" y="46405"/>
                </a:moveTo>
                <a:lnTo>
                  <a:pt x="1188720" y="63449"/>
                </a:lnTo>
                <a:lnTo>
                  <a:pt x="1251077" y="93471"/>
                </a:lnTo>
                <a:lnTo>
                  <a:pt x="1188720" y="123431"/>
                </a:lnTo>
                <a:lnTo>
                  <a:pt x="1188720" y="140436"/>
                </a:lnTo>
                <a:lnTo>
                  <a:pt x="1282928" y="93484"/>
                </a:lnTo>
                <a:lnTo>
                  <a:pt x="1188720" y="46405"/>
                </a:lnTo>
                <a:close/>
              </a:path>
              <a:path extrusionOk="0" h="142875" w="1391285">
                <a:moveTo>
                  <a:pt x="1296924" y="46405"/>
                </a:moveTo>
                <a:lnTo>
                  <a:pt x="1296924" y="63449"/>
                </a:lnTo>
                <a:lnTo>
                  <a:pt x="1359293" y="93471"/>
                </a:lnTo>
                <a:lnTo>
                  <a:pt x="1296924" y="123431"/>
                </a:lnTo>
                <a:lnTo>
                  <a:pt x="1296924" y="140436"/>
                </a:lnTo>
                <a:lnTo>
                  <a:pt x="1391132" y="93484"/>
                </a:lnTo>
                <a:lnTo>
                  <a:pt x="1296924" y="464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62" name="Google Shape;2262;p183"/>
          <p:cNvSpPr/>
          <p:nvPr/>
        </p:nvSpPr>
        <p:spPr>
          <a:xfrm>
            <a:off x="1152532" y="3538563"/>
            <a:ext cx="1713255" cy="1404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63" name="Google Shape;2263;p183"/>
          <p:cNvSpPr/>
          <p:nvPr/>
        </p:nvSpPr>
        <p:spPr>
          <a:xfrm>
            <a:off x="835152" y="3179064"/>
            <a:ext cx="2292350" cy="608330"/>
          </a:xfrm>
          <a:custGeom>
            <a:rect b="b" l="l" r="r" t="t"/>
            <a:pathLst>
              <a:path extrusionOk="0" h="608329" w="2292350">
                <a:moveTo>
                  <a:pt x="0" y="0"/>
                </a:moveTo>
                <a:lnTo>
                  <a:pt x="2292096" y="0"/>
                </a:lnTo>
                <a:lnTo>
                  <a:pt x="2292096" y="608076"/>
                </a:lnTo>
                <a:lnTo>
                  <a:pt x="0" y="608076"/>
                </a:lnTo>
                <a:lnTo>
                  <a:pt x="0" y="0"/>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64" name="Google Shape;2264;p183"/>
          <p:cNvSpPr txBox="1"/>
          <p:nvPr/>
        </p:nvSpPr>
        <p:spPr>
          <a:xfrm>
            <a:off x="847852" y="3191764"/>
            <a:ext cx="2292350" cy="487312"/>
          </a:xfrm>
          <a:prstGeom prst="rect">
            <a:avLst/>
          </a:prstGeom>
          <a:noFill/>
          <a:ln>
            <a:noFill/>
          </a:ln>
        </p:spPr>
        <p:txBody>
          <a:bodyPr anchorCtr="0" anchor="t" bIns="0" lIns="0" spcFirstLastPara="1" rIns="0" wrap="square" tIns="55875">
            <a:spAutoFit/>
          </a:bodyPr>
          <a:lstStyle/>
          <a:p>
            <a:pPr indent="162560" lvl="0" marL="255270" marR="274955"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Oi"/>
                <a:ea typeface="Oi"/>
                <a:cs typeface="Oi"/>
                <a:sym typeface="Oi"/>
              </a:rPr>
              <a:t>&lt;&lt;interface&gt;&gt;  DatabaseMetaData</a:t>
            </a:r>
            <a:endParaRPr b="0" i="0" sz="1400" u="none" cap="none" strike="noStrike">
              <a:solidFill>
                <a:schemeClr val="dk1"/>
              </a:solidFill>
              <a:latin typeface="Oi"/>
              <a:ea typeface="Oi"/>
              <a:cs typeface="Oi"/>
              <a:sym typeface="Oi"/>
            </a:endParaRPr>
          </a:p>
        </p:txBody>
      </p:sp>
      <p:sp>
        <p:nvSpPr>
          <p:cNvPr id="2265" name="Google Shape;2265;p183"/>
          <p:cNvSpPr/>
          <p:nvPr/>
        </p:nvSpPr>
        <p:spPr>
          <a:xfrm>
            <a:off x="860552" y="4048759"/>
            <a:ext cx="2292350" cy="608330"/>
          </a:xfrm>
          <a:custGeom>
            <a:rect b="b" l="l" r="r" t="t"/>
            <a:pathLst>
              <a:path extrusionOk="0" h="608329" w="2292350">
                <a:moveTo>
                  <a:pt x="0" y="0"/>
                </a:moveTo>
                <a:lnTo>
                  <a:pt x="2292096" y="0"/>
                </a:lnTo>
                <a:lnTo>
                  <a:pt x="2292096" y="608076"/>
                </a:lnTo>
                <a:lnTo>
                  <a:pt x="0" y="608076"/>
                </a:lnTo>
                <a:lnTo>
                  <a:pt x="0" y="0"/>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66" name="Google Shape;2266;p183"/>
          <p:cNvSpPr/>
          <p:nvPr/>
        </p:nvSpPr>
        <p:spPr>
          <a:xfrm>
            <a:off x="1311859" y="4165980"/>
            <a:ext cx="1391285" cy="142875"/>
          </a:xfrm>
          <a:custGeom>
            <a:rect b="b" l="l" r="r" t="t"/>
            <a:pathLst>
              <a:path extrusionOk="0" h="142875" w="1391285">
                <a:moveTo>
                  <a:pt x="94208" y="46405"/>
                </a:moveTo>
                <a:lnTo>
                  <a:pt x="0" y="93484"/>
                </a:lnTo>
                <a:lnTo>
                  <a:pt x="94208" y="140436"/>
                </a:lnTo>
                <a:lnTo>
                  <a:pt x="94208" y="123469"/>
                </a:lnTo>
                <a:lnTo>
                  <a:pt x="31851" y="93472"/>
                </a:lnTo>
                <a:lnTo>
                  <a:pt x="94208" y="63411"/>
                </a:lnTo>
                <a:lnTo>
                  <a:pt x="94208" y="46405"/>
                </a:lnTo>
                <a:close/>
              </a:path>
              <a:path extrusionOk="0" h="142875" w="1391285">
                <a:moveTo>
                  <a:pt x="202412" y="46405"/>
                </a:moveTo>
                <a:lnTo>
                  <a:pt x="108204" y="93484"/>
                </a:lnTo>
                <a:lnTo>
                  <a:pt x="202412" y="140436"/>
                </a:lnTo>
                <a:lnTo>
                  <a:pt x="202412" y="123469"/>
                </a:lnTo>
                <a:lnTo>
                  <a:pt x="140055" y="93472"/>
                </a:lnTo>
                <a:lnTo>
                  <a:pt x="202412" y="63411"/>
                </a:lnTo>
                <a:lnTo>
                  <a:pt x="202412" y="46405"/>
                </a:lnTo>
                <a:close/>
              </a:path>
              <a:path extrusionOk="0" h="142875" w="1391285">
                <a:moveTo>
                  <a:pt x="277964" y="44234"/>
                </a:moveTo>
                <a:lnTo>
                  <a:pt x="223901" y="44234"/>
                </a:lnTo>
                <a:lnTo>
                  <a:pt x="223901" y="60337"/>
                </a:lnTo>
                <a:lnTo>
                  <a:pt x="257594" y="60337"/>
                </a:lnTo>
                <a:lnTo>
                  <a:pt x="257594" y="140436"/>
                </a:lnTo>
                <a:lnTo>
                  <a:pt x="277964" y="140436"/>
                </a:lnTo>
                <a:lnTo>
                  <a:pt x="277964" y="44234"/>
                </a:lnTo>
                <a:close/>
              </a:path>
              <a:path extrusionOk="0" h="142875" w="1391285">
                <a:moveTo>
                  <a:pt x="280136" y="2184"/>
                </a:moveTo>
                <a:lnTo>
                  <a:pt x="255498" y="2184"/>
                </a:lnTo>
                <a:lnTo>
                  <a:pt x="255498" y="26733"/>
                </a:lnTo>
                <a:lnTo>
                  <a:pt x="280136" y="26733"/>
                </a:lnTo>
                <a:lnTo>
                  <a:pt x="280136" y="2184"/>
                </a:lnTo>
                <a:close/>
              </a:path>
              <a:path extrusionOk="0" h="142875" w="1391285">
                <a:moveTo>
                  <a:pt x="353174" y="44234"/>
                </a:moveTo>
                <a:lnTo>
                  <a:pt x="332803" y="44234"/>
                </a:lnTo>
                <a:lnTo>
                  <a:pt x="332803" y="140436"/>
                </a:lnTo>
                <a:lnTo>
                  <a:pt x="353174" y="140436"/>
                </a:lnTo>
                <a:lnTo>
                  <a:pt x="353174" y="78651"/>
                </a:lnTo>
                <a:lnTo>
                  <a:pt x="359560" y="71209"/>
                </a:lnTo>
                <a:lnTo>
                  <a:pt x="365801" y="65895"/>
                </a:lnTo>
                <a:lnTo>
                  <a:pt x="371894" y="62708"/>
                </a:lnTo>
                <a:lnTo>
                  <a:pt x="377553" y="61696"/>
                </a:lnTo>
                <a:lnTo>
                  <a:pt x="353174" y="61696"/>
                </a:lnTo>
                <a:lnTo>
                  <a:pt x="353174" y="44234"/>
                </a:lnTo>
                <a:close/>
              </a:path>
              <a:path extrusionOk="0" h="142875" w="1391285">
                <a:moveTo>
                  <a:pt x="409498" y="61645"/>
                </a:moveTo>
                <a:lnTo>
                  <a:pt x="382524" y="61645"/>
                </a:lnTo>
                <a:lnTo>
                  <a:pt x="385851" y="62979"/>
                </a:lnTo>
                <a:lnTo>
                  <a:pt x="389801" y="68313"/>
                </a:lnTo>
                <a:lnTo>
                  <a:pt x="390791" y="73063"/>
                </a:lnTo>
                <a:lnTo>
                  <a:pt x="390791" y="140436"/>
                </a:lnTo>
                <a:lnTo>
                  <a:pt x="411162" y="140436"/>
                </a:lnTo>
                <a:lnTo>
                  <a:pt x="411162" y="75285"/>
                </a:lnTo>
                <a:lnTo>
                  <a:pt x="409498" y="61645"/>
                </a:lnTo>
                <a:close/>
              </a:path>
              <a:path extrusionOk="0" h="142875" w="1391285">
                <a:moveTo>
                  <a:pt x="382943" y="42227"/>
                </a:moveTo>
                <a:lnTo>
                  <a:pt x="373223" y="43444"/>
                </a:lnTo>
                <a:lnTo>
                  <a:pt x="365020" y="47094"/>
                </a:lnTo>
                <a:lnTo>
                  <a:pt x="358336" y="53178"/>
                </a:lnTo>
                <a:lnTo>
                  <a:pt x="353174" y="61696"/>
                </a:lnTo>
                <a:lnTo>
                  <a:pt x="377553" y="61696"/>
                </a:lnTo>
                <a:lnTo>
                  <a:pt x="377837" y="61645"/>
                </a:lnTo>
                <a:lnTo>
                  <a:pt x="409498" y="61645"/>
                </a:lnTo>
                <a:lnTo>
                  <a:pt x="409398" y="60824"/>
                </a:lnTo>
                <a:lnTo>
                  <a:pt x="404106" y="50493"/>
                </a:lnTo>
                <a:lnTo>
                  <a:pt x="395287" y="44294"/>
                </a:lnTo>
                <a:lnTo>
                  <a:pt x="382943" y="42227"/>
                </a:lnTo>
                <a:close/>
              </a:path>
              <a:path extrusionOk="0" h="142875" w="1391285">
                <a:moveTo>
                  <a:pt x="480098" y="62509"/>
                </a:moveTo>
                <a:lnTo>
                  <a:pt x="459727" y="62509"/>
                </a:lnTo>
                <a:lnTo>
                  <a:pt x="459727" y="105524"/>
                </a:lnTo>
                <a:lnTo>
                  <a:pt x="478904" y="140642"/>
                </a:lnTo>
                <a:lnTo>
                  <a:pt x="496874" y="142608"/>
                </a:lnTo>
                <a:lnTo>
                  <a:pt x="503049" y="142453"/>
                </a:lnTo>
                <a:lnTo>
                  <a:pt x="509477" y="141989"/>
                </a:lnTo>
                <a:lnTo>
                  <a:pt x="516161" y="141215"/>
                </a:lnTo>
                <a:lnTo>
                  <a:pt x="523100" y="140131"/>
                </a:lnTo>
                <a:lnTo>
                  <a:pt x="523100" y="126504"/>
                </a:lnTo>
                <a:lnTo>
                  <a:pt x="493369" y="126504"/>
                </a:lnTo>
                <a:lnTo>
                  <a:pt x="487934" y="125247"/>
                </a:lnTo>
                <a:lnTo>
                  <a:pt x="480098" y="113423"/>
                </a:lnTo>
                <a:lnTo>
                  <a:pt x="480098" y="62509"/>
                </a:lnTo>
                <a:close/>
              </a:path>
              <a:path extrusionOk="0" h="142875" w="1391285">
                <a:moveTo>
                  <a:pt x="523100" y="124117"/>
                </a:moveTo>
                <a:lnTo>
                  <a:pt x="514870" y="125704"/>
                </a:lnTo>
                <a:lnTo>
                  <a:pt x="507314" y="126504"/>
                </a:lnTo>
                <a:lnTo>
                  <a:pt x="523100" y="126504"/>
                </a:lnTo>
                <a:lnTo>
                  <a:pt x="523100" y="124117"/>
                </a:lnTo>
                <a:close/>
              </a:path>
              <a:path extrusionOk="0" h="142875" w="1391285">
                <a:moveTo>
                  <a:pt x="521195" y="46405"/>
                </a:moveTo>
                <a:lnTo>
                  <a:pt x="436562" y="46405"/>
                </a:lnTo>
                <a:lnTo>
                  <a:pt x="436562" y="62509"/>
                </a:lnTo>
                <a:lnTo>
                  <a:pt x="521195" y="62509"/>
                </a:lnTo>
                <a:lnTo>
                  <a:pt x="521195" y="46405"/>
                </a:lnTo>
                <a:close/>
              </a:path>
              <a:path extrusionOk="0" h="142875" w="1391285">
                <a:moveTo>
                  <a:pt x="480098" y="26377"/>
                </a:moveTo>
                <a:lnTo>
                  <a:pt x="459727" y="26377"/>
                </a:lnTo>
                <a:lnTo>
                  <a:pt x="459727" y="46405"/>
                </a:lnTo>
                <a:lnTo>
                  <a:pt x="480098" y="46405"/>
                </a:lnTo>
                <a:lnTo>
                  <a:pt x="480098" y="26377"/>
                </a:lnTo>
                <a:close/>
              </a:path>
              <a:path extrusionOk="0" h="142875" w="1391285">
                <a:moveTo>
                  <a:pt x="591197" y="42227"/>
                </a:moveTo>
                <a:lnTo>
                  <a:pt x="552937" y="64408"/>
                </a:lnTo>
                <a:lnTo>
                  <a:pt x="545731" y="93408"/>
                </a:lnTo>
                <a:lnTo>
                  <a:pt x="546565" y="104557"/>
                </a:lnTo>
                <a:lnTo>
                  <a:pt x="575267" y="139417"/>
                </a:lnTo>
                <a:lnTo>
                  <a:pt x="597103" y="142608"/>
                </a:lnTo>
                <a:lnTo>
                  <a:pt x="604825" y="142215"/>
                </a:lnTo>
                <a:lnTo>
                  <a:pt x="613057" y="141035"/>
                </a:lnTo>
                <a:lnTo>
                  <a:pt x="621799" y="139066"/>
                </a:lnTo>
                <a:lnTo>
                  <a:pt x="631050" y="136309"/>
                </a:lnTo>
                <a:lnTo>
                  <a:pt x="631050" y="126504"/>
                </a:lnTo>
                <a:lnTo>
                  <a:pt x="599401" y="126504"/>
                </a:lnTo>
                <a:lnTo>
                  <a:pt x="585983" y="124752"/>
                </a:lnTo>
                <a:lnTo>
                  <a:pt x="576149" y="119495"/>
                </a:lnTo>
                <a:lnTo>
                  <a:pt x="569899" y="110736"/>
                </a:lnTo>
                <a:lnTo>
                  <a:pt x="567232" y="98475"/>
                </a:lnTo>
                <a:lnTo>
                  <a:pt x="630440" y="98475"/>
                </a:lnTo>
                <a:lnTo>
                  <a:pt x="630440" y="91351"/>
                </a:lnTo>
                <a:lnTo>
                  <a:pt x="629979" y="82359"/>
                </a:lnTo>
                <a:lnTo>
                  <a:pt x="567740" y="82359"/>
                </a:lnTo>
                <a:lnTo>
                  <a:pt x="568490" y="75336"/>
                </a:lnTo>
                <a:lnTo>
                  <a:pt x="570801" y="69570"/>
                </a:lnTo>
                <a:lnTo>
                  <a:pt x="578573" y="60579"/>
                </a:lnTo>
                <a:lnTo>
                  <a:pt x="583603" y="58331"/>
                </a:lnTo>
                <a:lnTo>
                  <a:pt x="623310" y="58331"/>
                </a:lnTo>
                <a:lnTo>
                  <a:pt x="620877" y="54343"/>
                </a:lnTo>
                <a:lnTo>
                  <a:pt x="615436" y="49042"/>
                </a:lnTo>
                <a:lnTo>
                  <a:pt x="608676" y="45256"/>
                </a:lnTo>
                <a:lnTo>
                  <a:pt x="600596" y="42984"/>
                </a:lnTo>
                <a:lnTo>
                  <a:pt x="591197" y="42227"/>
                </a:lnTo>
                <a:close/>
              </a:path>
              <a:path extrusionOk="0" h="142875" w="1391285">
                <a:moveTo>
                  <a:pt x="631050" y="120015"/>
                </a:moveTo>
                <a:lnTo>
                  <a:pt x="622179" y="122856"/>
                </a:lnTo>
                <a:lnTo>
                  <a:pt x="613949" y="124883"/>
                </a:lnTo>
                <a:lnTo>
                  <a:pt x="606357" y="126099"/>
                </a:lnTo>
                <a:lnTo>
                  <a:pt x="599401" y="126504"/>
                </a:lnTo>
                <a:lnTo>
                  <a:pt x="631050" y="126504"/>
                </a:lnTo>
                <a:lnTo>
                  <a:pt x="631050" y="120015"/>
                </a:lnTo>
                <a:close/>
              </a:path>
              <a:path extrusionOk="0" h="142875" w="1391285">
                <a:moveTo>
                  <a:pt x="623310" y="58331"/>
                </a:moveTo>
                <a:lnTo>
                  <a:pt x="589749" y="58331"/>
                </a:lnTo>
                <a:lnTo>
                  <a:pt x="598143" y="59792"/>
                </a:lnTo>
                <a:lnTo>
                  <a:pt x="604140" y="64177"/>
                </a:lnTo>
                <a:lnTo>
                  <a:pt x="607739" y="71484"/>
                </a:lnTo>
                <a:lnTo>
                  <a:pt x="608939" y="81711"/>
                </a:lnTo>
                <a:lnTo>
                  <a:pt x="608939" y="82359"/>
                </a:lnTo>
                <a:lnTo>
                  <a:pt x="629979" y="82359"/>
                </a:lnTo>
                <a:lnTo>
                  <a:pt x="629843" y="79707"/>
                </a:lnTo>
                <a:lnTo>
                  <a:pt x="628049" y="69656"/>
                </a:lnTo>
                <a:lnTo>
                  <a:pt x="625061" y="61200"/>
                </a:lnTo>
                <a:lnTo>
                  <a:pt x="623310" y="58331"/>
                </a:lnTo>
                <a:close/>
              </a:path>
              <a:path extrusionOk="0" h="142875" w="1391285">
                <a:moveTo>
                  <a:pt x="688581" y="44234"/>
                </a:moveTo>
                <a:lnTo>
                  <a:pt x="668210" y="44234"/>
                </a:lnTo>
                <a:lnTo>
                  <a:pt x="668210" y="140436"/>
                </a:lnTo>
                <a:lnTo>
                  <a:pt x="688581" y="140436"/>
                </a:lnTo>
                <a:lnTo>
                  <a:pt x="688581" y="78930"/>
                </a:lnTo>
                <a:lnTo>
                  <a:pt x="693521" y="72250"/>
                </a:lnTo>
                <a:lnTo>
                  <a:pt x="698296" y="67500"/>
                </a:lnTo>
                <a:lnTo>
                  <a:pt x="707517" y="61836"/>
                </a:lnTo>
                <a:lnTo>
                  <a:pt x="708046" y="61696"/>
                </a:lnTo>
                <a:lnTo>
                  <a:pt x="688581" y="61696"/>
                </a:lnTo>
                <a:lnTo>
                  <a:pt x="688581" y="44234"/>
                </a:lnTo>
                <a:close/>
              </a:path>
              <a:path extrusionOk="0" h="142875" w="1391285">
                <a:moveTo>
                  <a:pt x="740206" y="60426"/>
                </a:moveTo>
                <a:lnTo>
                  <a:pt x="720788" y="60426"/>
                </a:lnTo>
                <a:lnTo>
                  <a:pt x="722477" y="60604"/>
                </a:lnTo>
                <a:lnTo>
                  <a:pt x="724014" y="60947"/>
                </a:lnTo>
                <a:lnTo>
                  <a:pt x="724014" y="74180"/>
                </a:lnTo>
                <a:lnTo>
                  <a:pt x="740206" y="74180"/>
                </a:lnTo>
                <a:lnTo>
                  <a:pt x="740206" y="60426"/>
                </a:lnTo>
                <a:close/>
              </a:path>
              <a:path extrusionOk="0" h="142875" w="1391285">
                <a:moveTo>
                  <a:pt x="726287" y="42227"/>
                </a:moveTo>
                <a:lnTo>
                  <a:pt x="721144" y="42227"/>
                </a:lnTo>
                <a:lnTo>
                  <a:pt x="710657" y="43444"/>
                </a:lnTo>
                <a:lnTo>
                  <a:pt x="701733" y="47094"/>
                </a:lnTo>
                <a:lnTo>
                  <a:pt x="694374" y="53178"/>
                </a:lnTo>
                <a:lnTo>
                  <a:pt x="688581" y="61696"/>
                </a:lnTo>
                <a:lnTo>
                  <a:pt x="708046" y="61696"/>
                </a:lnTo>
                <a:lnTo>
                  <a:pt x="712863" y="60426"/>
                </a:lnTo>
                <a:lnTo>
                  <a:pt x="740206" y="60426"/>
                </a:lnTo>
                <a:lnTo>
                  <a:pt x="740206" y="44742"/>
                </a:lnTo>
                <a:lnTo>
                  <a:pt x="732650" y="43065"/>
                </a:lnTo>
                <a:lnTo>
                  <a:pt x="726287" y="42227"/>
                </a:lnTo>
                <a:close/>
              </a:path>
              <a:path extrusionOk="0" h="142875" w="1391285">
                <a:moveTo>
                  <a:pt x="808367" y="62509"/>
                </a:moveTo>
                <a:lnTo>
                  <a:pt x="787996" y="62509"/>
                </a:lnTo>
                <a:lnTo>
                  <a:pt x="787996" y="140436"/>
                </a:lnTo>
                <a:lnTo>
                  <a:pt x="808367" y="140436"/>
                </a:lnTo>
                <a:lnTo>
                  <a:pt x="808367" y="62509"/>
                </a:lnTo>
                <a:close/>
              </a:path>
              <a:path extrusionOk="0" h="142875" w="1391285">
                <a:moveTo>
                  <a:pt x="852678" y="46405"/>
                </a:moveTo>
                <a:lnTo>
                  <a:pt x="762749" y="46405"/>
                </a:lnTo>
                <a:lnTo>
                  <a:pt x="762749" y="62509"/>
                </a:lnTo>
                <a:lnTo>
                  <a:pt x="852678" y="62509"/>
                </a:lnTo>
                <a:lnTo>
                  <a:pt x="852678" y="46405"/>
                </a:lnTo>
                <a:close/>
              </a:path>
              <a:path extrusionOk="0" h="142875" w="1391285">
                <a:moveTo>
                  <a:pt x="828471" y="0"/>
                </a:moveTo>
                <a:lnTo>
                  <a:pt x="790389" y="20894"/>
                </a:lnTo>
                <a:lnTo>
                  <a:pt x="787996" y="38315"/>
                </a:lnTo>
                <a:lnTo>
                  <a:pt x="787996" y="46405"/>
                </a:lnTo>
                <a:lnTo>
                  <a:pt x="808367" y="46405"/>
                </a:lnTo>
                <a:lnTo>
                  <a:pt x="808367" y="28803"/>
                </a:lnTo>
                <a:lnTo>
                  <a:pt x="809904" y="23469"/>
                </a:lnTo>
                <a:lnTo>
                  <a:pt x="816089" y="17576"/>
                </a:lnTo>
                <a:lnTo>
                  <a:pt x="821677" y="16103"/>
                </a:lnTo>
                <a:lnTo>
                  <a:pt x="856157" y="16103"/>
                </a:lnTo>
                <a:lnTo>
                  <a:pt x="856157" y="4140"/>
                </a:lnTo>
                <a:lnTo>
                  <a:pt x="849261" y="2330"/>
                </a:lnTo>
                <a:lnTo>
                  <a:pt x="842348" y="1036"/>
                </a:lnTo>
                <a:lnTo>
                  <a:pt x="835417" y="259"/>
                </a:lnTo>
                <a:lnTo>
                  <a:pt x="828471" y="0"/>
                </a:lnTo>
                <a:close/>
              </a:path>
              <a:path extrusionOk="0" h="142875" w="1391285">
                <a:moveTo>
                  <a:pt x="856157" y="16103"/>
                </a:moveTo>
                <a:lnTo>
                  <a:pt x="829754" y="16103"/>
                </a:lnTo>
                <a:lnTo>
                  <a:pt x="835812" y="16377"/>
                </a:lnTo>
                <a:lnTo>
                  <a:pt x="842232" y="17195"/>
                </a:lnTo>
                <a:lnTo>
                  <a:pt x="849014" y="18557"/>
                </a:lnTo>
                <a:lnTo>
                  <a:pt x="856157" y="20459"/>
                </a:lnTo>
                <a:lnTo>
                  <a:pt x="856157" y="16103"/>
                </a:lnTo>
                <a:close/>
              </a:path>
              <a:path extrusionOk="0" h="142875" w="1391285">
                <a:moveTo>
                  <a:pt x="943167" y="58331"/>
                </a:moveTo>
                <a:lnTo>
                  <a:pt x="914577" y="58331"/>
                </a:lnTo>
                <a:lnTo>
                  <a:pt x="918984" y="59563"/>
                </a:lnTo>
                <a:lnTo>
                  <a:pt x="924115" y="64503"/>
                </a:lnTo>
                <a:lnTo>
                  <a:pt x="925410" y="68757"/>
                </a:lnTo>
                <a:lnTo>
                  <a:pt x="925410" y="80975"/>
                </a:lnTo>
                <a:lnTo>
                  <a:pt x="916736" y="80975"/>
                </a:lnTo>
                <a:lnTo>
                  <a:pt x="906473" y="81549"/>
                </a:lnTo>
                <a:lnTo>
                  <a:pt x="871728" y="100923"/>
                </a:lnTo>
                <a:lnTo>
                  <a:pt x="868375" y="114731"/>
                </a:lnTo>
                <a:lnTo>
                  <a:pt x="868392" y="122720"/>
                </a:lnTo>
                <a:lnTo>
                  <a:pt x="871296" y="129235"/>
                </a:lnTo>
                <a:lnTo>
                  <a:pt x="882967" y="139522"/>
                </a:lnTo>
                <a:lnTo>
                  <a:pt x="890371" y="142087"/>
                </a:lnTo>
                <a:lnTo>
                  <a:pt x="899312" y="142087"/>
                </a:lnTo>
                <a:lnTo>
                  <a:pt x="907137" y="141287"/>
                </a:lnTo>
                <a:lnTo>
                  <a:pt x="914687" y="138887"/>
                </a:lnTo>
                <a:lnTo>
                  <a:pt x="921963" y="134886"/>
                </a:lnTo>
                <a:lnTo>
                  <a:pt x="928966" y="129286"/>
                </a:lnTo>
                <a:lnTo>
                  <a:pt x="959746" y="129286"/>
                </a:lnTo>
                <a:lnTo>
                  <a:pt x="959377" y="126682"/>
                </a:lnTo>
                <a:lnTo>
                  <a:pt x="949883" y="126682"/>
                </a:lnTo>
                <a:lnTo>
                  <a:pt x="948118" y="125882"/>
                </a:lnTo>
                <a:lnTo>
                  <a:pt x="947661" y="125107"/>
                </a:lnTo>
                <a:lnTo>
                  <a:pt x="899350" y="125107"/>
                </a:lnTo>
                <a:lnTo>
                  <a:pt x="895845" y="123913"/>
                </a:lnTo>
                <a:lnTo>
                  <a:pt x="890663" y="119138"/>
                </a:lnTo>
                <a:lnTo>
                  <a:pt x="889355" y="115938"/>
                </a:lnTo>
                <a:lnTo>
                  <a:pt x="889355" y="111925"/>
                </a:lnTo>
                <a:lnTo>
                  <a:pt x="891403" y="104514"/>
                </a:lnTo>
                <a:lnTo>
                  <a:pt x="897545" y="99220"/>
                </a:lnTo>
                <a:lnTo>
                  <a:pt x="907781" y="96042"/>
                </a:lnTo>
                <a:lnTo>
                  <a:pt x="922108" y="94983"/>
                </a:lnTo>
                <a:lnTo>
                  <a:pt x="945781" y="94983"/>
                </a:lnTo>
                <a:lnTo>
                  <a:pt x="945781" y="75133"/>
                </a:lnTo>
                <a:lnTo>
                  <a:pt x="945291" y="66846"/>
                </a:lnTo>
                <a:lnTo>
                  <a:pt x="943821" y="59853"/>
                </a:lnTo>
                <a:lnTo>
                  <a:pt x="943167" y="58331"/>
                </a:lnTo>
                <a:close/>
              </a:path>
              <a:path extrusionOk="0" h="142875" w="1391285">
                <a:moveTo>
                  <a:pt x="959746" y="129286"/>
                </a:moveTo>
                <a:lnTo>
                  <a:pt x="928966" y="129286"/>
                </a:lnTo>
                <a:lnTo>
                  <a:pt x="931557" y="137820"/>
                </a:lnTo>
                <a:lnTo>
                  <a:pt x="937412" y="142087"/>
                </a:lnTo>
                <a:lnTo>
                  <a:pt x="949617" y="142087"/>
                </a:lnTo>
                <a:lnTo>
                  <a:pt x="954468" y="140995"/>
                </a:lnTo>
                <a:lnTo>
                  <a:pt x="961097" y="138811"/>
                </a:lnTo>
                <a:lnTo>
                  <a:pt x="959746" y="129286"/>
                </a:lnTo>
                <a:close/>
              </a:path>
              <a:path extrusionOk="0" h="142875" w="1391285">
                <a:moveTo>
                  <a:pt x="959256" y="125831"/>
                </a:moveTo>
                <a:lnTo>
                  <a:pt x="955687" y="126390"/>
                </a:lnTo>
                <a:lnTo>
                  <a:pt x="953427" y="126682"/>
                </a:lnTo>
                <a:lnTo>
                  <a:pt x="959377" y="126682"/>
                </a:lnTo>
                <a:lnTo>
                  <a:pt x="959256" y="125831"/>
                </a:lnTo>
                <a:close/>
              </a:path>
              <a:path extrusionOk="0" h="142875" w="1391285">
                <a:moveTo>
                  <a:pt x="945781" y="94983"/>
                </a:moveTo>
                <a:lnTo>
                  <a:pt x="925410" y="94983"/>
                </a:lnTo>
                <a:lnTo>
                  <a:pt x="925410" y="115798"/>
                </a:lnTo>
                <a:lnTo>
                  <a:pt x="917905" y="122008"/>
                </a:lnTo>
                <a:lnTo>
                  <a:pt x="910678" y="125107"/>
                </a:lnTo>
                <a:lnTo>
                  <a:pt x="947661" y="125107"/>
                </a:lnTo>
                <a:lnTo>
                  <a:pt x="946251" y="122720"/>
                </a:lnTo>
                <a:lnTo>
                  <a:pt x="945781" y="119278"/>
                </a:lnTo>
                <a:lnTo>
                  <a:pt x="945781" y="94983"/>
                </a:lnTo>
                <a:close/>
              </a:path>
              <a:path extrusionOk="0" h="142875" w="1391285">
                <a:moveTo>
                  <a:pt x="911720" y="42227"/>
                </a:moveTo>
                <a:lnTo>
                  <a:pt x="903519" y="42660"/>
                </a:lnTo>
                <a:lnTo>
                  <a:pt x="894897" y="43959"/>
                </a:lnTo>
                <a:lnTo>
                  <a:pt x="885854" y="46122"/>
                </a:lnTo>
                <a:lnTo>
                  <a:pt x="876388" y="49149"/>
                </a:lnTo>
                <a:lnTo>
                  <a:pt x="876388" y="66535"/>
                </a:lnTo>
                <a:lnTo>
                  <a:pt x="885073" y="62944"/>
                </a:lnTo>
                <a:lnTo>
                  <a:pt x="893295" y="60380"/>
                </a:lnTo>
                <a:lnTo>
                  <a:pt x="901056" y="58843"/>
                </a:lnTo>
                <a:lnTo>
                  <a:pt x="908354" y="58331"/>
                </a:lnTo>
                <a:lnTo>
                  <a:pt x="943167" y="58331"/>
                </a:lnTo>
                <a:lnTo>
                  <a:pt x="941372" y="54153"/>
                </a:lnTo>
                <a:lnTo>
                  <a:pt x="937945" y="49745"/>
                </a:lnTo>
                <a:lnTo>
                  <a:pt x="933371" y="46454"/>
                </a:lnTo>
                <a:lnTo>
                  <a:pt x="927476" y="44105"/>
                </a:lnTo>
                <a:lnTo>
                  <a:pt x="920259" y="42696"/>
                </a:lnTo>
                <a:lnTo>
                  <a:pt x="911720" y="42227"/>
                </a:lnTo>
                <a:close/>
              </a:path>
              <a:path extrusionOk="0" h="142875" w="1391285">
                <a:moveTo>
                  <a:pt x="1029589" y="42227"/>
                </a:moveTo>
                <a:lnTo>
                  <a:pt x="992378" y="55537"/>
                </a:lnTo>
                <a:lnTo>
                  <a:pt x="978928" y="92379"/>
                </a:lnTo>
                <a:lnTo>
                  <a:pt x="979780" y="103700"/>
                </a:lnTo>
                <a:lnTo>
                  <a:pt x="1008994" y="139331"/>
                </a:lnTo>
                <a:lnTo>
                  <a:pt x="1031151" y="142608"/>
                </a:lnTo>
                <a:lnTo>
                  <a:pt x="1038821" y="142257"/>
                </a:lnTo>
                <a:lnTo>
                  <a:pt x="1046648" y="141204"/>
                </a:lnTo>
                <a:lnTo>
                  <a:pt x="1054632" y="139447"/>
                </a:lnTo>
                <a:lnTo>
                  <a:pt x="1062774" y="136982"/>
                </a:lnTo>
                <a:lnTo>
                  <a:pt x="1062774" y="126504"/>
                </a:lnTo>
                <a:lnTo>
                  <a:pt x="1033449" y="126504"/>
                </a:lnTo>
                <a:lnTo>
                  <a:pt x="1026101" y="125944"/>
                </a:lnTo>
                <a:lnTo>
                  <a:pt x="1000442" y="92379"/>
                </a:lnTo>
                <a:lnTo>
                  <a:pt x="1000952" y="84807"/>
                </a:lnTo>
                <a:lnTo>
                  <a:pt x="1021549" y="58331"/>
                </a:lnTo>
                <a:lnTo>
                  <a:pt x="1061034" y="58331"/>
                </a:lnTo>
                <a:lnTo>
                  <a:pt x="1061034" y="47142"/>
                </a:lnTo>
                <a:lnTo>
                  <a:pt x="1052874" y="44992"/>
                </a:lnTo>
                <a:lnTo>
                  <a:pt x="1044911" y="43456"/>
                </a:lnTo>
                <a:lnTo>
                  <a:pt x="1037149" y="42534"/>
                </a:lnTo>
                <a:lnTo>
                  <a:pt x="1029589" y="42227"/>
                </a:lnTo>
                <a:close/>
              </a:path>
              <a:path extrusionOk="0" h="142875" w="1391285">
                <a:moveTo>
                  <a:pt x="1062774" y="120789"/>
                </a:moveTo>
                <a:lnTo>
                  <a:pt x="1054425" y="123290"/>
                </a:lnTo>
                <a:lnTo>
                  <a:pt x="1046754" y="125075"/>
                </a:lnTo>
                <a:lnTo>
                  <a:pt x="1039762" y="126147"/>
                </a:lnTo>
                <a:lnTo>
                  <a:pt x="1033449" y="126504"/>
                </a:lnTo>
                <a:lnTo>
                  <a:pt x="1062774" y="126504"/>
                </a:lnTo>
                <a:lnTo>
                  <a:pt x="1062774" y="120789"/>
                </a:lnTo>
                <a:close/>
              </a:path>
              <a:path extrusionOk="0" h="142875" w="1391285">
                <a:moveTo>
                  <a:pt x="1061034" y="58331"/>
                </a:moveTo>
                <a:lnTo>
                  <a:pt x="1031125" y="58331"/>
                </a:lnTo>
                <a:lnTo>
                  <a:pt x="1037209" y="58699"/>
                </a:lnTo>
                <a:lnTo>
                  <a:pt x="1044222" y="59805"/>
                </a:lnTo>
                <a:lnTo>
                  <a:pt x="1052164" y="61647"/>
                </a:lnTo>
                <a:lnTo>
                  <a:pt x="1061034" y="64223"/>
                </a:lnTo>
                <a:lnTo>
                  <a:pt x="1061034" y="58331"/>
                </a:lnTo>
                <a:close/>
              </a:path>
              <a:path extrusionOk="0" h="142875" w="1391285">
                <a:moveTo>
                  <a:pt x="1130693" y="42227"/>
                </a:moveTo>
                <a:lnTo>
                  <a:pt x="1092433" y="64408"/>
                </a:lnTo>
                <a:lnTo>
                  <a:pt x="1085227" y="93408"/>
                </a:lnTo>
                <a:lnTo>
                  <a:pt x="1086061" y="104557"/>
                </a:lnTo>
                <a:lnTo>
                  <a:pt x="1114763" y="139417"/>
                </a:lnTo>
                <a:lnTo>
                  <a:pt x="1136599" y="142608"/>
                </a:lnTo>
                <a:lnTo>
                  <a:pt x="1144321" y="142215"/>
                </a:lnTo>
                <a:lnTo>
                  <a:pt x="1152553" y="141035"/>
                </a:lnTo>
                <a:lnTo>
                  <a:pt x="1161295" y="139066"/>
                </a:lnTo>
                <a:lnTo>
                  <a:pt x="1170546" y="136309"/>
                </a:lnTo>
                <a:lnTo>
                  <a:pt x="1170546" y="126504"/>
                </a:lnTo>
                <a:lnTo>
                  <a:pt x="1138897" y="126504"/>
                </a:lnTo>
                <a:lnTo>
                  <a:pt x="1125479" y="124752"/>
                </a:lnTo>
                <a:lnTo>
                  <a:pt x="1115645" y="119495"/>
                </a:lnTo>
                <a:lnTo>
                  <a:pt x="1109395" y="110736"/>
                </a:lnTo>
                <a:lnTo>
                  <a:pt x="1106728" y="98475"/>
                </a:lnTo>
                <a:lnTo>
                  <a:pt x="1169936" y="98475"/>
                </a:lnTo>
                <a:lnTo>
                  <a:pt x="1169936" y="91351"/>
                </a:lnTo>
                <a:lnTo>
                  <a:pt x="1169475" y="82359"/>
                </a:lnTo>
                <a:lnTo>
                  <a:pt x="1107236" y="82359"/>
                </a:lnTo>
                <a:lnTo>
                  <a:pt x="1107986" y="75336"/>
                </a:lnTo>
                <a:lnTo>
                  <a:pt x="1110297" y="69570"/>
                </a:lnTo>
                <a:lnTo>
                  <a:pt x="1118069" y="60579"/>
                </a:lnTo>
                <a:lnTo>
                  <a:pt x="1123099" y="58331"/>
                </a:lnTo>
                <a:lnTo>
                  <a:pt x="1162806" y="58331"/>
                </a:lnTo>
                <a:lnTo>
                  <a:pt x="1160373" y="54343"/>
                </a:lnTo>
                <a:lnTo>
                  <a:pt x="1154932" y="49042"/>
                </a:lnTo>
                <a:lnTo>
                  <a:pt x="1148172" y="45256"/>
                </a:lnTo>
                <a:lnTo>
                  <a:pt x="1140092" y="42984"/>
                </a:lnTo>
                <a:lnTo>
                  <a:pt x="1130693" y="42227"/>
                </a:lnTo>
                <a:close/>
              </a:path>
              <a:path extrusionOk="0" h="142875" w="1391285">
                <a:moveTo>
                  <a:pt x="1170546" y="120015"/>
                </a:moveTo>
                <a:lnTo>
                  <a:pt x="1161675" y="122856"/>
                </a:lnTo>
                <a:lnTo>
                  <a:pt x="1153445" y="124883"/>
                </a:lnTo>
                <a:lnTo>
                  <a:pt x="1145853" y="126099"/>
                </a:lnTo>
                <a:lnTo>
                  <a:pt x="1138897" y="126504"/>
                </a:lnTo>
                <a:lnTo>
                  <a:pt x="1170546" y="126504"/>
                </a:lnTo>
                <a:lnTo>
                  <a:pt x="1170546" y="120015"/>
                </a:lnTo>
                <a:close/>
              </a:path>
              <a:path extrusionOk="0" h="142875" w="1391285">
                <a:moveTo>
                  <a:pt x="1162806" y="58331"/>
                </a:moveTo>
                <a:lnTo>
                  <a:pt x="1129245" y="58331"/>
                </a:lnTo>
                <a:lnTo>
                  <a:pt x="1137639" y="59792"/>
                </a:lnTo>
                <a:lnTo>
                  <a:pt x="1143636" y="64177"/>
                </a:lnTo>
                <a:lnTo>
                  <a:pt x="1147235" y="71484"/>
                </a:lnTo>
                <a:lnTo>
                  <a:pt x="1148435" y="81711"/>
                </a:lnTo>
                <a:lnTo>
                  <a:pt x="1148435" y="82359"/>
                </a:lnTo>
                <a:lnTo>
                  <a:pt x="1169475" y="82359"/>
                </a:lnTo>
                <a:lnTo>
                  <a:pt x="1169339" y="79707"/>
                </a:lnTo>
                <a:lnTo>
                  <a:pt x="1167545" y="69656"/>
                </a:lnTo>
                <a:lnTo>
                  <a:pt x="1164557" y="61200"/>
                </a:lnTo>
                <a:lnTo>
                  <a:pt x="1162806" y="58331"/>
                </a:lnTo>
                <a:close/>
              </a:path>
              <a:path extrusionOk="0" h="142875" w="1391285">
                <a:moveTo>
                  <a:pt x="1188720" y="46405"/>
                </a:moveTo>
                <a:lnTo>
                  <a:pt x="1188720" y="63449"/>
                </a:lnTo>
                <a:lnTo>
                  <a:pt x="1251077" y="93472"/>
                </a:lnTo>
                <a:lnTo>
                  <a:pt x="1188720" y="123431"/>
                </a:lnTo>
                <a:lnTo>
                  <a:pt x="1188720" y="140436"/>
                </a:lnTo>
                <a:lnTo>
                  <a:pt x="1282928" y="93484"/>
                </a:lnTo>
                <a:lnTo>
                  <a:pt x="1188720" y="46405"/>
                </a:lnTo>
                <a:close/>
              </a:path>
              <a:path extrusionOk="0" h="142875" w="1391285">
                <a:moveTo>
                  <a:pt x="1296924" y="46405"/>
                </a:moveTo>
                <a:lnTo>
                  <a:pt x="1296924" y="63449"/>
                </a:lnTo>
                <a:lnTo>
                  <a:pt x="1359293" y="93472"/>
                </a:lnTo>
                <a:lnTo>
                  <a:pt x="1296924" y="123431"/>
                </a:lnTo>
                <a:lnTo>
                  <a:pt x="1296924" y="140436"/>
                </a:lnTo>
                <a:lnTo>
                  <a:pt x="1391132" y="93484"/>
                </a:lnTo>
                <a:lnTo>
                  <a:pt x="1296924" y="46405"/>
                </a:lnTo>
                <a:close/>
              </a:path>
            </a:pathLst>
          </a:custGeom>
          <a:solidFill>
            <a:srgbClr val="3333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67" name="Google Shape;2267;p183"/>
          <p:cNvSpPr/>
          <p:nvPr/>
        </p:nvSpPr>
        <p:spPr>
          <a:xfrm>
            <a:off x="1103807" y="4381525"/>
            <a:ext cx="1816849" cy="1408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68" name="Google Shape;2268;p183"/>
          <p:cNvSpPr/>
          <p:nvPr/>
        </p:nvSpPr>
        <p:spPr>
          <a:xfrm>
            <a:off x="835152" y="4023359"/>
            <a:ext cx="2292350" cy="608330"/>
          </a:xfrm>
          <a:custGeom>
            <a:rect b="b" l="l" r="r" t="t"/>
            <a:pathLst>
              <a:path extrusionOk="0" h="608329" w="2292350">
                <a:moveTo>
                  <a:pt x="0" y="0"/>
                </a:moveTo>
                <a:lnTo>
                  <a:pt x="2292096" y="0"/>
                </a:lnTo>
                <a:lnTo>
                  <a:pt x="2292096" y="608076"/>
                </a:lnTo>
                <a:lnTo>
                  <a:pt x="0" y="608076"/>
                </a:lnTo>
                <a:lnTo>
                  <a:pt x="0" y="0"/>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69" name="Google Shape;2269;p183"/>
          <p:cNvSpPr txBox="1"/>
          <p:nvPr/>
        </p:nvSpPr>
        <p:spPr>
          <a:xfrm>
            <a:off x="847852" y="4036059"/>
            <a:ext cx="2292350" cy="485389"/>
          </a:xfrm>
          <a:prstGeom prst="rect">
            <a:avLst/>
          </a:prstGeom>
          <a:noFill/>
          <a:ln>
            <a:noFill/>
          </a:ln>
        </p:spPr>
        <p:txBody>
          <a:bodyPr anchorCtr="0" anchor="t" bIns="0" lIns="0" spcFirstLastPara="1" rIns="0" wrap="square" tIns="53975">
            <a:spAutoFit/>
          </a:bodyPr>
          <a:lstStyle/>
          <a:p>
            <a:pPr indent="215900" lvl="0" marL="201930" marR="219709"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Oi"/>
                <a:ea typeface="Oi"/>
                <a:cs typeface="Oi"/>
                <a:sym typeface="Oi"/>
              </a:rPr>
              <a:t>&lt;&lt;interface&gt;&gt;  ResultSetMetaData</a:t>
            </a:r>
            <a:endParaRPr b="0" i="0" sz="1400" u="none" cap="none" strike="noStrike">
              <a:solidFill>
                <a:schemeClr val="dk1"/>
              </a:solidFill>
              <a:latin typeface="Oi"/>
              <a:ea typeface="Oi"/>
              <a:cs typeface="Oi"/>
              <a:sym typeface="Oi"/>
            </a:endParaRPr>
          </a:p>
        </p:txBody>
      </p:sp>
      <p:sp>
        <p:nvSpPr>
          <p:cNvPr id="2270" name="Google Shape;2270;p183"/>
          <p:cNvSpPr txBox="1"/>
          <p:nvPr/>
        </p:nvSpPr>
        <p:spPr>
          <a:xfrm>
            <a:off x="3271202" y="4053090"/>
            <a:ext cx="5136515" cy="838200"/>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i"/>
                <a:ea typeface="Oi"/>
                <a:cs typeface="Oi"/>
                <a:sym typeface="Oi"/>
              </a:rPr>
              <a:t>Provides information about the types  and properties of columns in a result  set</a:t>
            </a:r>
            <a:endParaRPr b="0" i="0" sz="1400" u="none" cap="none" strike="noStrike">
              <a:solidFill>
                <a:srgbClr val="000000"/>
              </a:solidFill>
              <a:latin typeface="Arial"/>
              <a:ea typeface="Arial"/>
              <a:cs typeface="Arial"/>
              <a:sym typeface="Arial"/>
            </a:endParaRPr>
          </a:p>
        </p:txBody>
      </p:sp>
      <p:sp>
        <p:nvSpPr>
          <p:cNvPr id="2271" name="Google Shape;2271;p183"/>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What is Metadata?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184"/>
          <p:cNvSpPr txBox="1"/>
          <p:nvPr/>
        </p:nvSpPr>
        <p:spPr>
          <a:xfrm>
            <a:off x="485140" y="1170682"/>
            <a:ext cx="8303894" cy="1077218"/>
          </a:xfrm>
          <a:prstGeom prst="rect">
            <a:avLst/>
          </a:prstGeom>
          <a:noFill/>
          <a:ln>
            <a:noFill/>
          </a:ln>
        </p:spPr>
        <p:txBody>
          <a:bodyPr anchorCtr="0" anchor="t" bIns="0" lIns="0" spcFirstLastPara="1" rIns="0" wrap="square" tIns="0">
            <a:spAutoFit/>
          </a:bodyPr>
          <a:lstStyle/>
          <a:p>
            <a:pPr indent="-342900" lvl="0" marL="698500" marR="0" rtl="0" algn="l">
              <a:lnSpc>
                <a:spcPct val="1415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To obtain metadata for the database as a whole, call the </a:t>
            </a:r>
            <a:r>
              <a:rPr b="0" i="0" lang="en-US" sz="2000" u="none" cap="none" strike="noStrike">
                <a:solidFill>
                  <a:schemeClr val="dk1"/>
                </a:solidFill>
                <a:latin typeface="Oi"/>
                <a:ea typeface="Oi"/>
                <a:cs typeface="Oi"/>
                <a:sym typeface="Oi"/>
              </a:rPr>
              <a:t>getMetaData() </a:t>
            </a:r>
            <a:r>
              <a:rPr b="0" i="0" lang="en-US" sz="2000" u="none" cap="none" strike="noStrike">
                <a:solidFill>
                  <a:schemeClr val="dk1"/>
                </a:solidFill>
                <a:latin typeface="Cambria"/>
                <a:ea typeface="Cambria"/>
                <a:cs typeface="Cambria"/>
                <a:sym typeface="Cambria"/>
              </a:rPr>
              <a:t>method on a </a:t>
            </a:r>
            <a:r>
              <a:rPr b="0" i="0" lang="en-US" sz="2000" u="none" cap="none" strike="noStrike">
                <a:solidFill>
                  <a:schemeClr val="dk1"/>
                </a:solidFill>
                <a:latin typeface="Oi"/>
                <a:ea typeface="Oi"/>
                <a:cs typeface="Oi"/>
                <a:sym typeface="Oi"/>
              </a:rPr>
              <a:t>Connection </a:t>
            </a:r>
            <a:r>
              <a:rPr b="0" i="0" lang="en-US" sz="2000" u="none" cap="none" strike="noStrike">
                <a:solidFill>
                  <a:schemeClr val="dk1"/>
                </a:solidFill>
                <a:latin typeface="Cambria"/>
                <a:ea typeface="Cambria"/>
                <a:cs typeface="Cambria"/>
                <a:sym typeface="Cambria"/>
              </a:rPr>
              <a:t>object</a:t>
            </a:r>
            <a:endParaRPr b="0" i="0" sz="1400" u="none" cap="none" strike="noStrike">
              <a:solidFill>
                <a:srgbClr val="000000"/>
              </a:solidFill>
              <a:latin typeface="Arial"/>
              <a:ea typeface="Arial"/>
              <a:cs typeface="Arial"/>
              <a:sym typeface="Arial"/>
            </a:endParaRPr>
          </a:p>
          <a:p>
            <a:pPr indent="-342900" lvl="0" marL="698500" marR="0" rtl="0" algn="l">
              <a:lnSpc>
                <a:spcPct val="1415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This method returns a </a:t>
            </a:r>
            <a:r>
              <a:rPr b="0" i="0" lang="en-US" sz="2000" u="none" cap="none" strike="noStrike">
                <a:solidFill>
                  <a:schemeClr val="dk1"/>
                </a:solidFill>
                <a:latin typeface="Oi"/>
                <a:ea typeface="Oi"/>
                <a:cs typeface="Oi"/>
                <a:sym typeface="Oi"/>
              </a:rPr>
              <a:t>DatabaseMetaData </a:t>
            </a:r>
            <a:r>
              <a:rPr b="0" i="0" lang="en-US" sz="2000" u="none" cap="none" strike="noStrike">
                <a:solidFill>
                  <a:schemeClr val="dk1"/>
                </a:solidFill>
                <a:latin typeface="Cambria"/>
                <a:ea typeface="Cambria"/>
                <a:cs typeface="Cambria"/>
                <a:sym typeface="Cambria"/>
              </a:rPr>
              <a:t>object</a:t>
            </a:r>
            <a:endParaRPr b="0" i="0" sz="1400" u="none" cap="none" strike="noStrike">
              <a:solidFill>
                <a:srgbClr val="000000"/>
              </a:solidFill>
              <a:latin typeface="Arial"/>
              <a:ea typeface="Arial"/>
              <a:cs typeface="Arial"/>
              <a:sym typeface="Arial"/>
            </a:endParaRPr>
          </a:p>
        </p:txBody>
      </p:sp>
      <p:sp>
        <p:nvSpPr>
          <p:cNvPr id="2277" name="Google Shape;2277;p184"/>
          <p:cNvSpPr/>
          <p:nvPr/>
        </p:nvSpPr>
        <p:spPr>
          <a:xfrm>
            <a:off x="732778" y="2777324"/>
            <a:ext cx="1866709" cy="1718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78" name="Google Shape;2278;p184"/>
          <p:cNvSpPr/>
          <p:nvPr/>
        </p:nvSpPr>
        <p:spPr>
          <a:xfrm>
            <a:off x="733221" y="3111017"/>
            <a:ext cx="88900" cy="17145"/>
          </a:xfrm>
          <a:custGeom>
            <a:rect b="b" l="l" r="r" t="t"/>
            <a:pathLst>
              <a:path extrusionOk="0" h="17144" w="88900">
                <a:moveTo>
                  <a:pt x="17157" y="0"/>
                </a:moveTo>
                <a:lnTo>
                  <a:pt x="0" y="0"/>
                </a:lnTo>
                <a:lnTo>
                  <a:pt x="0" y="17157"/>
                </a:lnTo>
                <a:lnTo>
                  <a:pt x="17157" y="17157"/>
                </a:lnTo>
                <a:lnTo>
                  <a:pt x="17157" y="0"/>
                </a:lnTo>
                <a:close/>
              </a:path>
              <a:path extrusionOk="0" h="17144" w="88900">
                <a:moveTo>
                  <a:pt x="52933" y="0"/>
                </a:moveTo>
                <a:lnTo>
                  <a:pt x="35775" y="0"/>
                </a:lnTo>
                <a:lnTo>
                  <a:pt x="35775" y="17157"/>
                </a:lnTo>
                <a:lnTo>
                  <a:pt x="52933" y="17157"/>
                </a:lnTo>
                <a:lnTo>
                  <a:pt x="52933" y="0"/>
                </a:lnTo>
                <a:close/>
              </a:path>
              <a:path extrusionOk="0" h="17144" w="88900">
                <a:moveTo>
                  <a:pt x="88722" y="0"/>
                </a:moveTo>
                <a:lnTo>
                  <a:pt x="71564" y="0"/>
                </a:lnTo>
                <a:lnTo>
                  <a:pt x="71564" y="17157"/>
                </a:lnTo>
                <a:lnTo>
                  <a:pt x="88722" y="17157"/>
                </a:lnTo>
                <a:lnTo>
                  <a:pt x="88722"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79" name="Google Shape;2279;p184"/>
          <p:cNvSpPr/>
          <p:nvPr/>
        </p:nvSpPr>
        <p:spPr>
          <a:xfrm>
            <a:off x="735211" y="3228784"/>
            <a:ext cx="4948853" cy="57603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80" name="Google Shape;2280;p184"/>
          <p:cNvSpPr/>
          <p:nvPr/>
        </p:nvSpPr>
        <p:spPr>
          <a:xfrm>
            <a:off x="951534" y="4057497"/>
            <a:ext cx="5582920" cy="8119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81" name="Google Shape;2281;p184"/>
          <p:cNvSpPr/>
          <p:nvPr/>
        </p:nvSpPr>
        <p:spPr>
          <a:xfrm>
            <a:off x="738093" y="4910937"/>
            <a:ext cx="6541597" cy="101668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82" name="Google Shape;2282;p184"/>
          <p:cNvSpPr/>
          <p:nvPr/>
        </p:nvSpPr>
        <p:spPr>
          <a:xfrm>
            <a:off x="556259" y="2423160"/>
            <a:ext cx="8232775" cy="3697604"/>
          </a:xfrm>
          <a:custGeom>
            <a:rect b="b" l="l" r="r" t="t"/>
            <a:pathLst>
              <a:path extrusionOk="0" h="3697604" w="8232775">
                <a:moveTo>
                  <a:pt x="0" y="0"/>
                </a:moveTo>
                <a:lnTo>
                  <a:pt x="8232648" y="0"/>
                </a:lnTo>
                <a:lnTo>
                  <a:pt x="8232648" y="3697224"/>
                </a:lnTo>
                <a:lnTo>
                  <a:pt x="0" y="3697224"/>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83" name="Google Shape;2283;p184"/>
          <p:cNvSpPr txBox="1"/>
          <p:nvPr/>
        </p:nvSpPr>
        <p:spPr>
          <a:xfrm>
            <a:off x="635000" y="2660815"/>
            <a:ext cx="5026660" cy="108204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Connection cnEmps;</a:t>
            </a:r>
            <a:endParaRPr b="0" i="0" sz="1400" u="none" cap="none" strike="noStrike">
              <a:solidFill>
                <a:schemeClr val="dk1"/>
              </a:solidFill>
              <a:latin typeface="Oi"/>
              <a:ea typeface="Oi"/>
              <a:cs typeface="Oi"/>
              <a:sym typeface="Oi"/>
            </a:endParaRPr>
          </a:p>
          <a:p>
            <a:pPr indent="0" lvl="0" marL="12700" marR="468503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try</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226059"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DatabaseMetaData dbmd = cnEmps.getMetaData();</a:t>
            </a:r>
            <a:endParaRPr b="0" i="0" sz="1400" u="none" cap="none" strike="noStrike">
              <a:solidFill>
                <a:schemeClr val="dk1"/>
              </a:solidFill>
              <a:latin typeface="Oi"/>
              <a:ea typeface="Oi"/>
              <a:cs typeface="Oi"/>
              <a:sym typeface="Oi"/>
            </a:endParaRPr>
          </a:p>
        </p:txBody>
      </p:sp>
      <p:sp>
        <p:nvSpPr>
          <p:cNvPr id="2284" name="Google Shape;2284;p184"/>
          <p:cNvSpPr txBox="1"/>
          <p:nvPr/>
        </p:nvSpPr>
        <p:spPr>
          <a:xfrm>
            <a:off x="848434" y="3941241"/>
            <a:ext cx="664845" cy="655320"/>
          </a:xfrm>
          <a:prstGeom prst="rect">
            <a:avLst/>
          </a:prstGeom>
          <a:noFill/>
          <a:ln>
            <a:noFill/>
          </a:ln>
        </p:spPr>
        <p:txBody>
          <a:bodyPr anchorCtr="0" anchor="t" bIns="0" lIns="0" spcFirstLastPara="1" rIns="0" wrap="square" tIns="0">
            <a:spAutoFit/>
          </a:bodyPr>
          <a:lstStyle/>
          <a:p>
            <a:pPr indent="0" lvl="0" marL="12700" marR="508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String  String  String</a:t>
            </a:r>
            <a:endParaRPr b="0" i="0" sz="1400" u="none" cap="none" strike="noStrike">
              <a:solidFill>
                <a:schemeClr val="dk1"/>
              </a:solidFill>
              <a:latin typeface="Oi"/>
              <a:ea typeface="Oi"/>
              <a:cs typeface="Oi"/>
              <a:sym typeface="Oi"/>
            </a:endParaRPr>
          </a:p>
        </p:txBody>
      </p:sp>
      <p:sp>
        <p:nvSpPr>
          <p:cNvPr id="2285" name="Google Shape;2285;p184"/>
          <p:cNvSpPr txBox="1"/>
          <p:nvPr/>
        </p:nvSpPr>
        <p:spPr>
          <a:xfrm>
            <a:off x="1593673" y="3941241"/>
            <a:ext cx="1090295" cy="655320"/>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prodName  driverName  keywords</a:t>
            </a:r>
            <a:endParaRPr b="0" i="0" sz="1400" u="none" cap="none" strike="noStrike">
              <a:solidFill>
                <a:schemeClr val="dk1"/>
              </a:solidFill>
              <a:latin typeface="Oi"/>
              <a:ea typeface="Oi"/>
              <a:cs typeface="Oi"/>
              <a:sym typeface="Oi"/>
            </a:endParaRPr>
          </a:p>
        </p:txBody>
      </p:sp>
      <p:sp>
        <p:nvSpPr>
          <p:cNvPr id="2286" name="Google Shape;2286;p184"/>
          <p:cNvSpPr txBox="1"/>
          <p:nvPr/>
        </p:nvSpPr>
        <p:spPr>
          <a:xfrm>
            <a:off x="848434" y="4581537"/>
            <a:ext cx="215392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boolean transAllowed</a:t>
            </a:r>
            <a:endParaRPr b="0" i="0" sz="1400" u="none" cap="none" strike="noStrike">
              <a:solidFill>
                <a:schemeClr val="dk1"/>
              </a:solidFill>
              <a:latin typeface="Oi"/>
              <a:ea typeface="Oi"/>
              <a:cs typeface="Oi"/>
              <a:sym typeface="Oi"/>
            </a:endParaRPr>
          </a:p>
        </p:txBody>
      </p:sp>
      <p:sp>
        <p:nvSpPr>
          <p:cNvPr id="2287" name="Google Shape;2287;p184"/>
          <p:cNvSpPr txBox="1"/>
          <p:nvPr/>
        </p:nvSpPr>
        <p:spPr>
          <a:xfrm>
            <a:off x="3082616" y="3941241"/>
            <a:ext cx="3429635" cy="86868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dbmd.getDatabaseProductName();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dbmd.getDriverName();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dbmd.getSQLKeywords();</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dbmd.supportsTransactions();</a:t>
            </a:r>
            <a:endParaRPr b="0" i="0" sz="1400" u="none" cap="none" strike="noStrike">
              <a:solidFill>
                <a:schemeClr val="dk1"/>
              </a:solidFill>
              <a:latin typeface="Oi"/>
              <a:ea typeface="Oi"/>
              <a:cs typeface="Oi"/>
              <a:sym typeface="Oi"/>
            </a:endParaRPr>
          </a:p>
        </p:txBody>
      </p:sp>
      <p:sp>
        <p:nvSpPr>
          <p:cNvPr id="2288" name="Google Shape;2288;p184"/>
          <p:cNvSpPr txBox="1"/>
          <p:nvPr/>
        </p:nvSpPr>
        <p:spPr>
          <a:xfrm>
            <a:off x="6697526" y="5435281"/>
            <a:ext cx="56007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e);</a:t>
            </a:r>
            <a:endParaRPr b="0" i="0" sz="1400" u="none" cap="none" strike="noStrike">
              <a:solidFill>
                <a:schemeClr val="dk1"/>
              </a:solidFill>
              <a:latin typeface="Oi"/>
              <a:ea typeface="Oi"/>
              <a:cs typeface="Oi"/>
              <a:sym typeface="Oi"/>
            </a:endParaRPr>
          </a:p>
        </p:txBody>
      </p:sp>
      <p:sp>
        <p:nvSpPr>
          <p:cNvPr id="2289" name="Google Shape;2289;p184"/>
          <p:cNvSpPr txBox="1"/>
          <p:nvPr/>
        </p:nvSpPr>
        <p:spPr>
          <a:xfrm>
            <a:off x="635000" y="4794973"/>
            <a:ext cx="5983605" cy="108204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catch (SQLException 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226059"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System.out.println("Error getting database metadata: "</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p:txBody>
      </p:sp>
      <p:sp>
        <p:nvSpPr>
          <p:cNvPr id="2290" name="Google Shape;2290;p184"/>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Getting Metadata for the Database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185"/>
          <p:cNvSpPr txBox="1"/>
          <p:nvPr/>
        </p:nvSpPr>
        <p:spPr>
          <a:xfrm>
            <a:off x="485140" y="1241171"/>
            <a:ext cx="8303894" cy="1102995"/>
          </a:xfrm>
          <a:prstGeom prst="rect">
            <a:avLst/>
          </a:prstGeom>
          <a:noFill/>
          <a:ln>
            <a:noFill/>
          </a:ln>
        </p:spPr>
        <p:txBody>
          <a:bodyPr anchorCtr="0" anchor="t" bIns="0" lIns="0" spcFirstLastPara="1" rIns="0" wrap="square" tIns="0">
            <a:spAutoFit/>
          </a:bodyPr>
          <a:lstStyle/>
          <a:p>
            <a:pPr indent="-342900" lvl="0" marL="355600" marR="0" rtl="0" algn="l">
              <a:lnSpc>
                <a:spcPct val="1415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To obtain metadata for a particular result set, call the </a:t>
            </a:r>
            <a:r>
              <a:rPr b="0" i="0" lang="en-US" sz="2000" u="none" cap="none" strike="noStrike">
                <a:solidFill>
                  <a:schemeClr val="dk1"/>
                </a:solidFill>
                <a:latin typeface="Oi"/>
                <a:ea typeface="Oi"/>
                <a:cs typeface="Oi"/>
                <a:sym typeface="Oi"/>
              </a:rPr>
              <a:t>getMetaData() </a:t>
            </a:r>
            <a:r>
              <a:rPr b="0" i="0" lang="en-US" sz="2000" u="none" cap="none" strike="noStrike">
                <a:solidFill>
                  <a:schemeClr val="dk1"/>
                </a:solidFill>
                <a:latin typeface="Cambria"/>
                <a:ea typeface="Cambria"/>
                <a:cs typeface="Cambria"/>
                <a:sym typeface="Cambria"/>
              </a:rPr>
              <a:t>method on a </a:t>
            </a:r>
            <a:r>
              <a:rPr b="0" i="0" lang="en-US" sz="2000" u="none" cap="none" strike="noStrike">
                <a:solidFill>
                  <a:schemeClr val="dk1"/>
                </a:solidFill>
                <a:latin typeface="Oi"/>
                <a:ea typeface="Oi"/>
                <a:cs typeface="Oi"/>
                <a:sym typeface="Oi"/>
              </a:rPr>
              <a:t>ResultSet </a:t>
            </a:r>
            <a:r>
              <a:rPr b="0" i="0" lang="en-US" sz="2000" u="none" cap="none" strike="noStrike">
                <a:solidFill>
                  <a:schemeClr val="dk1"/>
                </a:solidFill>
                <a:latin typeface="Cambria"/>
                <a:ea typeface="Cambria"/>
                <a:cs typeface="Cambria"/>
                <a:sym typeface="Cambria"/>
              </a:rPr>
              <a:t>object</a:t>
            </a:r>
            <a:endParaRPr b="0" i="0" sz="2000" u="none" cap="none" strike="noStrike">
              <a:solidFill>
                <a:schemeClr val="dk1"/>
              </a:solidFill>
              <a:latin typeface="Cambria"/>
              <a:ea typeface="Cambria"/>
              <a:cs typeface="Cambria"/>
              <a:sym typeface="Cambria"/>
            </a:endParaRPr>
          </a:p>
          <a:p>
            <a:pPr indent="-342900" lvl="0" marL="355600" marR="0" rtl="0" algn="l">
              <a:lnSpc>
                <a:spcPct val="1415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This method returns a </a:t>
            </a:r>
            <a:r>
              <a:rPr b="0" i="0" lang="en-US" sz="2000" u="none" cap="none" strike="noStrike">
                <a:solidFill>
                  <a:schemeClr val="dk1"/>
                </a:solidFill>
                <a:latin typeface="Oi"/>
                <a:ea typeface="Oi"/>
                <a:cs typeface="Oi"/>
                <a:sym typeface="Oi"/>
              </a:rPr>
              <a:t>ResultSetMetaData </a:t>
            </a:r>
            <a:r>
              <a:rPr b="0" i="0" lang="en-US" sz="2000" u="none" cap="none" strike="noStrike">
                <a:solidFill>
                  <a:schemeClr val="dk1"/>
                </a:solidFill>
                <a:latin typeface="Cambria"/>
                <a:ea typeface="Cambria"/>
                <a:cs typeface="Cambria"/>
                <a:sym typeface="Cambria"/>
              </a:rPr>
              <a:t>object</a:t>
            </a:r>
            <a:endParaRPr b="0" i="0" sz="2000" u="none" cap="none" strike="noStrike">
              <a:solidFill>
                <a:schemeClr val="dk1"/>
              </a:solidFill>
              <a:latin typeface="Cambria"/>
              <a:ea typeface="Cambria"/>
              <a:cs typeface="Cambria"/>
              <a:sym typeface="Cambria"/>
            </a:endParaRPr>
          </a:p>
        </p:txBody>
      </p:sp>
      <p:sp>
        <p:nvSpPr>
          <p:cNvPr id="2296" name="Google Shape;2296;p185"/>
          <p:cNvSpPr/>
          <p:nvPr/>
        </p:nvSpPr>
        <p:spPr>
          <a:xfrm>
            <a:off x="735211" y="2893504"/>
            <a:ext cx="304800" cy="147320"/>
          </a:xfrm>
          <a:custGeom>
            <a:rect b="b" l="l" r="r" t="t"/>
            <a:pathLst>
              <a:path extrusionOk="0" h="147319" w="304800">
                <a:moveTo>
                  <a:pt x="40754" y="33261"/>
                </a:moveTo>
                <a:lnTo>
                  <a:pt x="23596" y="33261"/>
                </a:lnTo>
                <a:lnTo>
                  <a:pt x="23596" y="78879"/>
                </a:lnTo>
                <a:lnTo>
                  <a:pt x="42100" y="113042"/>
                </a:lnTo>
                <a:lnTo>
                  <a:pt x="59728" y="114922"/>
                </a:lnTo>
                <a:lnTo>
                  <a:pt x="67741" y="114922"/>
                </a:lnTo>
                <a:lnTo>
                  <a:pt x="76047" y="114172"/>
                </a:lnTo>
                <a:lnTo>
                  <a:pt x="84632" y="112661"/>
                </a:lnTo>
                <a:lnTo>
                  <a:pt x="84632" y="102044"/>
                </a:lnTo>
                <a:lnTo>
                  <a:pt x="55791" y="102044"/>
                </a:lnTo>
                <a:lnTo>
                  <a:pt x="50025" y="100736"/>
                </a:lnTo>
                <a:lnTo>
                  <a:pt x="40754" y="87058"/>
                </a:lnTo>
                <a:lnTo>
                  <a:pt x="40754" y="33261"/>
                </a:lnTo>
                <a:close/>
              </a:path>
              <a:path extrusionOk="0" h="147319" w="304800">
                <a:moveTo>
                  <a:pt x="84632" y="99606"/>
                </a:moveTo>
                <a:lnTo>
                  <a:pt x="77597" y="101231"/>
                </a:lnTo>
                <a:lnTo>
                  <a:pt x="70497" y="102044"/>
                </a:lnTo>
                <a:lnTo>
                  <a:pt x="84632" y="102044"/>
                </a:lnTo>
                <a:lnTo>
                  <a:pt x="84632" y="99606"/>
                </a:lnTo>
                <a:close/>
              </a:path>
              <a:path extrusionOk="0" h="147319" w="304800">
                <a:moveTo>
                  <a:pt x="82715" y="20370"/>
                </a:moveTo>
                <a:lnTo>
                  <a:pt x="0" y="20370"/>
                </a:lnTo>
                <a:lnTo>
                  <a:pt x="0" y="33261"/>
                </a:lnTo>
                <a:lnTo>
                  <a:pt x="82715" y="33261"/>
                </a:lnTo>
                <a:lnTo>
                  <a:pt x="82715" y="20370"/>
                </a:lnTo>
                <a:close/>
              </a:path>
              <a:path extrusionOk="0" h="147319" w="304800">
                <a:moveTo>
                  <a:pt x="40754" y="0"/>
                </a:moveTo>
                <a:lnTo>
                  <a:pt x="23596" y="0"/>
                </a:lnTo>
                <a:lnTo>
                  <a:pt x="23596" y="20370"/>
                </a:lnTo>
                <a:lnTo>
                  <a:pt x="40754" y="20370"/>
                </a:lnTo>
                <a:lnTo>
                  <a:pt x="40754" y="0"/>
                </a:lnTo>
                <a:close/>
              </a:path>
              <a:path extrusionOk="0" h="147319" w="304800">
                <a:moveTo>
                  <a:pt x="139331" y="18199"/>
                </a:moveTo>
                <a:lnTo>
                  <a:pt x="122186" y="18199"/>
                </a:lnTo>
                <a:lnTo>
                  <a:pt x="122186" y="112750"/>
                </a:lnTo>
                <a:lnTo>
                  <a:pt x="139331" y="112750"/>
                </a:lnTo>
                <a:lnTo>
                  <a:pt x="139331" y="51193"/>
                </a:lnTo>
                <a:lnTo>
                  <a:pt x="144729" y="43878"/>
                </a:lnTo>
                <a:lnTo>
                  <a:pt x="149910" y="38696"/>
                </a:lnTo>
                <a:lnTo>
                  <a:pt x="154379" y="35953"/>
                </a:lnTo>
                <a:lnTo>
                  <a:pt x="139331" y="35953"/>
                </a:lnTo>
                <a:lnTo>
                  <a:pt x="139331" y="18199"/>
                </a:lnTo>
                <a:close/>
              </a:path>
              <a:path extrusionOk="0" h="147319" w="304800">
                <a:moveTo>
                  <a:pt x="192011" y="31076"/>
                </a:moveTo>
                <a:lnTo>
                  <a:pt x="174244" y="31076"/>
                </a:lnTo>
                <a:lnTo>
                  <a:pt x="176568" y="31368"/>
                </a:lnTo>
                <a:lnTo>
                  <a:pt x="179120" y="31953"/>
                </a:lnTo>
                <a:lnTo>
                  <a:pt x="179120" y="45097"/>
                </a:lnTo>
                <a:lnTo>
                  <a:pt x="192011" y="45097"/>
                </a:lnTo>
                <a:lnTo>
                  <a:pt x="192011" y="31076"/>
                </a:lnTo>
                <a:close/>
              </a:path>
              <a:path extrusionOk="0" h="147319" w="304800">
                <a:moveTo>
                  <a:pt x="179590" y="16103"/>
                </a:moveTo>
                <a:lnTo>
                  <a:pt x="174421" y="16103"/>
                </a:lnTo>
                <a:lnTo>
                  <a:pt x="163970" y="17344"/>
                </a:lnTo>
                <a:lnTo>
                  <a:pt x="154638" y="21066"/>
                </a:lnTo>
                <a:lnTo>
                  <a:pt x="146425" y="27269"/>
                </a:lnTo>
                <a:lnTo>
                  <a:pt x="139331" y="35953"/>
                </a:lnTo>
                <a:lnTo>
                  <a:pt x="154379" y="35953"/>
                </a:lnTo>
                <a:lnTo>
                  <a:pt x="159842" y="32600"/>
                </a:lnTo>
                <a:lnTo>
                  <a:pt x="165595" y="31076"/>
                </a:lnTo>
                <a:lnTo>
                  <a:pt x="192011" y="31076"/>
                </a:lnTo>
                <a:lnTo>
                  <a:pt x="192011" y="18287"/>
                </a:lnTo>
                <a:lnTo>
                  <a:pt x="185445" y="16827"/>
                </a:lnTo>
                <a:lnTo>
                  <a:pt x="179590" y="16103"/>
                </a:lnTo>
                <a:close/>
              </a:path>
              <a:path extrusionOk="0" h="147319" w="304800">
                <a:moveTo>
                  <a:pt x="227228" y="18199"/>
                </a:moveTo>
                <a:lnTo>
                  <a:pt x="209448" y="18199"/>
                </a:lnTo>
                <a:lnTo>
                  <a:pt x="249148" y="108572"/>
                </a:lnTo>
                <a:lnTo>
                  <a:pt x="241630" y="124536"/>
                </a:lnTo>
                <a:lnTo>
                  <a:pt x="238531" y="129031"/>
                </a:lnTo>
                <a:lnTo>
                  <a:pt x="232613" y="133210"/>
                </a:lnTo>
                <a:lnTo>
                  <a:pt x="227876" y="134251"/>
                </a:lnTo>
                <a:lnTo>
                  <a:pt x="214414" y="134251"/>
                </a:lnTo>
                <a:lnTo>
                  <a:pt x="214414" y="147142"/>
                </a:lnTo>
                <a:lnTo>
                  <a:pt x="231241" y="147142"/>
                </a:lnTo>
                <a:lnTo>
                  <a:pt x="238582" y="145503"/>
                </a:lnTo>
                <a:lnTo>
                  <a:pt x="248920" y="138937"/>
                </a:lnTo>
                <a:lnTo>
                  <a:pt x="253352" y="133146"/>
                </a:lnTo>
                <a:lnTo>
                  <a:pt x="257073" y="124853"/>
                </a:lnTo>
                <a:lnTo>
                  <a:pt x="273303" y="88506"/>
                </a:lnTo>
                <a:lnTo>
                  <a:pt x="258114" y="88506"/>
                </a:lnTo>
                <a:lnTo>
                  <a:pt x="227228" y="18199"/>
                </a:lnTo>
                <a:close/>
              </a:path>
              <a:path extrusionOk="0" h="147319" w="304800">
                <a:moveTo>
                  <a:pt x="304698" y="18199"/>
                </a:moveTo>
                <a:lnTo>
                  <a:pt x="289280" y="18199"/>
                </a:lnTo>
                <a:lnTo>
                  <a:pt x="258114" y="88506"/>
                </a:lnTo>
                <a:lnTo>
                  <a:pt x="273303" y="88506"/>
                </a:lnTo>
                <a:lnTo>
                  <a:pt x="304698" y="18199"/>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97" name="Google Shape;2297;p185"/>
          <p:cNvSpPr/>
          <p:nvPr/>
        </p:nvSpPr>
        <p:spPr>
          <a:xfrm>
            <a:off x="744270" y="3082137"/>
            <a:ext cx="69215" cy="163830"/>
          </a:xfrm>
          <a:custGeom>
            <a:rect b="b" l="l" r="r" t="t"/>
            <a:pathLst>
              <a:path extrusionOk="0" h="163830" w="69215">
                <a:moveTo>
                  <a:pt x="68783" y="0"/>
                </a:moveTo>
                <a:lnTo>
                  <a:pt x="59296" y="0"/>
                </a:lnTo>
                <a:lnTo>
                  <a:pt x="43260" y="1566"/>
                </a:lnTo>
                <a:lnTo>
                  <a:pt x="31807" y="6267"/>
                </a:lnTo>
                <a:lnTo>
                  <a:pt x="24934" y="14101"/>
                </a:lnTo>
                <a:lnTo>
                  <a:pt x="22644" y="25069"/>
                </a:lnTo>
                <a:lnTo>
                  <a:pt x="22688" y="28994"/>
                </a:lnTo>
                <a:lnTo>
                  <a:pt x="23050" y="32473"/>
                </a:lnTo>
                <a:lnTo>
                  <a:pt x="23863" y="36830"/>
                </a:lnTo>
                <a:lnTo>
                  <a:pt x="26822" y="52324"/>
                </a:lnTo>
                <a:lnTo>
                  <a:pt x="27228" y="54648"/>
                </a:lnTo>
                <a:lnTo>
                  <a:pt x="27431" y="56934"/>
                </a:lnTo>
                <a:lnTo>
                  <a:pt x="27431" y="69824"/>
                </a:lnTo>
                <a:lnTo>
                  <a:pt x="20929" y="75133"/>
                </a:lnTo>
                <a:lnTo>
                  <a:pt x="0" y="75133"/>
                </a:lnTo>
                <a:lnTo>
                  <a:pt x="0" y="88023"/>
                </a:lnTo>
                <a:lnTo>
                  <a:pt x="20929" y="88023"/>
                </a:lnTo>
                <a:lnTo>
                  <a:pt x="27431" y="93357"/>
                </a:lnTo>
                <a:lnTo>
                  <a:pt x="27431" y="106311"/>
                </a:lnTo>
                <a:lnTo>
                  <a:pt x="27228" y="108597"/>
                </a:lnTo>
                <a:lnTo>
                  <a:pt x="26822" y="110921"/>
                </a:lnTo>
                <a:lnTo>
                  <a:pt x="23863" y="126415"/>
                </a:lnTo>
                <a:lnTo>
                  <a:pt x="23050" y="130771"/>
                </a:lnTo>
                <a:lnTo>
                  <a:pt x="22688" y="134251"/>
                </a:lnTo>
                <a:lnTo>
                  <a:pt x="22644" y="146291"/>
                </a:lnTo>
                <a:lnTo>
                  <a:pt x="25793" y="152514"/>
                </a:lnTo>
                <a:lnTo>
                  <a:pt x="59296" y="163245"/>
                </a:lnTo>
                <a:lnTo>
                  <a:pt x="68783" y="163245"/>
                </a:lnTo>
                <a:lnTo>
                  <a:pt x="68783" y="150355"/>
                </a:lnTo>
                <a:lnTo>
                  <a:pt x="53251" y="150355"/>
                </a:lnTo>
                <a:lnTo>
                  <a:pt x="47167" y="149301"/>
                </a:lnTo>
                <a:lnTo>
                  <a:pt x="40081" y="145059"/>
                </a:lnTo>
                <a:lnTo>
                  <a:pt x="38315" y="141389"/>
                </a:lnTo>
                <a:lnTo>
                  <a:pt x="38315" y="134251"/>
                </a:lnTo>
                <a:lnTo>
                  <a:pt x="38595" y="131559"/>
                </a:lnTo>
                <a:lnTo>
                  <a:pt x="41122" y="116052"/>
                </a:lnTo>
                <a:lnTo>
                  <a:pt x="41744" y="112115"/>
                </a:lnTo>
                <a:lnTo>
                  <a:pt x="42049" y="108826"/>
                </a:lnTo>
                <a:lnTo>
                  <a:pt x="42049" y="106222"/>
                </a:lnTo>
                <a:lnTo>
                  <a:pt x="40983" y="97561"/>
                </a:lnTo>
                <a:lnTo>
                  <a:pt x="37784" y="90570"/>
                </a:lnTo>
                <a:lnTo>
                  <a:pt x="32453" y="85245"/>
                </a:lnTo>
                <a:lnTo>
                  <a:pt x="24993" y="81584"/>
                </a:lnTo>
                <a:lnTo>
                  <a:pt x="32453" y="77974"/>
                </a:lnTo>
                <a:lnTo>
                  <a:pt x="37784" y="72723"/>
                </a:lnTo>
                <a:lnTo>
                  <a:pt x="40983" y="65829"/>
                </a:lnTo>
                <a:lnTo>
                  <a:pt x="42049" y="57289"/>
                </a:lnTo>
                <a:lnTo>
                  <a:pt x="42049" y="54622"/>
                </a:lnTo>
                <a:lnTo>
                  <a:pt x="41719" y="51257"/>
                </a:lnTo>
                <a:lnTo>
                  <a:pt x="38582" y="31661"/>
                </a:lnTo>
                <a:lnTo>
                  <a:pt x="38315" y="28994"/>
                </a:lnTo>
                <a:lnTo>
                  <a:pt x="38315" y="21856"/>
                </a:lnTo>
                <a:lnTo>
                  <a:pt x="40081" y="18186"/>
                </a:lnTo>
                <a:lnTo>
                  <a:pt x="47167" y="13944"/>
                </a:lnTo>
                <a:lnTo>
                  <a:pt x="53251" y="12890"/>
                </a:lnTo>
                <a:lnTo>
                  <a:pt x="68783" y="12890"/>
                </a:lnTo>
                <a:lnTo>
                  <a:pt x="68783"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98" name="Google Shape;2298;p185"/>
          <p:cNvSpPr/>
          <p:nvPr/>
        </p:nvSpPr>
        <p:spPr>
          <a:xfrm>
            <a:off x="953279" y="3295497"/>
            <a:ext cx="932180" cy="140335"/>
          </a:xfrm>
          <a:custGeom>
            <a:rect b="b" l="l" r="r" t="t"/>
            <a:pathLst>
              <a:path extrusionOk="0" h="140335" w="932180">
                <a:moveTo>
                  <a:pt x="31254" y="25768"/>
                </a:moveTo>
                <a:lnTo>
                  <a:pt x="0" y="25768"/>
                </a:lnTo>
                <a:lnTo>
                  <a:pt x="0" y="137477"/>
                </a:lnTo>
                <a:lnTo>
                  <a:pt x="17157" y="137477"/>
                </a:lnTo>
                <a:lnTo>
                  <a:pt x="17157" y="90982"/>
                </a:lnTo>
                <a:lnTo>
                  <a:pt x="53405" y="90982"/>
                </a:lnTo>
                <a:lnTo>
                  <a:pt x="50101" y="86626"/>
                </a:lnTo>
                <a:lnTo>
                  <a:pt x="58889" y="82168"/>
                </a:lnTo>
                <a:lnTo>
                  <a:pt x="64148" y="78104"/>
                </a:lnTo>
                <a:lnTo>
                  <a:pt x="17157" y="78104"/>
                </a:lnTo>
                <a:lnTo>
                  <a:pt x="17157" y="38658"/>
                </a:lnTo>
                <a:lnTo>
                  <a:pt x="70655" y="38658"/>
                </a:lnTo>
                <a:lnTo>
                  <a:pt x="70475" y="38269"/>
                </a:lnTo>
                <a:lnTo>
                  <a:pt x="40262" y="25970"/>
                </a:lnTo>
                <a:lnTo>
                  <a:pt x="31254" y="25768"/>
                </a:lnTo>
                <a:close/>
              </a:path>
              <a:path extrusionOk="0" h="140335" w="932180">
                <a:moveTo>
                  <a:pt x="53405" y="90982"/>
                </a:moveTo>
                <a:lnTo>
                  <a:pt x="32651" y="90982"/>
                </a:lnTo>
                <a:lnTo>
                  <a:pt x="67906" y="137477"/>
                </a:lnTo>
                <a:lnTo>
                  <a:pt x="88671" y="137477"/>
                </a:lnTo>
                <a:lnTo>
                  <a:pt x="53405" y="90982"/>
                </a:lnTo>
                <a:close/>
              </a:path>
              <a:path extrusionOk="0" h="140335" w="932180">
                <a:moveTo>
                  <a:pt x="70655" y="38658"/>
                </a:moveTo>
                <a:lnTo>
                  <a:pt x="38595" y="38658"/>
                </a:lnTo>
                <a:lnTo>
                  <a:pt x="46088" y="39852"/>
                </a:lnTo>
                <a:lnTo>
                  <a:pt x="54216" y="44627"/>
                </a:lnTo>
                <a:lnTo>
                  <a:pt x="56248" y="49047"/>
                </a:lnTo>
                <a:lnTo>
                  <a:pt x="56248" y="62420"/>
                </a:lnTo>
                <a:lnTo>
                  <a:pt x="53543" y="67919"/>
                </a:lnTo>
                <a:lnTo>
                  <a:pt x="42748" y="76060"/>
                </a:lnTo>
                <a:lnTo>
                  <a:pt x="35433" y="78104"/>
                </a:lnTo>
                <a:lnTo>
                  <a:pt x="64148" y="78104"/>
                </a:lnTo>
                <a:lnTo>
                  <a:pt x="65151" y="77330"/>
                </a:lnTo>
                <a:lnTo>
                  <a:pt x="72656" y="66941"/>
                </a:lnTo>
                <a:lnTo>
                  <a:pt x="74523" y="60451"/>
                </a:lnTo>
                <a:lnTo>
                  <a:pt x="74523" y="52679"/>
                </a:lnTo>
                <a:lnTo>
                  <a:pt x="73511" y="44833"/>
                </a:lnTo>
                <a:lnTo>
                  <a:pt x="70655" y="38658"/>
                </a:lnTo>
                <a:close/>
              </a:path>
              <a:path extrusionOk="0" h="140335" w="932180">
                <a:moveTo>
                  <a:pt x="147510" y="40830"/>
                </a:moveTo>
                <a:lnTo>
                  <a:pt x="110011" y="62613"/>
                </a:lnTo>
                <a:lnTo>
                  <a:pt x="102933" y="91249"/>
                </a:lnTo>
                <a:lnTo>
                  <a:pt x="103752" y="102241"/>
                </a:lnTo>
                <a:lnTo>
                  <a:pt x="131964" y="136515"/>
                </a:lnTo>
                <a:lnTo>
                  <a:pt x="153517" y="139649"/>
                </a:lnTo>
                <a:lnTo>
                  <a:pt x="161149" y="139279"/>
                </a:lnTo>
                <a:lnTo>
                  <a:pt x="169149" y="138171"/>
                </a:lnTo>
                <a:lnTo>
                  <a:pt x="177518" y="136321"/>
                </a:lnTo>
                <a:lnTo>
                  <a:pt x="186258" y="133730"/>
                </a:lnTo>
                <a:lnTo>
                  <a:pt x="186258" y="126771"/>
                </a:lnTo>
                <a:lnTo>
                  <a:pt x="155867" y="126771"/>
                </a:lnTo>
                <a:lnTo>
                  <a:pt x="141427" y="124763"/>
                </a:lnTo>
                <a:lnTo>
                  <a:pt x="130838" y="118740"/>
                </a:lnTo>
                <a:lnTo>
                  <a:pt x="124102" y="108699"/>
                </a:lnTo>
                <a:lnTo>
                  <a:pt x="121221" y="94640"/>
                </a:lnTo>
                <a:lnTo>
                  <a:pt x="185648" y="94640"/>
                </a:lnTo>
                <a:lnTo>
                  <a:pt x="185648" y="89153"/>
                </a:lnTo>
                <a:lnTo>
                  <a:pt x="185278" y="81749"/>
                </a:lnTo>
                <a:lnTo>
                  <a:pt x="121742" y="81749"/>
                </a:lnTo>
                <a:lnTo>
                  <a:pt x="122555" y="72936"/>
                </a:lnTo>
                <a:lnTo>
                  <a:pt x="125095" y="66052"/>
                </a:lnTo>
                <a:lnTo>
                  <a:pt x="133629" y="56184"/>
                </a:lnTo>
                <a:lnTo>
                  <a:pt x="139179" y="53720"/>
                </a:lnTo>
                <a:lnTo>
                  <a:pt x="177062" y="53720"/>
                </a:lnTo>
                <a:lnTo>
                  <a:pt x="176377" y="52590"/>
                </a:lnTo>
                <a:lnTo>
                  <a:pt x="171095" y="47447"/>
                </a:lnTo>
                <a:lnTo>
                  <a:pt x="164525" y="43772"/>
                </a:lnTo>
                <a:lnTo>
                  <a:pt x="156664" y="41566"/>
                </a:lnTo>
                <a:lnTo>
                  <a:pt x="147510" y="40830"/>
                </a:lnTo>
                <a:close/>
              </a:path>
              <a:path extrusionOk="0" h="140335" w="932180">
                <a:moveTo>
                  <a:pt x="186258" y="120154"/>
                </a:moveTo>
                <a:lnTo>
                  <a:pt x="178157" y="123047"/>
                </a:lnTo>
                <a:lnTo>
                  <a:pt x="170391" y="125115"/>
                </a:lnTo>
                <a:lnTo>
                  <a:pt x="162960" y="126357"/>
                </a:lnTo>
                <a:lnTo>
                  <a:pt x="155867" y="126771"/>
                </a:lnTo>
                <a:lnTo>
                  <a:pt x="186258" y="126771"/>
                </a:lnTo>
                <a:lnTo>
                  <a:pt x="186258" y="120154"/>
                </a:lnTo>
                <a:close/>
              </a:path>
              <a:path extrusionOk="0" h="140335" w="932180">
                <a:moveTo>
                  <a:pt x="177062" y="53720"/>
                </a:moveTo>
                <a:lnTo>
                  <a:pt x="146037" y="53720"/>
                </a:lnTo>
                <a:lnTo>
                  <a:pt x="155364" y="55321"/>
                </a:lnTo>
                <a:lnTo>
                  <a:pt x="162028" y="60121"/>
                </a:lnTo>
                <a:lnTo>
                  <a:pt x="166027" y="68122"/>
                </a:lnTo>
                <a:lnTo>
                  <a:pt x="167360" y="79324"/>
                </a:lnTo>
                <a:lnTo>
                  <a:pt x="167360" y="81749"/>
                </a:lnTo>
                <a:lnTo>
                  <a:pt x="185278" y="81749"/>
                </a:lnTo>
                <a:lnTo>
                  <a:pt x="185069" y="77567"/>
                </a:lnTo>
                <a:lnTo>
                  <a:pt x="183332" y="67610"/>
                </a:lnTo>
                <a:lnTo>
                  <a:pt x="180435" y="59284"/>
                </a:lnTo>
                <a:lnTo>
                  <a:pt x="177062" y="53720"/>
                </a:lnTo>
                <a:close/>
              </a:path>
              <a:path extrusionOk="0" h="140335" w="932180">
                <a:moveTo>
                  <a:pt x="213626" y="118148"/>
                </a:moveTo>
                <a:lnTo>
                  <a:pt x="213626" y="133642"/>
                </a:lnTo>
                <a:lnTo>
                  <a:pt x="222754" y="136273"/>
                </a:lnTo>
                <a:lnTo>
                  <a:pt x="231600" y="138150"/>
                </a:lnTo>
                <a:lnTo>
                  <a:pt x="240165" y="139274"/>
                </a:lnTo>
                <a:lnTo>
                  <a:pt x="248450" y="139649"/>
                </a:lnTo>
                <a:lnTo>
                  <a:pt x="257291" y="139151"/>
                </a:lnTo>
                <a:lnTo>
                  <a:pt x="265185" y="137658"/>
                </a:lnTo>
                <a:lnTo>
                  <a:pt x="272131" y="135170"/>
                </a:lnTo>
                <a:lnTo>
                  <a:pt x="278130" y="131686"/>
                </a:lnTo>
                <a:lnTo>
                  <a:pt x="284961" y="126771"/>
                </a:lnTo>
                <a:lnTo>
                  <a:pt x="248094" y="126771"/>
                </a:lnTo>
                <a:lnTo>
                  <a:pt x="240488" y="126233"/>
                </a:lnTo>
                <a:lnTo>
                  <a:pt x="232208" y="124617"/>
                </a:lnTo>
                <a:lnTo>
                  <a:pt x="223253" y="121922"/>
                </a:lnTo>
                <a:lnTo>
                  <a:pt x="213626" y="118148"/>
                </a:lnTo>
                <a:close/>
              </a:path>
              <a:path extrusionOk="0" h="140335" w="932180">
                <a:moveTo>
                  <a:pt x="253238" y="40830"/>
                </a:moveTo>
                <a:lnTo>
                  <a:pt x="216065" y="59232"/>
                </a:lnTo>
                <a:lnTo>
                  <a:pt x="216065" y="67830"/>
                </a:lnTo>
                <a:lnTo>
                  <a:pt x="266788" y="101866"/>
                </a:lnTo>
                <a:lnTo>
                  <a:pt x="272211" y="106362"/>
                </a:lnTo>
                <a:lnTo>
                  <a:pt x="272211" y="116179"/>
                </a:lnTo>
                <a:lnTo>
                  <a:pt x="269938" y="119735"/>
                </a:lnTo>
                <a:lnTo>
                  <a:pt x="260819" y="125361"/>
                </a:lnTo>
                <a:lnTo>
                  <a:pt x="255066" y="126771"/>
                </a:lnTo>
                <a:lnTo>
                  <a:pt x="284961" y="126771"/>
                </a:lnTo>
                <a:lnTo>
                  <a:pt x="285508" y="126377"/>
                </a:lnTo>
                <a:lnTo>
                  <a:pt x="289191" y="119252"/>
                </a:lnTo>
                <a:lnTo>
                  <a:pt x="289191" y="104165"/>
                </a:lnTo>
                <a:lnTo>
                  <a:pt x="287464" y="99148"/>
                </a:lnTo>
                <a:lnTo>
                  <a:pt x="280555" y="91439"/>
                </a:lnTo>
                <a:lnTo>
                  <a:pt x="274891" y="88112"/>
                </a:lnTo>
                <a:lnTo>
                  <a:pt x="236778" y="74790"/>
                </a:lnTo>
                <a:lnTo>
                  <a:pt x="232511" y="70954"/>
                </a:lnTo>
                <a:lnTo>
                  <a:pt x="232511" y="62433"/>
                </a:lnTo>
                <a:lnTo>
                  <a:pt x="234391" y="59385"/>
                </a:lnTo>
                <a:lnTo>
                  <a:pt x="241871" y="54851"/>
                </a:lnTo>
                <a:lnTo>
                  <a:pt x="246875" y="53720"/>
                </a:lnTo>
                <a:lnTo>
                  <a:pt x="284149" y="53720"/>
                </a:lnTo>
                <a:lnTo>
                  <a:pt x="284149" y="44932"/>
                </a:lnTo>
                <a:lnTo>
                  <a:pt x="275617" y="43139"/>
                </a:lnTo>
                <a:lnTo>
                  <a:pt x="267622" y="41857"/>
                </a:lnTo>
                <a:lnTo>
                  <a:pt x="260162" y="41087"/>
                </a:lnTo>
                <a:lnTo>
                  <a:pt x="253238" y="40830"/>
                </a:lnTo>
                <a:close/>
              </a:path>
              <a:path extrusionOk="0" h="140335" w="932180">
                <a:moveTo>
                  <a:pt x="284149" y="53720"/>
                </a:moveTo>
                <a:lnTo>
                  <a:pt x="253149" y="53720"/>
                </a:lnTo>
                <a:lnTo>
                  <a:pt x="260343" y="54042"/>
                </a:lnTo>
                <a:lnTo>
                  <a:pt x="267906" y="55006"/>
                </a:lnTo>
                <a:lnTo>
                  <a:pt x="275841" y="56614"/>
                </a:lnTo>
                <a:lnTo>
                  <a:pt x="284149" y="58864"/>
                </a:lnTo>
                <a:lnTo>
                  <a:pt x="284149" y="53720"/>
                </a:lnTo>
                <a:close/>
              </a:path>
              <a:path extrusionOk="0" h="140335" w="932180">
                <a:moveTo>
                  <a:pt x="336499" y="42925"/>
                </a:moveTo>
                <a:lnTo>
                  <a:pt x="319341" y="42925"/>
                </a:lnTo>
                <a:lnTo>
                  <a:pt x="319341" y="107619"/>
                </a:lnTo>
                <a:lnTo>
                  <a:pt x="321017" y="121630"/>
                </a:lnTo>
                <a:lnTo>
                  <a:pt x="326047" y="131640"/>
                </a:lnTo>
                <a:lnTo>
                  <a:pt x="334429" y="137646"/>
                </a:lnTo>
                <a:lnTo>
                  <a:pt x="346163" y="139649"/>
                </a:lnTo>
                <a:lnTo>
                  <a:pt x="355853" y="138403"/>
                </a:lnTo>
                <a:lnTo>
                  <a:pt x="364464" y="134667"/>
                </a:lnTo>
                <a:lnTo>
                  <a:pt x="371999" y="128440"/>
                </a:lnTo>
                <a:lnTo>
                  <a:pt x="375758" y="123367"/>
                </a:lnTo>
                <a:lnTo>
                  <a:pt x="346011" y="123367"/>
                </a:lnTo>
                <a:lnTo>
                  <a:pt x="342150" y="121818"/>
                </a:lnTo>
                <a:lnTo>
                  <a:pt x="337629" y="115608"/>
                </a:lnTo>
                <a:lnTo>
                  <a:pt x="336499" y="110337"/>
                </a:lnTo>
                <a:lnTo>
                  <a:pt x="336499" y="42925"/>
                </a:lnTo>
                <a:close/>
              </a:path>
              <a:path extrusionOk="0" h="140335" w="932180">
                <a:moveTo>
                  <a:pt x="395617" y="119722"/>
                </a:moveTo>
                <a:lnTo>
                  <a:pt x="378460" y="119722"/>
                </a:lnTo>
                <a:lnTo>
                  <a:pt x="378460" y="137477"/>
                </a:lnTo>
                <a:lnTo>
                  <a:pt x="395617" y="137477"/>
                </a:lnTo>
                <a:lnTo>
                  <a:pt x="395617" y="119722"/>
                </a:lnTo>
                <a:close/>
              </a:path>
              <a:path extrusionOk="0" h="140335" w="932180">
                <a:moveTo>
                  <a:pt x="395617" y="42925"/>
                </a:moveTo>
                <a:lnTo>
                  <a:pt x="378460" y="42925"/>
                </a:lnTo>
                <a:lnTo>
                  <a:pt x="378460" y="104736"/>
                </a:lnTo>
                <a:lnTo>
                  <a:pt x="371485" y="112887"/>
                </a:lnTo>
                <a:lnTo>
                  <a:pt x="364661" y="118710"/>
                </a:lnTo>
                <a:lnTo>
                  <a:pt x="357989" y="122203"/>
                </a:lnTo>
                <a:lnTo>
                  <a:pt x="351472" y="123367"/>
                </a:lnTo>
                <a:lnTo>
                  <a:pt x="375758" y="123367"/>
                </a:lnTo>
                <a:lnTo>
                  <a:pt x="378460" y="119722"/>
                </a:lnTo>
                <a:lnTo>
                  <a:pt x="395617" y="119722"/>
                </a:lnTo>
                <a:lnTo>
                  <a:pt x="395617" y="42925"/>
                </a:lnTo>
                <a:close/>
              </a:path>
              <a:path extrusionOk="0" h="140335" w="932180">
                <a:moveTo>
                  <a:pt x="479399" y="0"/>
                </a:moveTo>
                <a:lnTo>
                  <a:pt x="425767" y="0"/>
                </a:lnTo>
                <a:lnTo>
                  <a:pt x="425767" y="12890"/>
                </a:lnTo>
                <a:lnTo>
                  <a:pt x="462241" y="12890"/>
                </a:lnTo>
                <a:lnTo>
                  <a:pt x="462241" y="137477"/>
                </a:lnTo>
                <a:lnTo>
                  <a:pt x="479399" y="137477"/>
                </a:lnTo>
                <a:lnTo>
                  <a:pt x="479399" y="0"/>
                </a:lnTo>
                <a:close/>
              </a:path>
              <a:path extrusionOk="0" h="140335" w="932180">
                <a:moveTo>
                  <a:pt x="567918" y="57988"/>
                </a:moveTo>
                <a:lnTo>
                  <a:pt x="550773" y="57988"/>
                </a:lnTo>
                <a:lnTo>
                  <a:pt x="550773" y="103606"/>
                </a:lnTo>
                <a:lnTo>
                  <a:pt x="569271" y="137769"/>
                </a:lnTo>
                <a:lnTo>
                  <a:pt x="586905" y="139649"/>
                </a:lnTo>
                <a:lnTo>
                  <a:pt x="594906" y="139649"/>
                </a:lnTo>
                <a:lnTo>
                  <a:pt x="603211" y="138899"/>
                </a:lnTo>
                <a:lnTo>
                  <a:pt x="611797" y="137388"/>
                </a:lnTo>
                <a:lnTo>
                  <a:pt x="611797" y="126771"/>
                </a:lnTo>
                <a:lnTo>
                  <a:pt x="582955" y="126771"/>
                </a:lnTo>
                <a:lnTo>
                  <a:pt x="577202" y="125463"/>
                </a:lnTo>
                <a:lnTo>
                  <a:pt x="567918" y="111798"/>
                </a:lnTo>
                <a:lnTo>
                  <a:pt x="567918" y="57988"/>
                </a:lnTo>
                <a:close/>
              </a:path>
              <a:path extrusionOk="0" h="140335" w="932180">
                <a:moveTo>
                  <a:pt x="611797" y="124332"/>
                </a:moveTo>
                <a:lnTo>
                  <a:pt x="604761" y="125958"/>
                </a:lnTo>
                <a:lnTo>
                  <a:pt x="597674" y="126771"/>
                </a:lnTo>
                <a:lnTo>
                  <a:pt x="611797" y="126771"/>
                </a:lnTo>
                <a:lnTo>
                  <a:pt x="611797" y="124332"/>
                </a:lnTo>
                <a:close/>
              </a:path>
              <a:path extrusionOk="0" h="140335" w="932180">
                <a:moveTo>
                  <a:pt x="609892" y="45097"/>
                </a:moveTo>
                <a:lnTo>
                  <a:pt x="527177" y="45097"/>
                </a:lnTo>
                <a:lnTo>
                  <a:pt x="527177" y="57988"/>
                </a:lnTo>
                <a:lnTo>
                  <a:pt x="609892" y="57988"/>
                </a:lnTo>
                <a:lnTo>
                  <a:pt x="609892" y="45097"/>
                </a:lnTo>
                <a:close/>
              </a:path>
              <a:path extrusionOk="0" h="140335" w="932180">
                <a:moveTo>
                  <a:pt x="567918" y="24726"/>
                </a:moveTo>
                <a:lnTo>
                  <a:pt x="550773" y="24726"/>
                </a:lnTo>
                <a:lnTo>
                  <a:pt x="550773" y="45097"/>
                </a:lnTo>
                <a:lnTo>
                  <a:pt x="567918" y="45097"/>
                </a:lnTo>
                <a:lnTo>
                  <a:pt x="567918" y="24726"/>
                </a:lnTo>
                <a:close/>
              </a:path>
              <a:path extrusionOk="0" h="140335" w="932180">
                <a:moveTo>
                  <a:pt x="636816" y="117017"/>
                </a:moveTo>
                <a:lnTo>
                  <a:pt x="636816" y="133997"/>
                </a:lnTo>
                <a:lnTo>
                  <a:pt x="647736" y="136700"/>
                </a:lnTo>
                <a:lnTo>
                  <a:pt x="657601" y="138633"/>
                </a:lnTo>
                <a:lnTo>
                  <a:pt x="666410" y="139794"/>
                </a:lnTo>
                <a:lnTo>
                  <a:pt x="674166" y="140182"/>
                </a:lnTo>
                <a:lnTo>
                  <a:pt x="684044" y="139601"/>
                </a:lnTo>
                <a:lnTo>
                  <a:pt x="692872" y="137860"/>
                </a:lnTo>
                <a:lnTo>
                  <a:pt x="700650" y="134958"/>
                </a:lnTo>
                <a:lnTo>
                  <a:pt x="707377" y="130898"/>
                </a:lnTo>
                <a:lnTo>
                  <a:pt x="711280" y="127292"/>
                </a:lnTo>
                <a:lnTo>
                  <a:pt x="674687" y="127292"/>
                </a:lnTo>
                <a:lnTo>
                  <a:pt x="666669" y="126649"/>
                </a:lnTo>
                <a:lnTo>
                  <a:pt x="657685" y="124721"/>
                </a:lnTo>
                <a:lnTo>
                  <a:pt x="647734" y="121511"/>
                </a:lnTo>
                <a:lnTo>
                  <a:pt x="636816" y="117017"/>
                </a:lnTo>
                <a:close/>
              </a:path>
              <a:path extrusionOk="0" h="140335" w="932180">
                <a:moveTo>
                  <a:pt x="676605" y="23075"/>
                </a:moveTo>
                <a:lnTo>
                  <a:pt x="640157" y="41313"/>
                </a:lnTo>
                <a:lnTo>
                  <a:pt x="637603" y="54673"/>
                </a:lnTo>
                <a:lnTo>
                  <a:pt x="637603" y="62102"/>
                </a:lnTo>
                <a:lnTo>
                  <a:pt x="668070" y="85585"/>
                </a:lnTo>
                <a:lnTo>
                  <a:pt x="688911" y="93192"/>
                </a:lnTo>
                <a:lnTo>
                  <a:pt x="695071" y="96151"/>
                </a:lnTo>
                <a:lnTo>
                  <a:pt x="701052" y="101142"/>
                </a:lnTo>
                <a:lnTo>
                  <a:pt x="702551" y="104533"/>
                </a:lnTo>
                <a:lnTo>
                  <a:pt x="702551" y="114465"/>
                </a:lnTo>
                <a:lnTo>
                  <a:pt x="700024" y="118948"/>
                </a:lnTo>
                <a:lnTo>
                  <a:pt x="689927" y="125628"/>
                </a:lnTo>
                <a:lnTo>
                  <a:pt x="683158" y="127292"/>
                </a:lnTo>
                <a:lnTo>
                  <a:pt x="711280" y="127292"/>
                </a:lnTo>
                <a:lnTo>
                  <a:pt x="712809" y="125879"/>
                </a:lnTo>
                <a:lnTo>
                  <a:pt x="716686" y="120078"/>
                </a:lnTo>
                <a:lnTo>
                  <a:pt x="719010" y="113496"/>
                </a:lnTo>
                <a:lnTo>
                  <a:pt x="719785" y="106133"/>
                </a:lnTo>
                <a:lnTo>
                  <a:pt x="718267" y="96690"/>
                </a:lnTo>
                <a:lnTo>
                  <a:pt x="713714" y="88723"/>
                </a:lnTo>
                <a:lnTo>
                  <a:pt x="706122" y="82236"/>
                </a:lnTo>
                <a:lnTo>
                  <a:pt x="695490" y="77228"/>
                </a:lnTo>
                <a:lnTo>
                  <a:pt x="666242" y="67094"/>
                </a:lnTo>
                <a:lnTo>
                  <a:pt x="660869" y="64439"/>
                </a:lnTo>
                <a:lnTo>
                  <a:pt x="655066" y="59283"/>
                </a:lnTo>
                <a:lnTo>
                  <a:pt x="653618" y="55867"/>
                </a:lnTo>
                <a:lnTo>
                  <a:pt x="653618" y="51638"/>
                </a:lnTo>
                <a:lnTo>
                  <a:pt x="655070" y="44780"/>
                </a:lnTo>
                <a:lnTo>
                  <a:pt x="659428" y="39882"/>
                </a:lnTo>
                <a:lnTo>
                  <a:pt x="666691" y="36945"/>
                </a:lnTo>
                <a:lnTo>
                  <a:pt x="676859" y="35966"/>
                </a:lnTo>
                <a:lnTo>
                  <a:pt x="710476" y="35966"/>
                </a:lnTo>
                <a:lnTo>
                  <a:pt x="710476" y="28384"/>
                </a:lnTo>
                <a:lnTo>
                  <a:pt x="701301" y="26060"/>
                </a:lnTo>
                <a:lnTo>
                  <a:pt x="692597" y="24401"/>
                </a:lnTo>
                <a:lnTo>
                  <a:pt x="684365" y="23407"/>
                </a:lnTo>
                <a:lnTo>
                  <a:pt x="676605" y="23075"/>
                </a:lnTo>
                <a:close/>
              </a:path>
              <a:path extrusionOk="0" h="140335" w="932180">
                <a:moveTo>
                  <a:pt x="710476" y="35966"/>
                </a:moveTo>
                <a:lnTo>
                  <a:pt x="676859" y="35966"/>
                </a:lnTo>
                <a:lnTo>
                  <a:pt x="684481" y="36421"/>
                </a:lnTo>
                <a:lnTo>
                  <a:pt x="692624" y="37788"/>
                </a:lnTo>
                <a:lnTo>
                  <a:pt x="701289" y="40070"/>
                </a:lnTo>
                <a:lnTo>
                  <a:pt x="710476" y="43268"/>
                </a:lnTo>
                <a:lnTo>
                  <a:pt x="710476" y="35966"/>
                </a:lnTo>
                <a:close/>
              </a:path>
              <a:path extrusionOk="0" h="140335" w="932180">
                <a:moveTo>
                  <a:pt x="786066" y="40830"/>
                </a:moveTo>
                <a:lnTo>
                  <a:pt x="748567" y="62613"/>
                </a:lnTo>
                <a:lnTo>
                  <a:pt x="741489" y="91249"/>
                </a:lnTo>
                <a:lnTo>
                  <a:pt x="742308" y="102241"/>
                </a:lnTo>
                <a:lnTo>
                  <a:pt x="770520" y="136515"/>
                </a:lnTo>
                <a:lnTo>
                  <a:pt x="792073" y="139649"/>
                </a:lnTo>
                <a:lnTo>
                  <a:pt x="799705" y="139279"/>
                </a:lnTo>
                <a:lnTo>
                  <a:pt x="807705" y="138171"/>
                </a:lnTo>
                <a:lnTo>
                  <a:pt x="816074" y="136321"/>
                </a:lnTo>
                <a:lnTo>
                  <a:pt x="824814" y="133730"/>
                </a:lnTo>
                <a:lnTo>
                  <a:pt x="824814" y="126771"/>
                </a:lnTo>
                <a:lnTo>
                  <a:pt x="794423" y="126771"/>
                </a:lnTo>
                <a:lnTo>
                  <a:pt x="779983" y="124763"/>
                </a:lnTo>
                <a:lnTo>
                  <a:pt x="769394" y="118740"/>
                </a:lnTo>
                <a:lnTo>
                  <a:pt x="762658" y="108699"/>
                </a:lnTo>
                <a:lnTo>
                  <a:pt x="759777" y="94640"/>
                </a:lnTo>
                <a:lnTo>
                  <a:pt x="824204" y="94640"/>
                </a:lnTo>
                <a:lnTo>
                  <a:pt x="824204" y="89153"/>
                </a:lnTo>
                <a:lnTo>
                  <a:pt x="823834" y="81749"/>
                </a:lnTo>
                <a:lnTo>
                  <a:pt x="760298" y="81749"/>
                </a:lnTo>
                <a:lnTo>
                  <a:pt x="761111" y="72936"/>
                </a:lnTo>
                <a:lnTo>
                  <a:pt x="763651" y="66052"/>
                </a:lnTo>
                <a:lnTo>
                  <a:pt x="772185" y="56184"/>
                </a:lnTo>
                <a:lnTo>
                  <a:pt x="777735" y="53720"/>
                </a:lnTo>
                <a:lnTo>
                  <a:pt x="815618" y="53720"/>
                </a:lnTo>
                <a:lnTo>
                  <a:pt x="814933" y="52590"/>
                </a:lnTo>
                <a:lnTo>
                  <a:pt x="809651" y="47447"/>
                </a:lnTo>
                <a:lnTo>
                  <a:pt x="803081" y="43772"/>
                </a:lnTo>
                <a:lnTo>
                  <a:pt x="795220" y="41566"/>
                </a:lnTo>
                <a:lnTo>
                  <a:pt x="786066" y="40830"/>
                </a:lnTo>
                <a:close/>
              </a:path>
              <a:path extrusionOk="0" h="140335" w="932180">
                <a:moveTo>
                  <a:pt x="824814" y="120154"/>
                </a:moveTo>
                <a:lnTo>
                  <a:pt x="816713" y="123047"/>
                </a:lnTo>
                <a:lnTo>
                  <a:pt x="808947" y="125115"/>
                </a:lnTo>
                <a:lnTo>
                  <a:pt x="801516" y="126357"/>
                </a:lnTo>
                <a:lnTo>
                  <a:pt x="794423" y="126771"/>
                </a:lnTo>
                <a:lnTo>
                  <a:pt x="824814" y="126771"/>
                </a:lnTo>
                <a:lnTo>
                  <a:pt x="824814" y="120154"/>
                </a:lnTo>
                <a:close/>
              </a:path>
              <a:path extrusionOk="0" h="140335" w="932180">
                <a:moveTo>
                  <a:pt x="815618" y="53720"/>
                </a:moveTo>
                <a:lnTo>
                  <a:pt x="784593" y="53720"/>
                </a:lnTo>
                <a:lnTo>
                  <a:pt x="793920" y="55321"/>
                </a:lnTo>
                <a:lnTo>
                  <a:pt x="800584" y="60121"/>
                </a:lnTo>
                <a:lnTo>
                  <a:pt x="804583" y="68122"/>
                </a:lnTo>
                <a:lnTo>
                  <a:pt x="805916" y="79324"/>
                </a:lnTo>
                <a:lnTo>
                  <a:pt x="805916" y="81749"/>
                </a:lnTo>
                <a:lnTo>
                  <a:pt x="823834" y="81749"/>
                </a:lnTo>
                <a:lnTo>
                  <a:pt x="823625" y="77567"/>
                </a:lnTo>
                <a:lnTo>
                  <a:pt x="821888" y="67610"/>
                </a:lnTo>
                <a:lnTo>
                  <a:pt x="818991" y="59284"/>
                </a:lnTo>
                <a:lnTo>
                  <a:pt x="815618" y="53720"/>
                </a:lnTo>
                <a:close/>
              </a:path>
              <a:path extrusionOk="0" h="140335" w="932180">
                <a:moveTo>
                  <a:pt x="887958" y="57988"/>
                </a:moveTo>
                <a:lnTo>
                  <a:pt x="870813" y="57988"/>
                </a:lnTo>
                <a:lnTo>
                  <a:pt x="870813" y="103606"/>
                </a:lnTo>
                <a:lnTo>
                  <a:pt x="889311" y="137769"/>
                </a:lnTo>
                <a:lnTo>
                  <a:pt x="906945" y="139649"/>
                </a:lnTo>
                <a:lnTo>
                  <a:pt x="914946" y="139649"/>
                </a:lnTo>
                <a:lnTo>
                  <a:pt x="923251" y="138899"/>
                </a:lnTo>
                <a:lnTo>
                  <a:pt x="931837" y="137388"/>
                </a:lnTo>
                <a:lnTo>
                  <a:pt x="931837" y="126771"/>
                </a:lnTo>
                <a:lnTo>
                  <a:pt x="902995" y="126771"/>
                </a:lnTo>
                <a:lnTo>
                  <a:pt x="897242" y="125463"/>
                </a:lnTo>
                <a:lnTo>
                  <a:pt x="887958" y="111798"/>
                </a:lnTo>
                <a:lnTo>
                  <a:pt x="887958" y="57988"/>
                </a:lnTo>
                <a:close/>
              </a:path>
              <a:path extrusionOk="0" h="140335" w="932180">
                <a:moveTo>
                  <a:pt x="931837" y="124332"/>
                </a:moveTo>
                <a:lnTo>
                  <a:pt x="924801" y="125958"/>
                </a:lnTo>
                <a:lnTo>
                  <a:pt x="917714" y="126771"/>
                </a:lnTo>
                <a:lnTo>
                  <a:pt x="931837" y="126771"/>
                </a:lnTo>
                <a:lnTo>
                  <a:pt x="931837" y="124332"/>
                </a:lnTo>
                <a:close/>
              </a:path>
              <a:path extrusionOk="0" h="140335" w="932180">
                <a:moveTo>
                  <a:pt x="929932" y="45097"/>
                </a:moveTo>
                <a:lnTo>
                  <a:pt x="847216" y="45097"/>
                </a:lnTo>
                <a:lnTo>
                  <a:pt x="847216" y="57988"/>
                </a:lnTo>
                <a:lnTo>
                  <a:pt x="929932" y="57988"/>
                </a:lnTo>
                <a:lnTo>
                  <a:pt x="929932" y="45097"/>
                </a:lnTo>
                <a:close/>
              </a:path>
              <a:path extrusionOk="0" h="140335" w="932180">
                <a:moveTo>
                  <a:pt x="887958" y="24726"/>
                </a:moveTo>
                <a:lnTo>
                  <a:pt x="870813" y="24726"/>
                </a:lnTo>
                <a:lnTo>
                  <a:pt x="870813" y="45097"/>
                </a:lnTo>
                <a:lnTo>
                  <a:pt x="887958" y="45097"/>
                </a:lnTo>
                <a:lnTo>
                  <a:pt x="887958" y="2472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299" name="Google Shape;2299;p185"/>
          <p:cNvSpPr/>
          <p:nvPr/>
        </p:nvSpPr>
        <p:spPr>
          <a:xfrm>
            <a:off x="953279" y="3321265"/>
            <a:ext cx="1789112" cy="32776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0" name="Google Shape;2300;p185"/>
          <p:cNvSpPr/>
          <p:nvPr/>
        </p:nvSpPr>
        <p:spPr>
          <a:xfrm>
            <a:off x="2879737" y="3295497"/>
            <a:ext cx="3262083" cy="3873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1" name="Google Shape;2301;p185"/>
          <p:cNvSpPr/>
          <p:nvPr/>
        </p:nvSpPr>
        <p:spPr>
          <a:xfrm>
            <a:off x="6264198" y="3295484"/>
            <a:ext cx="2184400" cy="17188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2" name="Google Shape;2302;p185"/>
          <p:cNvSpPr/>
          <p:nvPr/>
        </p:nvSpPr>
        <p:spPr>
          <a:xfrm>
            <a:off x="952320" y="3935577"/>
            <a:ext cx="294640" cy="139700"/>
          </a:xfrm>
          <a:custGeom>
            <a:rect b="b" l="l" r="r" t="t"/>
            <a:pathLst>
              <a:path extrusionOk="0" h="139700" w="294640">
                <a:moveTo>
                  <a:pt x="51549" y="42925"/>
                </a:moveTo>
                <a:lnTo>
                  <a:pt x="0" y="42925"/>
                </a:lnTo>
                <a:lnTo>
                  <a:pt x="0" y="55816"/>
                </a:lnTo>
                <a:lnTo>
                  <a:pt x="34391" y="55816"/>
                </a:lnTo>
                <a:lnTo>
                  <a:pt x="34391" y="137477"/>
                </a:lnTo>
                <a:lnTo>
                  <a:pt x="51549" y="137477"/>
                </a:lnTo>
                <a:lnTo>
                  <a:pt x="51549" y="42925"/>
                </a:lnTo>
                <a:close/>
              </a:path>
              <a:path extrusionOk="0" h="139700" w="294640">
                <a:moveTo>
                  <a:pt x="53720" y="0"/>
                </a:moveTo>
                <a:lnTo>
                  <a:pt x="32219" y="0"/>
                </a:lnTo>
                <a:lnTo>
                  <a:pt x="32219" y="21501"/>
                </a:lnTo>
                <a:lnTo>
                  <a:pt x="53720" y="21501"/>
                </a:lnTo>
                <a:lnTo>
                  <a:pt x="53720" y="0"/>
                </a:lnTo>
                <a:close/>
              </a:path>
              <a:path extrusionOk="0" h="139700" w="294640">
                <a:moveTo>
                  <a:pt x="124612" y="42925"/>
                </a:moveTo>
                <a:lnTo>
                  <a:pt x="107467" y="42925"/>
                </a:lnTo>
                <a:lnTo>
                  <a:pt x="107467" y="137477"/>
                </a:lnTo>
                <a:lnTo>
                  <a:pt x="124612" y="137477"/>
                </a:lnTo>
                <a:lnTo>
                  <a:pt x="124612" y="75666"/>
                </a:lnTo>
                <a:lnTo>
                  <a:pt x="131592" y="67548"/>
                </a:lnTo>
                <a:lnTo>
                  <a:pt x="138417" y="61750"/>
                </a:lnTo>
                <a:lnTo>
                  <a:pt x="140469" y="60680"/>
                </a:lnTo>
                <a:lnTo>
                  <a:pt x="124612" y="60680"/>
                </a:lnTo>
                <a:lnTo>
                  <a:pt x="124612" y="42925"/>
                </a:lnTo>
                <a:close/>
              </a:path>
              <a:path extrusionOk="0" h="139700" w="294640">
                <a:moveTo>
                  <a:pt x="181194" y="57111"/>
                </a:moveTo>
                <a:lnTo>
                  <a:pt x="157010" y="57111"/>
                </a:lnTo>
                <a:lnTo>
                  <a:pt x="160845" y="58673"/>
                </a:lnTo>
                <a:lnTo>
                  <a:pt x="165430" y="64884"/>
                </a:lnTo>
                <a:lnTo>
                  <a:pt x="166585" y="70116"/>
                </a:lnTo>
                <a:lnTo>
                  <a:pt x="166585" y="137477"/>
                </a:lnTo>
                <a:lnTo>
                  <a:pt x="183730" y="137477"/>
                </a:lnTo>
                <a:lnTo>
                  <a:pt x="183730" y="72783"/>
                </a:lnTo>
                <a:lnTo>
                  <a:pt x="182049" y="58805"/>
                </a:lnTo>
                <a:lnTo>
                  <a:pt x="181194" y="57111"/>
                </a:lnTo>
                <a:close/>
              </a:path>
              <a:path extrusionOk="0" h="139700" w="294640">
                <a:moveTo>
                  <a:pt x="156832" y="40830"/>
                </a:moveTo>
                <a:lnTo>
                  <a:pt x="147175" y="42071"/>
                </a:lnTo>
                <a:lnTo>
                  <a:pt x="138588" y="45793"/>
                </a:lnTo>
                <a:lnTo>
                  <a:pt x="131068" y="51996"/>
                </a:lnTo>
                <a:lnTo>
                  <a:pt x="124612" y="60680"/>
                </a:lnTo>
                <a:lnTo>
                  <a:pt x="140469" y="60680"/>
                </a:lnTo>
                <a:lnTo>
                  <a:pt x="145089" y="58271"/>
                </a:lnTo>
                <a:lnTo>
                  <a:pt x="151612" y="57111"/>
                </a:lnTo>
                <a:lnTo>
                  <a:pt x="181194" y="57111"/>
                </a:lnTo>
                <a:lnTo>
                  <a:pt x="177006" y="48820"/>
                </a:lnTo>
                <a:lnTo>
                  <a:pt x="168600" y="42828"/>
                </a:lnTo>
                <a:lnTo>
                  <a:pt x="156832" y="40830"/>
                </a:lnTo>
                <a:close/>
              </a:path>
              <a:path extrusionOk="0" h="139700" w="294640">
                <a:moveTo>
                  <a:pt x="250367" y="57988"/>
                </a:moveTo>
                <a:lnTo>
                  <a:pt x="233210" y="57988"/>
                </a:lnTo>
                <a:lnTo>
                  <a:pt x="233210" y="103606"/>
                </a:lnTo>
                <a:lnTo>
                  <a:pt x="251713" y="137769"/>
                </a:lnTo>
                <a:lnTo>
                  <a:pt x="269341" y="139649"/>
                </a:lnTo>
                <a:lnTo>
                  <a:pt x="277355" y="139649"/>
                </a:lnTo>
                <a:lnTo>
                  <a:pt x="285648" y="138899"/>
                </a:lnTo>
                <a:lnTo>
                  <a:pt x="294246" y="137388"/>
                </a:lnTo>
                <a:lnTo>
                  <a:pt x="294246" y="126771"/>
                </a:lnTo>
                <a:lnTo>
                  <a:pt x="265391" y="126771"/>
                </a:lnTo>
                <a:lnTo>
                  <a:pt x="259638" y="125463"/>
                </a:lnTo>
                <a:lnTo>
                  <a:pt x="250367" y="111798"/>
                </a:lnTo>
                <a:lnTo>
                  <a:pt x="250367" y="57988"/>
                </a:lnTo>
                <a:close/>
              </a:path>
              <a:path extrusionOk="0" h="139700" w="294640">
                <a:moveTo>
                  <a:pt x="294246" y="124332"/>
                </a:moveTo>
                <a:lnTo>
                  <a:pt x="287210" y="125958"/>
                </a:lnTo>
                <a:lnTo>
                  <a:pt x="280111" y="126771"/>
                </a:lnTo>
                <a:lnTo>
                  <a:pt x="294246" y="126771"/>
                </a:lnTo>
                <a:lnTo>
                  <a:pt x="294246" y="124332"/>
                </a:lnTo>
                <a:close/>
              </a:path>
              <a:path extrusionOk="0" h="139700" w="294640">
                <a:moveTo>
                  <a:pt x="292328" y="45097"/>
                </a:moveTo>
                <a:lnTo>
                  <a:pt x="209613" y="45097"/>
                </a:lnTo>
                <a:lnTo>
                  <a:pt x="209613" y="57988"/>
                </a:lnTo>
                <a:lnTo>
                  <a:pt x="292328" y="57988"/>
                </a:lnTo>
                <a:lnTo>
                  <a:pt x="292328" y="45097"/>
                </a:lnTo>
                <a:close/>
              </a:path>
              <a:path extrusionOk="0" h="139700" w="294640">
                <a:moveTo>
                  <a:pt x="250367" y="24726"/>
                </a:moveTo>
                <a:lnTo>
                  <a:pt x="233210" y="24726"/>
                </a:lnTo>
                <a:lnTo>
                  <a:pt x="233210" y="45097"/>
                </a:lnTo>
                <a:lnTo>
                  <a:pt x="250367" y="45097"/>
                </a:lnTo>
                <a:lnTo>
                  <a:pt x="250367" y="2472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3" name="Google Shape;2303;p185"/>
          <p:cNvSpPr/>
          <p:nvPr/>
        </p:nvSpPr>
        <p:spPr>
          <a:xfrm>
            <a:off x="1378178" y="3935577"/>
            <a:ext cx="1144270" cy="140335"/>
          </a:xfrm>
          <a:custGeom>
            <a:rect b="b" l="l" r="r" t="t"/>
            <a:pathLst>
              <a:path extrusionOk="0" h="140335" w="1144270">
                <a:moveTo>
                  <a:pt x="49885" y="40830"/>
                </a:moveTo>
                <a:lnTo>
                  <a:pt x="13182" y="53898"/>
                </a:lnTo>
                <a:lnTo>
                  <a:pt x="0" y="90195"/>
                </a:lnTo>
                <a:lnTo>
                  <a:pt x="835" y="101366"/>
                </a:lnTo>
                <a:lnTo>
                  <a:pt x="29565" y="136429"/>
                </a:lnTo>
                <a:lnTo>
                  <a:pt x="51447" y="139649"/>
                </a:lnTo>
                <a:lnTo>
                  <a:pt x="59032" y="139322"/>
                </a:lnTo>
                <a:lnTo>
                  <a:pt x="66624" y="138344"/>
                </a:lnTo>
                <a:lnTo>
                  <a:pt x="74225" y="136713"/>
                </a:lnTo>
                <a:lnTo>
                  <a:pt x="81838" y="134429"/>
                </a:lnTo>
                <a:lnTo>
                  <a:pt x="81838" y="126771"/>
                </a:lnTo>
                <a:lnTo>
                  <a:pt x="53809" y="126771"/>
                </a:lnTo>
                <a:lnTo>
                  <a:pt x="45942" y="126164"/>
                </a:lnTo>
                <a:lnTo>
                  <a:pt x="18876" y="98310"/>
                </a:lnTo>
                <a:lnTo>
                  <a:pt x="18288" y="90195"/>
                </a:lnTo>
                <a:lnTo>
                  <a:pt x="18838" y="82160"/>
                </a:lnTo>
                <a:lnTo>
                  <a:pt x="51447" y="53720"/>
                </a:lnTo>
                <a:lnTo>
                  <a:pt x="80098" y="53720"/>
                </a:lnTo>
                <a:lnTo>
                  <a:pt x="80098" y="45364"/>
                </a:lnTo>
                <a:lnTo>
                  <a:pt x="72495" y="43380"/>
                </a:lnTo>
                <a:lnTo>
                  <a:pt x="64925" y="41963"/>
                </a:lnTo>
                <a:lnTo>
                  <a:pt x="57388" y="41113"/>
                </a:lnTo>
                <a:lnTo>
                  <a:pt x="49885" y="40830"/>
                </a:lnTo>
                <a:close/>
              </a:path>
              <a:path extrusionOk="0" h="140335" w="1144270">
                <a:moveTo>
                  <a:pt x="81838" y="120929"/>
                </a:moveTo>
                <a:lnTo>
                  <a:pt x="74242" y="123487"/>
                </a:lnTo>
                <a:lnTo>
                  <a:pt x="67038" y="125312"/>
                </a:lnTo>
                <a:lnTo>
                  <a:pt x="60227" y="126406"/>
                </a:lnTo>
                <a:lnTo>
                  <a:pt x="53809" y="126771"/>
                </a:lnTo>
                <a:lnTo>
                  <a:pt x="81838" y="126771"/>
                </a:lnTo>
                <a:lnTo>
                  <a:pt x="81838" y="120929"/>
                </a:lnTo>
                <a:close/>
              </a:path>
              <a:path extrusionOk="0" h="140335" w="1144270">
                <a:moveTo>
                  <a:pt x="80098" y="53720"/>
                </a:moveTo>
                <a:lnTo>
                  <a:pt x="51447" y="53720"/>
                </a:lnTo>
                <a:lnTo>
                  <a:pt x="57681" y="54097"/>
                </a:lnTo>
                <a:lnTo>
                  <a:pt x="64535" y="55224"/>
                </a:lnTo>
                <a:lnTo>
                  <a:pt x="72007" y="57101"/>
                </a:lnTo>
                <a:lnTo>
                  <a:pt x="80098" y="59728"/>
                </a:lnTo>
                <a:lnTo>
                  <a:pt x="80098" y="53720"/>
                </a:lnTo>
                <a:close/>
              </a:path>
              <a:path extrusionOk="0" h="140335" w="1144270">
                <a:moveTo>
                  <a:pt x="144678" y="40830"/>
                </a:moveTo>
                <a:lnTo>
                  <a:pt x="106809" y="61231"/>
                </a:lnTo>
                <a:lnTo>
                  <a:pt x="100101" y="90195"/>
                </a:lnTo>
                <a:lnTo>
                  <a:pt x="100844" y="101118"/>
                </a:lnTo>
                <a:lnTo>
                  <a:pt x="126104" y="136353"/>
                </a:lnTo>
                <a:lnTo>
                  <a:pt x="144678" y="139649"/>
                </a:lnTo>
                <a:lnTo>
                  <a:pt x="154529" y="138825"/>
                </a:lnTo>
                <a:lnTo>
                  <a:pt x="163261" y="136353"/>
                </a:lnTo>
                <a:lnTo>
                  <a:pt x="170874" y="132233"/>
                </a:lnTo>
                <a:lnTo>
                  <a:pt x="177025" y="126771"/>
                </a:lnTo>
                <a:lnTo>
                  <a:pt x="136436" y="126771"/>
                </a:lnTo>
                <a:lnTo>
                  <a:pt x="129997" y="123545"/>
                </a:lnTo>
                <a:lnTo>
                  <a:pt x="118389" y="90195"/>
                </a:lnTo>
                <a:lnTo>
                  <a:pt x="118824" y="82089"/>
                </a:lnTo>
                <a:lnTo>
                  <a:pt x="136436" y="53720"/>
                </a:lnTo>
                <a:lnTo>
                  <a:pt x="177025" y="53720"/>
                </a:lnTo>
                <a:lnTo>
                  <a:pt x="170874" y="48256"/>
                </a:lnTo>
                <a:lnTo>
                  <a:pt x="163261" y="44132"/>
                </a:lnTo>
                <a:lnTo>
                  <a:pt x="154529" y="41656"/>
                </a:lnTo>
                <a:lnTo>
                  <a:pt x="144678" y="40830"/>
                </a:lnTo>
                <a:close/>
              </a:path>
              <a:path extrusionOk="0" h="140335" w="1144270">
                <a:moveTo>
                  <a:pt x="177025" y="53720"/>
                </a:moveTo>
                <a:lnTo>
                  <a:pt x="152920" y="53720"/>
                </a:lnTo>
                <a:lnTo>
                  <a:pt x="159372" y="56946"/>
                </a:lnTo>
                <a:lnTo>
                  <a:pt x="164007" y="63385"/>
                </a:lnTo>
                <a:lnTo>
                  <a:pt x="167058" y="68683"/>
                </a:lnTo>
                <a:lnTo>
                  <a:pt x="169237" y="74918"/>
                </a:lnTo>
                <a:lnTo>
                  <a:pt x="170544" y="82089"/>
                </a:lnTo>
                <a:lnTo>
                  <a:pt x="170980" y="90195"/>
                </a:lnTo>
                <a:lnTo>
                  <a:pt x="170544" y="98341"/>
                </a:lnTo>
                <a:lnTo>
                  <a:pt x="152920" y="126771"/>
                </a:lnTo>
                <a:lnTo>
                  <a:pt x="177025" y="126771"/>
                </a:lnTo>
                <a:lnTo>
                  <a:pt x="189255" y="90195"/>
                </a:lnTo>
                <a:lnTo>
                  <a:pt x="188512" y="79318"/>
                </a:lnTo>
                <a:lnTo>
                  <a:pt x="186283" y="69662"/>
                </a:lnTo>
                <a:lnTo>
                  <a:pt x="182568" y="61231"/>
                </a:lnTo>
                <a:lnTo>
                  <a:pt x="177368" y="54025"/>
                </a:lnTo>
                <a:lnTo>
                  <a:pt x="177025" y="53720"/>
                </a:lnTo>
                <a:close/>
              </a:path>
              <a:path extrusionOk="0" h="140335" w="1144270">
                <a:moveTo>
                  <a:pt x="266331" y="0"/>
                </a:moveTo>
                <a:lnTo>
                  <a:pt x="212699" y="0"/>
                </a:lnTo>
                <a:lnTo>
                  <a:pt x="212699" y="12890"/>
                </a:lnTo>
                <a:lnTo>
                  <a:pt x="249186" y="12890"/>
                </a:lnTo>
                <a:lnTo>
                  <a:pt x="249186" y="137477"/>
                </a:lnTo>
                <a:lnTo>
                  <a:pt x="266331" y="137477"/>
                </a:lnTo>
                <a:lnTo>
                  <a:pt x="266331" y="0"/>
                </a:lnTo>
                <a:close/>
              </a:path>
              <a:path extrusionOk="0" h="140335" w="1144270">
                <a:moveTo>
                  <a:pt x="336804" y="42925"/>
                </a:moveTo>
                <a:lnTo>
                  <a:pt x="319646" y="42925"/>
                </a:lnTo>
                <a:lnTo>
                  <a:pt x="319646" y="107619"/>
                </a:lnTo>
                <a:lnTo>
                  <a:pt x="321322" y="121630"/>
                </a:lnTo>
                <a:lnTo>
                  <a:pt x="326350" y="131640"/>
                </a:lnTo>
                <a:lnTo>
                  <a:pt x="334728" y="137646"/>
                </a:lnTo>
                <a:lnTo>
                  <a:pt x="346456" y="139649"/>
                </a:lnTo>
                <a:lnTo>
                  <a:pt x="356147" y="138403"/>
                </a:lnTo>
                <a:lnTo>
                  <a:pt x="364763" y="134666"/>
                </a:lnTo>
                <a:lnTo>
                  <a:pt x="372302" y="128435"/>
                </a:lnTo>
                <a:lnTo>
                  <a:pt x="376055" y="123367"/>
                </a:lnTo>
                <a:lnTo>
                  <a:pt x="346316" y="123367"/>
                </a:lnTo>
                <a:lnTo>
                  <a:pt x="342455" y="121818"/>
                </a:lnTo>
                <a:lnTo>
                  <a:pt x="337934" y="115608"/>
                </a:lnTo>
                <a:lnTo>
                  <a:pt x="336804" y="110337"/>
                </a:lnTo>
                <a:lnTo>
                  <a:pt x="336804" y="42925"/>
                </a:lnTo>
                <a:close/>
              </a:path>
              <a:path extrusionOk="0" h="140335" w="1144270">
                <a:moveTo>
                  <a:pt x="395909" y="119710"/>
                </a:moveTo>
                <a:lnTo>
                  <a:pt x="378764" y="119710"/>
                </a:lnTo>
                <a:lnTo>
                  <a:pt x="378764" y="137477"/>
                </a:lnTo>
                <a:lnTo>
                  <a:pt x="395909" y="137477"/>
                </a:lnTo>
                <a:lnTo>
                  <a:pt x="395909" y="119710"/>
                </a:lnTo>
                <a:close/>
              </a:path>
              <a:path extrusionOk="0" h="140335" w="1144270">
                <a:moveTo>
                  <a:pt x="395909" y="42925"/>
                </a:moveTo>
                <a:lnTo>
                  <a:pt x="378764" y="42925"/>
                </a:lnTo>
                <a:lnTo>
                  <a:pt x="378764" y="104736"/>
                </a:lnTo>
                <a:lnTo>
                  <a:pt x="371785" y="112887"/>
                </a:lnTo>
                <a:lnTo>
                  <a:pt x="364961" y="118710"/>
                </a:lnTo>
                <a:lnTo>
                  <a:pt x="358292" y="122203"/>
                </a:lnTo>
                <a:lnTo>
                  <a:pt x="351777" y="123367"/>
                </a:lnTo>
                <a:lnTo>
                  <a:pt x="376055" y="123367"/>
                </a:lnTo>
                <a:lnTo>
                  <a:pt x="378764" y="119710"/>
                </a:lnTo>
                <a:lnTo>
                  <a:pt x="395909" y="119710"/>
                </a:lnTo>
                <a:lnTo>
                  <a:pt x="395909" y="42925"/>
                </a:lnTo>
                <a:close/>
              </a:path>
              <a:path extrusionOk="0" h="140335" w="1144270">
                <a:moveTo>
                  <a:pt x="434162" y="42925"/>
                </a:moveTo>
                <a:lnTo>
                  <a:pt x="419100" y="42925"/>
                </a:lnTo>
                <a:lnTo>
                  <a:pt x="419100" y="137477"/>
                </a:lnTo>
                <a:lnTo>
                  <a:pt x="434162" y="137477"/>
                </a:lnTo>
                <a:lnTo>
                  <a:pt x="434236" y="76441"/>
                </a:lnTo>
                <a:lnTo>
                  <a:pt x="436651" y="70700"/>
                </a:lnTo>
                <a:lnTo>
                  <a:pt x="439572" y="65747"/>
                </a:lnTo>
                <a:lnTo>
                  <a:pt x="443830" y="60680"/>
                </a:lnTo>
                <a:lnTo>
                  <a:pt x="434162" y="60680"/>
                </a:lnTo>
                <a:lnTo>
                  <a:pt x="434162" y="42925"/>
                </a:lnTo>
                <a:close/>
              </a:path>
              <a:path extrusionOk="0" h="140335" w="1144270">
                <a:moveTo>
                  <a:pt x="470346" y="55816"/>
                </a:moveTo>
                <a:lnTo>
                  <a:pt x="453834" y="55816"/>
                </a:lnTo>
                <a:lnTo>
                  <a:pt x="455345" y="56895"/>
                </a:lnTo>
                <a:lnTo>
                  <a:pt x="456857" y="61252"/>
                </a:lnTo>
                <a:lnTo>
                  <a:pt x="457238" y="65595"/>
                </a:lnTo>
                <a:lnTo>
                  <a:pt x="457238" y="137477"/>
                </a:lnTo>
                <a:lnTo>
                  <a:pt x="472300" y="137477"/>
                </a:lnTo>
                <a:lnTo>
                  <a:pt x="472300" y="76441"/>
                </a:lnTo>
                <a:lnTo>
                  <a:pt x="476962" y="67340"/>
                </a:lnTo>
                <a:lnTo>
                  <a:pt x="481461" y="60839"/>
                </a:lnTo>
                <a:lnTo>
                  <a:pt x="481638" y="60680"/>
                </a:lnTo>
                <a:lnTo>
                  <a:pt x="471690" y="60680"/>
                </a:lnTo>
                <a:lnTo>
                  <a:pt x="470346" y="55816"/>
                </a:lnTo>
                <a:close/>
              </a:path>
              <a:path extrusionOk="0" h="140335" w="1144270">
                <a:moveTo>
                  <a:pt x="509854" y="55638"/>
                </a:moveTo>
                <a:lnTo>
                  <a:pt x="492061" y="55638"/>
                </a:lnTo>
                <a:lnTo>
                  <a:pt x="493483" y="56565"/>
                </a:lnTo>
                <a:lnTo>
                  <a:pt x="494995" y="60274"/>
                </a:lnTo>
                <a:lnTo>
                  <a:pt x="495363" y="63792"/>
                </a:lnTo>
                <a:lnTo>
                  <a:pt x="495363" y="137477"/>
                </a:lnTo>
                <a:lnTo>
                  <a:pt x="510425" y="137477"/>
                </a:lnTo>
                <a:lnTo>
                  <a:pt x="510425" y="58623"/>
                </a:lnTo>
                <a:lnTo>
                  <a:pt x="509854" y="55638"/>
                </a:lnTo>
                <a:close/>
              </a:path>
              <a:path extrusionOk="0" h="140335" w="1144270">
                <a:moveTo>
                  <a:pt x="455231" y="40830"/>
                </a:moveTo>
                <a:lnTo>
                  <a:pt x="450157" y="42071"/>
                </a:lnTo>
                <a:lnTo>
                  <a:pt x="444954" y="45793"/>
                </a:lnTo>
                <a:lnTo>
                  <a:pt x="439622" y="51996"/>
                </a:lnTo>
                <a:lnTo>
                  <a:pt x="434162" y="60680"/>
                </a:lnTo>
                <a:lnTo>
                  <a:pt x="443830" y="60680"/>
                </a:lnTo>
                <a:lnTo>
                  <a:pt x="446252" y="57797"/>
                </a:lnTo>
                <a:lnTo>
                  <a:pt x="449135" y="55816"/>
                </a:lnTo>
                <a:lnTo>
                  <a:pt x="470346" y="55816"/>
                </a:lnTo>
                <a:lnTo>
                  <a:pt x="469290" y="51996"/>
                </a:lnTo>
                <a:lnTo>
                  <a:pt x="465747" y="45793"/>
                </a:lnTo>
                <a:lnTo>
                  <a:pt x="461060" y="42071"/>
                </a:lnTo>
                <a:lnTo>
                  <a:pt x="455231" y="40830"/>
                </a:lnTo>
                <a:close/>
              </a:path>
              <a:path extrusionOk="0" h="140335" w="1144270">
                <a:moveTo>
                  <a:pt x="499465" y="40830"/>
                </a:moveTo>
                <a:lnTo>
                  <a:pt x="493534" y="40830"/>
                </a:lnTo>
                <a:lnTo>
                  <a:pt x="487641" y="42071"/>
                </a:lnTo>
                <a:lnTo>
                  <a:pt x="482136" y="45793"/>
                </a:lnTo>
                <a:lnTo>
                  <a:pt x="477021" y="51996"/>
                </a:lnTo>
                <a:lnTo>
                  <a:pt x="472300" y="60680"/>
                </a:lnTo>
                <a:lnTo>
                  <a:pt x="481638" y="60680"/>
                </a:lnTo>
                <a:lnTo>
                  <a:pt x="485796" y="56938"/>
                </a:lnTo>
                <a:lnTo>
                  <a:pt x="489966" y="55638"/>
                </a:lnTo>
                <a:lnTo>
                  <a:pt x="509854" y="55638"/>
                </a:lnTo>
                <a:lnTo>
                  <a:pt x="509092" y="51650"/>
                </a:lnTo>
                <a:lnTo>
                  <a:pt x="503758" y="43002"/>
                </a:lnTo>
                <a:lnTo>
                  <a:pt x="499465" y="40830"/>
                </a:lnTo>
                <a:close/>
              </a:path>
              <a:path extrusionOk="0" h="140335" w="1144270">
                <a:moveTo>
                  <a:pt x="549160" y="42925"/>
                </a:moveTo>
                <a:lnTo>
                  <a:pt x="532003" y="42925"/>
                </a:lnTo>
                <a:lnTo>
                  <a:pt x="532003" y="137477"/>
                </a:lnTo>
                <a:lnTo>
                  <a:pt x="549160" y="137477"/>
                </a:lnTo>
                <a:lnTo>
                  <a:pt x="549160" y="75666"/>
                </a:lnTo>
                <a:lnTo>
                  <a:pt x="556133" y="67548"/>
                </a:lnTo>
                <a:lnTo>
                  <a:pt x="562954" y="61750"/>
                </a:lnTo>
                <a:lnTo>
                  <a:pt x="565006" y="60680"/>
                </a:lnTo>
                <a:lnTo>
                  <a:pt x="549160" y="60680"/>
                </a:lnTo>
                <a:lnTo>
                  <a:pt x="549160" y="42925"/>
                </a:lnTo>
                <a:close/>
              </a:path>
              <a:path extrusionOk="0" h="140335" w="1144270">
                <a:moveTo>
                  <a:pt x="605739" y="57111"/>
                </a:moveTo>
                <a:lnTo>
                  <a:pt x="581545" y="57111"/>
                </a:lnTo>
                <a:lnTo>
                  <a:pt x="585393" y="58673"/>
                </a:lnTo>
                <a:lnTo>
                  <a:pt x="589978" y="64884"/>
                </a:lnTo>
                <a:lnTo>
                  <a:pt x="591121" y="70116"/>
                </a:lnTo>
                <a:lnTo>
                  <a:pt x="591121" y="137477"/>
                </a:lnTo>
                <a:lnTo>
                  <a:pt x="608279" y="137477"/>
                </a:lnTo>
                <a:lnTo>
                  <a:pt x="608279" y="72783"/>
                </a:lnTo>
                <a:lnTo>
                  <a:pt x="606596" y="58805"/>
                </a:lnTo>
                <a:lnTo>
                  <a:pt x="605739" y="57111"/>
                </a:lnTo>
                <a:close/>
              </a:path>
              <a:path extrusionOk="0" h="140335" w="1144270">
                <a:moveTo>
                  <a:pt x="581367" y="40830"/>
                </a:moveTo>
                <a:lnTo>
                  <a:pt x="571717" y="42071"/>
                </a:lnTo>
                <a:lnTo>
                  <a:pt x="563130" y="45793"/>
                </a:lnTo>
                <a:lnTo>
                  <a:pt x="555611" y="51996"/>
                </a:lnTo>
                <a:lnTo>
                  <a:pt x="549160" y="60680"/>
                </a:lnTo>
                <a:lnTo>
                  <a:pt x="565006" y="60680"/>
                </a:lnTo>
                <a:lnTo>
                  <a:pt x="569625" y="58271"/>
                </a:lnTo>
                <a:lnTo>
                  <a:pt x="576148" y="57111"/>
                </a:lnTo>
                <a:lnTo>
                  <a:pt x="605739" y="57111"/>
                </a:lnTo>
                <a:lnTo>
                  <a:pt x="601548" y="48820"/>
                </a:lnTo>
                <a:lnTo>
                  <a:pt x="593138" y="42828"/>
                </a:lnTo>
                <a:lnTo>
                  <a:pt x="581367" y="40830"/>
                </a:lnTo>
                <a:close/>
              </a:path>
              <a:path extrusionOk="0" h="140335" w="1144270">
                <a:moveTo>
                  <a:pt x="690232" y="23075"/>
                </a:moveTo>
                <a:lnTo>
                  <a:pt x="647915" y="39446"/>
                </a:lnTo>
                <a:lnTo>
                  <a:pt x="631723" y="82194"/>
                </a:lnTo>
                <a:lnTo>
                  <a:pt x="632740" y="94578"/>
                </a:lnTo>
                <a:lnTo>
                  <a:pt x="656788" y="131184"/>
                </a:lnTo>
                <a:lnTo>
                  <a:pt x="690918" y="140169"/>
                </a:lnTo>
                <a:lnTo>
                  <a:pt x="698663" y="139784"/>
                </a:lnTo>
                <a:lnTo>
                  <a:pt x="706659" y="138626"/>
                </a:lnTo>
                <a:lnTo>
                  <a:pt x="714903" y="136698"/>
                </a:lnTo>
                <a:lnTo>
                  <a:pt x="723392" y="133997"/>
                </a:lnTo>
                <a:lnTo>
                  <a:pt x="723392" y="126161"/>
                </a:lnTo>
                <a:lnTo>
                  <a:pt x="695096" y="126161"/>
                </a:lnTo>
                <a:lnTo>
                  <a:pt x="685623" y="125371"/>
                </a:lnTo>
                <a:lnTo>
                  <a:pt x="653157" y="99106"/>
                </a:lnTo>
                <a:lnTo>
                  <a:pt x="649998" y="81064"/>
                </a:lnTo>
                <a:lnTo>
                  <a:pt x="650698" y="71660"/>
                </a:lnTo>
                <a:lnTo>
                  <a:pt x="673914" y="39133"/>
                </a:lnTo>
                <a:lnTo>
                  <a:pt x="689698" y="35953"/>
                </a:lnTo>
                <a:lnTo>
                  <a:pt x="721918" y="35953"/>
                </a:lnTo>
                <a:lnTo>
                  <a:pt x="721918" y="28117"/>
                </a:lnTo>
                <a:lnTo>
                  <a:pt x="713603" y="25910"/>
                </a:lnTo>
                <a:lnTo>
                  <a:pt x="705551" y="24334"/>
                </a:lnTo>
                <a:lnTo>
                  <a:pt x="697762" y="23390"/>
                </a:lnTo>
                <a:lnTo>
                  <a:pt x="690232" y="23075"/>
                </a:lnTo>
                <a:close/>
              </a:path>
              <a:path extrusionOk="0" h="140335" w="1144270">
                <a:moveTo>
                  <a:pt x="723392" y="119887"/>
                </a:moveTo>
                <a:lnTo>
                  <a:pt x="715522" y="122631"/>
                </a:lnTo>
                <a:lnTo>
                  <a:pt x="708182" y="124591"/>
                </a:lnTo>
                <a:lnTo>
                  <a:pt x="701373" y="125769"/>
                </a:lnTo>
                <a:lnTo>
                  <a:pt x="695096" y="126161"/>
                </a:lnTo>
                <a:lnTo>
                  <a:pt x="723392" y="126161"/>
                </a:lnTo>
                <a:lnTo>
                  <a:pt x="723392" y="119887"/>
                </a:lnTo>
                <a:close/>
              </a:path>
              <a:path extrusionOk="0" h="140335" w="1144270">
                <a:moveTo>
                  <a:pt x="721918" y="35953"/>
                </a:moveTo>
                <a:lnTo>
                  <a:pt x="689698" y="35953"/>
                </a:lnTo>
                <a:lnTo>
                  <a:pt x="697333" y="36448"/>
                </a:lnTo>
                <a:lnTo>
                  <a:pt x="705246" y="37934"/>
                </a:lnTo>
                <a:lnTo>
                  <a:pt x="713441" y="40411"/>
                </a:lnTo>
                <a:lnTo>
                  <a:pt x="721918" y="43878"/>
                </a:lnTo>
                <a:lnTo>
                  <a:pt x="721918" y="35953"/>
                </a:lnTo>
                <a:close/>
              </a:path>
              <a:path extrusionOk="0" h="140335" w="1144270">
                <a:moveTo>
                  <a:pt x="783234" y="40830"/>
                </a:moveTo>
                <a:lnTo>
                  <a:pt x="745365" y="61231"/>
                </a:lnTo>
                <a:lnTo>
                  <a:pt x="738657" y="90195"/>
                </a:lnTo>
                <a:lnTo>
                  <a:pt x="739400" y="101118"/>
                </a:lnTo>
                <a:lnTo>
                  <a:pt x="764660" y="136353"/>
                </a:lnTo>
                <a:lnTo>
                  <a:pt x="783234" y="139649"/>
                </a:lnTo>
                <a:lnTo>
                  <a:pt x="793085" y="138825"/>
                </a:lnTo>
                <a:lnTo>
                  <a:pt x="801817" y="136353"/>
                </a:lnTo>
                <a:lnTo>
                  <a:pt x="809430" y="132233"/>
                </a:lnTo>
                <a:lnTo>
                  <a:pt x="815581" y="126771"/>
                </a:lnTo>
                <a:lnTo>
                  <a:pt x="774992" y="126771"/>
                </a:lnTo>
                <a:lnTo>
                  <a:pt x="768553" y="123545"/>
                </a:lnTo>
                <a:lnTo>
                  <a:pt x="756945" y="90195"/>
                </a:lnTo>
                <a:lnTo>
                  <a:pt x="757380" y="82089"/>
                </a:lnTo>
                <a:lnTo>
                  <a:pt x="774992" y="53720"/>
                </a:lnTo>
                <a:lnTo>
                  <a:pt x="815581" y="53720"/>
                </a:lnTo>
                <a:lnTo>
                  <a:pt x="809430" y="48256"/>
                </a:lnTo>
                <a:lnTo>
                  <a:pt x="801817" y="44132"/>
                </a:lnTo>
                <a:lnTo>
                  <a:pt x="793085" y="41656"/>
                </a:lnTo>
                <a:lnTo>
                  <a:pt x="783234" y="40830"/>
                </a:lnTo>
                <a:close/>
              </a:path>
              <a:path extrusionOk="0" h="140335" w="1144270">
                <a:moveTo>
                  <a:pt x="815581" y="53720"/>
                </a:moveTo>
                <a:lnTo>
                  <a:pt x="791476" y="53720"/>
                </a:lnTo>
                <a:lnTo>
                  <a:pt x="797928" y="56946"/>
                </a:lnTo>
                <a:lnTo>
                  <a:pt x="802563" y="63385"/>
                </a:lnTo>
                <a:lnTo>
                  <a:pt x="805614" y="68683"/>
                </a:lnTo>
                <a:lnTo>
                  <a:pt x="807793" y="74918"/>
                </a:lnTo>
                <a:lnTo>
                  <a:pt x="809100" y="82089"/>
                </a:lnTo>
                <a:lnTo>
                  <a:pt x="809536" y="90195"/>
                </a:lnTo>
                <a:lnTo>
                  <a:pt x="809100" y="98341"/>
                </a:lnTo>
                <a:lnTo>
                  <a:pt x="791476" y="126771"/>
                </a:lnTo>
                <a:lnTo>
                  <a:pt x="815581" y="126771"/>
                </a:lnTo>
                <a:lnTo>
                  <a:pt x="827811" y="90195"/>
                </a:lnTo>
                <a:lnTo>
                  <a:pt x="827068" y="79318"/>
                </a:lnTo>
                <a:lnTo>
                  <a:pt x="824839" y="69662"/>
                </a:lnTo>
                <a:lnTo>
                  <a:pt x="821124" y="61231"/>
                </a:lnTo>
                <a:lnTo>
                  <a:pt x="815924" y="54025"/>
                </a:lnTo>
                <a:lnTo>
                  <a:pt x="815581" y="53720"/>
                </a:lnTo>
                <a:close/>
              </a:path>
              <a:path extrusionOk="0" h="140335" w="1144270">
                <a:moveTo>
                  <a:pt x="867156" y="42925"/>
                </a:moveTo>
                <a:lnTo>
                  <a:pt x="849998" y="42925"/>
                </a:lnTo>
                <a:lnTo>
                  <a:pt x="849998" y="107619"/>
                </a:lnTo>
                <a:lnTo>
                  <a:pt x="851674" y="121630"/>
                </a:lnTo>
                <a:lnTo>
                  <a:pt x="856702" y="131640"/>
                </a:lnTo>
                <a:lnTo>
                  <a:pt x="865080" y="137646"/>
                </a:lnTo>
                <a:lnTo>
                  <a:pt x="876807" y="139649"/>
                </a:lnTo>
                <a:lnTo>
                  <a:pt x="886499" y="138403"/>
                </a:lnTo>
                <a:lnTo>
                  <a:pt x="895115" y="134666"/>
                </a:lnTo>
                <a:lnTo>
                  <a:pt x="902654" y="128435"/>
                </a:lnTo>
                <a:lnTo>
                  <a:pt x="906407" y="123367"/>
                </a:lnTo>
                <a:lnTo>
                  <a:pt x="876668" y="123367"/>
                </a:lnTo>
                <a:lnTo>
                  <a:pt x="872807" y="121818"/>
                </a:lnTo>
                <a:lnTo>
                  <a:pt x="868286" y="115608"/>
                </a:lnTo>
                <a:lnTo>
                  <a:pt x="867156" y="110337"/>
                </a:lnTo>
                <a:lnTo>
                  <a:pt x="867156" y="42925"/>
                </a:lnTo>
                <a:close/>
              </a:path>
              <a:path extrusionOk="0" h="140335" w="1144270">
                <a:moveTo>
                  <a:pt x="926261" y="119710"/>
                </a:moveTo>
                <a:lnTo>
                  <a:pt x="909116" y="119710"/>
                </a:lnTo>
                <a:lnTo>
                  <a:pt x="909116" y="137477"/>
                </a:lnTo>
                <a:lnTo>
                  <a:pt x="926261" y="137477"/>
                </a:lnTo>
                <a:lnTo>
                  <a:pt x="926261" y="119710"/>
                </a:lnTo>
                <a:close/>
              </a:path>
              <a:path extrusionOk="0" h="140335" w="1144270">
                <a:moveTo>
                  <a:pt x="926261" y="42925"/>
                </a:moveTo>
                <a:lnTo>
                  <a:pt x="909116" y="42925"/>
                </a:lnTo>
                <a:lnTo>
                  <a:pt x="909116" y="104736"/>
                </a:lnTo>
                <a:lnTo>
                  <a:pt x="902137" y="112887"/>
                </a:lnTo>
                <a:lnTo>
                  <a:pt x="895313" y="118710"/>
                </a:lnTo>
                <a:lnTo>
                  <a:pt x="888644" y="122203"/>
                </a:lnTo>
                <a:lnTo>
                  <a:pt x="882129" y="123367"/>
                </a:lnTo>
                <a:lnTo>
                  <a:pt x="906407" y="123367"/>
                </a:lnTo>
                <a:lnTo>
                  <a:pt x="909116" y="119710"/>
                </a:lnTo>
                <a:lnTo>
                  <a:pt x="926261" y="119710"/>
                </a:lnTo>
                <a:lnTo>
                  <a:pt x="926261" y="42925"/>
                </a:lnTo>
                <a:close/>
              </a:path>
              <a:path extrusionOk="0" h="140335" w="1144270">
                <a:moveTo>
                  <a:pt x="974356" y="42925"/>
                </a:moveTo>
                <a:lnTo>
                  <a:pt x="957199" y="42925"/>
                </a:lnTo>
                <a:lnTo>
                  <a:pt x="957199" y="137477"/>
                </a:lnTo>
                <a:lnTo>
                  <a:pt x="974356" y="137477"/>
                </a:lnTo>
                <a:lnTo>
                  <a:pt x="974356" y="75666"/>
                </a:lnTo>
                <a:lnTo>
                  <a:pt x="981329" y="67548"/>
                </a:lnTo>
                <a:lnTo>
                  <a:pt x="988150" y="61750"/>
                </a:lnTo>
                <a:lnTo>
                  <a:pt x="990202" y="60680"/>
                </a:lnTo>
                <a:lnTo>
                  <a:pt x="974356" y="60680"/>
                </a:lnTo>
                <a:lnTo>
                  <a:pt x="974356" y="42925"/>
                </a:lnTo>
                <a:close/>
              </a:path>
              <a:path extrusionOk="0" h="140335" w="1144270">
                <a:moveTo>
                  <a:pt x="1030935" y="57111"/>
                </a:moveTo>
                <a:lnTo>
                  <a:pt x="1006741" y="57111"/>
                </a:lnTo>
                <a:lnTo>
                  <a:pt x="1010589" y="58673"/>
                </a:lnTo>
                <a:lnTo>
                  <a:pt x="1015174" y="64884"/>
                </a:lnTo>
                <a:lnTo>
                  <a:pt x="1016317" y="70116"/>
                </a:lnTo>
                <a:lnTo>
                  <a:pt x="1016317" y="137477"/>
                </a:lnTo>
                <a:lnTo>
                  <a:pt x="1033475" y="137477"/>
                </a:lnTo>
                <a:lnTo>
                  <a:pt x="1033475" y="72783"/>
                </a:lnTo>
                <a:lnTo>
                  <a:pt x="1031792" y="58805"/>
                </a:lnTo>
                <a:lnTo>
                  <a:pt x="1030935" y="57111"/>
                </a:lnTo>
                <a:close/>
              </a:path>
              <a:path extrusionOk="0" h="140335" w="1144270">
                <a:moveTo>
                  <a:pt x="1006563" y="40830"/>
                </a:moveTo>
                <a:lnTo>
                  <a:pt x="996913" y="42071"/>
                </a:lnTo>
                <a:lnTo>
                  <a:pt x="988326" y="45793"/>
                </a:lnTo>
                <a:lnTo>
                  <a:pt x="980807" y="51996"/>
                </a:lnTo>
                <a:lnTo>
                  <a:pt x="974356" y="60680"/>
                </a:lnTo>
                <a:lnTo>
                  <a:pt x="990202" y="60680"/>
                </a:lnTo>
                <a:lnTo>
                  <a:pt x="994821" y="58271"/>
                </a:lnTo>
                <a:lnTo>
                  <a:pt x="1001344" y="57111"/>
                </a:lnTo>
                <a:lnTo>
                  <a:pt x="1030935" y="57111"/>
                </a:lnTo>
                <a:lnTo>
                  <a:pt x="1026744" y="48820"/>
                </a:lnTo>
                <a:lnTo>
                  <a:pt x="1018334" y="42828"/>
                </a:lnTo>
                <a:lnTo>
                  <a:pt x="1006563" y="40830"/>
                </a:lnTo>
                <a:close/>
              </a:path>
              <a:path extrusionOk="0" h="140335" w="1144270">
                <a:moveTo>
                  <a:pt x="1100099" y="57988"/>
                </a:moveTo>
                <a:lnTo>
                  <a:pt x="1082941" y="57988"/>
                </a:lnTo>
                <a:lnTo>
                  <a:pt x="1082941" y="103606"/>
                </a:lnTo>
                <a:lnTo>
                  <a:pt x="1101450" y="137769"/>
                </a:lnTo>
                <a:lnTo>
                  <a:pt x="1119073" y="139649"/>
                </a:lnTo>
                <a:lnTo>
                  <a:pt x="1127086" y="139649"/>
                </a:lnTo>
                <a:lnTo>
                  <a:pt x="1135392" y="138899"/>
                </a:lnTo>
                <a:lnTo>
                  <a:pt x="1143977" y="137388"/>
                </a:lnTo>
                <a:lnTo>
                  <a:pt x="1143977" y="126771"/>
                </a:lnTo>
                <a:lnTo>
                  <a:pt x="1115136" y="126771"/>
                </a:lnTo>
                <a:lnTo>
                  <a:pt x="1109370" y="125463"/>
                </a:lnTo>
                <a:lnTo>
                  <a:pt x="1100099" y="111798"/>
                </a:lnTo>
                <a:lnTo>
                  <a:pt x="1100099" y="57988"/>
                </a:lnTo>
                <a:close/>
              </a:path>
              <a:path extrusionOk="0" h="140335" w="1144270">
                <a:moveTo>
                  <a:pt x="1143977" y="124332"/>
                </a:moveTo>
                <a:lnTo>
                  <a:pt x="1136942" y="125958"/>
                </a:lnTo>
                <a:lnTo>
                  <a:pt x="1129842" y="126771"/>
                </a:lnTo>
                <a:lnTo>
                  <a:pt x="1143977" y="126771"/>
                </a:lnTo>
                <a:lnTo>
                  <a:pt x="1143977" y="124332"/>
                </a:lnTo>
                <a:close/>
              </a:path>
              <a:path extrusionOk="0" h="140335" w="1144270">
                <a:moveTo>
                  <a:pt x="1142060" y="45097"/>
                </a:moveTo>
                <a:lnTo>
                  <a:pt x="1059357" y="45097"/>
                </a:lnTo>
                <a:lnTo>
                  <a:pt x="1059357" y="57988"/>
                </a:lnTo>
                <a:lnTo>
                  <a:pt x="1142060" y="57988"/>
                </a:lnTo>
                <a:lnTo>
                  <a:pt x="1142060" y="45097"/>
                </a:lnTo>
                <a:close/>
              </a:path>
              <a:path extrusionOk="0" h="140335" w="1144270">
                <a:moveTo>
                  <a:pt x="1100099" y="24726"/>
                </a:moveTo>
                <a:lnTo>
                  <a:pt x="1082941" y="24726"/>
                </a:lnTo>
                <a:lnTo>
                  <a:pt x="1082941" y="45097"/>
                </a:lnTo>
                <a:lnTo>
                  <a:pt x="1100099" y="45097"/>
                </a:lnTo>
                <a:lnTo>
                  <a:pt x="1100099" y="2472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4" name="Google Shape;2304;p185"/>
          <p:cNvSpPr/>
          <p:nvPr/>
        </p:nvSpPr>
        <p:spPr>
          <a:xfrm>
            <a:off x="2879737" y="3935577"/>
            <a:ext cx="2272449" cy="37877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5" name="Google Shape;2305;p185"/>
          <p:cNvSpPr/>
          <p:nvPr/>
        </p:nvSpPr>
        <p:spPr>
          <a:xfrm>
            <a:off x="950147" y="4146753"/>
            <a:ext cx="3703335" cy="123223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6" name="Google Shape;2306;p185"/>
          <p:cNvSpPr/>
          <p:nvPr/>
        </p:nvSpPr>
        <p:spPr>
          <a:xfrm>
            <a:off x="1909394" y="4148925"/>
            <a:ext cx="53975" cy="137795"/>
          </a:xfrm>
          <a:custGeom>
            <a:rect b="b" l="l" r="r" t="t"/>
            <a:pathLst>
              <a:path extrusionOk="0" h="137795" w="53975">
                <a:moveTo>
                  <a:pt x="51549" y="42925"/>
                </a:moveTo>
                <a:lnTo>
                  <a:pt x="0" y="42925"/>
                </a:lnTo>
                <a:lnTo>
                  <a:pt x="0" y="55816"/>
                </a:lnTo>
                <a:lnTo>
                  <a:pt x="34391" y="55816"/>
                </a:lnTo>
                <a:lnTo>
                  <a:pt x="34391" y="137477"/>
                </a:lnTo>
                <a:lnTo>
                  <a:pt x="51549" y="137477"/>
                </a:lnTo>
                <a:lnTo>
                  <a:pt x="51549" y="42925"/>
                </a:lnTo>
                <a:close/>
              </a:path>
              <a:path extrusionOk="0" h="137795" w="53975">
                <a:moveTo>
                  <a:pt x="53720" y="0"/>
                </a:moveTo>
                <a:lnTo>
                  <a:pt x="32219" y="0"/>
                </a:lnTo>
                <a:lnTo>
                  <a:pt x="32219" y="21501"/>
                </a:lnTo>
                <a:lnTo>
                  <a:pt x="53720" y="21501"/>
                </a:lnTo>
                <a:lnTo>
                  <a:pt x="53720"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7" name="Google Shape;2307;p185"/>
          <p:cNvSpPr/>
          <p:nvPr/>
        </p:nvSpPr>
        <p:spPr>
          <a:xfrm>
            <a:off x="2115185" y="4154335"/>
            <a:ext cx="377825" cy="160020"/>
          </a:xfrm>
          <a:custGeom>
            <a:rect b="b" l="l" r="r" t="t"/>
            <a:pathLst>
              <a:path extrusionOk="0" h="160020" w="377825">
                <a:moveTo>
                  <a:pt x="92379" y="94462"/>
                </a:moveTo>
                <a:lnTo>
                  <a:pt x="0" y="94462"/>
                </a:lnTo>
                <a:lnTo>
                  <a:pt x="0" y="107353"/>
                </a:lnTo>
                <a:lnTo>
                  <a:pt x="92379" y="107353"/>
                </a:lnTo>
                <a:lnTo>
                  <a:pt x="92379" y="94462"/>
                </a:lnTo>
                <a:close/>
              </a:path>
              <a:path extrusionOk="0" h="160020" w="377825">
                <a:moveTo>
                  <a:pt x="92379" y="62242"/>
                </a:moveTo>
                <a:lnTo>
                  <a:pt x="0" y="62242"/>
                </a:lnTo>
                <a:lnTo>
                  <a:pt x="0" y="75133"/>
                </a:lnTo>
                <a:lnTo>
                  <a:pt x="92379" y="75133"/>
                </a:lnTo>
                <a:lnTo>
                  <a:pt x="92379" y="62242"/>
                </a:lnTo>
                <a:close/>
              </a:path>
              <a:path extrusionOk="0" h="160020" w="377825">
                <a:moveTo>
                  <a:pt x="306387" y="119189"/>
                </a:moveTo>
                <a:lnTo>
                  <a:pt x="220446" y="119189"/>
                </a:lnTo>
                <a:lnTo>
                  <a:pt x="220446" y="132080"/>
                </a:lnTo>
                <a:lnTo>
                  <a:pt x="306387" y="132080"/>
                </a:lnTo>
                <a:lnTo>
                  <a:pt x="306387" y="119189"/>
                </a:lnTo>
                <a:close/>
              </a:path>
              <a:path extrusionOk="0" h="160020" w="377825">
                <a:moveTo>
                  <a:pt x="271995" y="18973"/>
                </a:moveTo>
                <a:lnTo>
                  <a:pt x="254838" y="18973"/>
                </a:lnTo>
                <a:lnTo>
                  <a:pt x="254838" y="119189"/>
                </a:lnTo>
                <a:lnTo>
                  <a:pt x="271995" y="119189"/>
                </a:lnTo>
                <a:lnTo>
                  <a:pt x="271995" y="18973"/>
                </a:lnTo>
                <a:close/>
              </a:path>
              <a:path extrusionOk="0" h="160020" w="377825">
                <a:moveTo>
                  <a:pt x="271995" y="0"/>
                </a:moveTo>
                <a:lnTo>
                  <a:pt x="220446" y="16103"/>
                </a:lnTo>
                <a:lnTo>
                  <a:pt x="220446" y="26720"/>
                </a:lnTo>
                <a:lnTo>
                  <a:pt x="254838" y="18973"/>
                </a:lnTo>
                <a:lnTo>
                  <a:pt x="271995" y="18973"/>
                </a:lnTo>
                <a:lnTo>
                  <a:pt x="271995" y="0"/>
                </a:lnTo>
                <a:close/>
              </a:path>
              <a:path extrusionOk="0" h="160020" w="377825">
                <a:moveTo>
                  <a:pt x="377621" y="106299"/>
                </a:moveTo>
                <a:lnTo>
                  <a:pt x="351853" y="106299"/>
                </a:lnTo>
                <a:lnTo>
                  <a:pt x="351853" y="132080"/>
                </a:lnTo>
                <a:lnTo>
                  <a:pt x="362559" y="132080"/>
                </a:lnTo>
                <a:lnTo>
                  <a:pt x="361873" y="144208"/>
                </a:lnTo>
                <a:lnTo>
                  <a:pt x="358305" y="150647"/>
                </a:lnTo>
                <a:lnTo>
                  <a:pt x="351853" y="151396"/>
                </a:lnTo>
                <a:lnTo>
                  <a:pt x="351853" y="160019"/>
                </a:lnTo>
                <a:lnTo>
                  <a:pt x="363128" y="157114"/>
                </a:lnTo>
                <a:lnTo>
                  <a:pt x="371181" y="149790"/>
                </a:lnTo>
                <a:lnTo>
                  <a:pt x="376011" y="138045"/>
                </a:lnTo>
                <a:lnTo>
                  <a:pt x="377621" y="121881"/>
                </a:lnTo>
                <a:lnTo>
                  <a:pt x="377621" y="106299"/>
                </a:lnTo>
                <a:close/>
              </a:path>
              <a:path extrusionOk="0" h="160020" w="377825">
                <a:moveTo>
                  <a:pt x="377621" y="37515"/>
                </a:moveTo>
                <a:lnTo>
                  <a:pt x="351853" y="37515"/>
                </a:lnTo>
                <a:lnTo>
                  <a:pt x="351853" y="63284"/>
                </a:lnTo>
                <a:lnTo>
                  <a:pt x="377621" y="63284"/>
                </a:lnTo>
                <a:lnTo>
                  <a:pt x="377621" y="37515"/>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8" name="Google Shape;2308;p185"/>
          <p:cNvSpPr/>
          <p:nvPr/>
        </p:nvSpPr>
        <p:spPr>
          <a:xfrm>
            <a:off x="2654630" y="4148925"/>
            <a:ext cx="53975" cy="137795"/>
          </a:xfrm>
          <a:custGeom>
            <a:rect b="b" l="l" r="r" t="t"/>
            <a:pathLst>
              <a:path extrusionOk="0" h="137795" w="53975">
                <a:moveTo>
                  <a:pt x="51549" y="42925"/>
                </a:moveTo>
                <a:lnTo>
                  <a:pt x="0" y="42925"/>
                </a:lnTo>
                <a:lnTo>
                  <a:pt x="0" y="55816"/>
                </a:lnTo>
                <a:lnTo>
                  <a:pt x="34391" y="55816"/>
                </a:lnTo>
                <a:lnTo>
                  <a:pt x="34391" y="137477"/>
                </a:lnTo>
                <a:lnTo>
                  <a:pt x="51549" y="137477"/>
                </a:lnTo>
                <a:lnTo>
                  <a:pt x="51549" y="42925"/>
                </a:lnTo>
                <a:close/>
              </a:path>
              <a:path extrusionOk="0" h="137795" w="53975">
                <a:moveTo>
                  <a:pt x="53720" y="0"/>
                </a:moveTo>
                <a:lnTo>
                  <a:pt x="32219" y="0"/>
                </a:lnTo>
                <a:lnTo>
                  <a:pt x="32219" y="21501"/>
                </a:lnTo>
                <a:lnTo>
                  <a:pt x="53720" y="21501"/>
                </a:lnTo>
                <a:lnTo>
                  <a:pt x="53720"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09" name="Google Shape;2309;p185"/>
          <p:cNvSpPr/>
          <p:nvPr/>
        </p:nvSpPr>
        <p:spPr>
          <a:xfrm>
            <a:off x="2860408" y="4194022"/>
            <a:ext cx="198120" cy="92710"/>
          </a:xfrm>
          <a:custGeom>
            <a:rect b="b" l="l" r="r" t="t"/>
            <a:pathLst>
              <a:path extrusionOk="0" h="92710" w="198119">
                <a:moveTo>
                  <a:pt x="92379" y="0"/>
                </a:moveTo>
                <a:lnTo>
                  <a:pt x="0" y="46240"/>
                </a:lnTo>
                <a:lnTo>
                  <a:pt x="92379" y="92379"/>
                </a:lnTo>
                <a:lnTo>
                  <a:pt x="92379" y="77927"/>
                </a:lnTo>
                <a:lnTo>
                  <a:pt x="28829" y="46240"/>
                </a:lnTo>
                <a:lnTo>
                  <a:pt x="92379" y="14452"/>
                </a:lnTo>
                <a:lnTo>
                  <a:pt x="92379" y="0"/>
                </a:lnTo>
                <a:close/>
              </a:path>
              <a:path extrusionOk="0" h="92710" w="198119">
                <a:moveTo>
                  <a:pt x="197535" y="54762"/>
                </a:moveTo>
                <a:lnTo>
                  <a:pt x="105156" y="54762"/>
                </a:lnTo>
                <a:lnTo>
                  <a:pt x="105156" y="67652"/>
                </a:lnTo>
                <a:lnTo>
                  <a:pt x="197535" y="67652"/>
                </a:lnTo>
                <a:lnTo>
                  <a:pt x="197535" y="54762"/>
                </a:lnTo>
                <a:close/>
              </a:path>
              <a:path extrusionOk="0" h="92710" w="198119">
                <a:moveTo>
                  <a:pt x="197535" y="22555"/>
                </a:moveTo>
                <a:lnTo>
                  <a:pt x="105156" y="22555"/>
                </a:lnTo>
                <a:lnTo>
                  <a:pt x="105156" y="35445"/>
                </a:lnTo>
                <a:lnTo>
                  <a:pt x="197535" y="35445"/>
                </a:lnTo>
                <a:lnTo>
                  <a:pt x="197535" y="22555"/>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10" name="Google Shape;2310;p185"/>
          <p:cNvSpPr/>
          <p:nvPr/>
        </p:nvSpPr>
        <p:spPr>
          <a:xfrm>
            <a:off x="4793881" y="4575644"/>
            <a:ext cx="2804337" cy="59215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11" name="Google Shape;2311;p185"/>
          <p:cNvSpPr/>
          <p:nvPr/>
        </p:nvSpPr>
        <p:spPr>
          <a:xfrm>
            <a:off x="738093" y="5429093"/>
            <a:ext cx="3697635" cy="101668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12" name="Google Shape;2312;p185"/>
          <p:cNvSpPr/>
          <p:nvPr/>
        </p:nvSpPr>
        <p:spPr>
          <a:xfrm>
            <a:off x="2865196" y="5642453"/>
            <a:ext cx="170180" cy="163830"/>
          </a:xfrm>
          <a:custGeom>
            <a:rect b="b" l="l" r="r" t="t"/>
            <a:pathLst>
              <a:path extrusionOk="0" h="163829" w="170180">
                <a:moveTo>
                  <a:pt x="44577" y="40830"/>
                </a:moveTo>
                <a:lnTo>
                  <a:pt x="7083" y="62613"/>
                </a:lnTo>
                <a:lnTo>
                  <a:pt x="0" y="91249"/>
                </a:lnTo>
                <a:lnTo>
                  <a:pt x="819" y="102236"/>
                </a:lnTo>
                <a:lnTo>
                  <a:pt x="29030" y="136515"/>
                </a:lnTo>
                <a:lnTo>
                  <a:pt x="50584" y="139649"/>
                </a:lnTo>
                <a:lnTo>
                  <a:pt x="58216" y="139279"/>
                </a:lnTo>
                <a:lnTo>
                  <a:pt x="66216" y="138171"/>
                </a:lnTo>
                <a:lnTo>
                  <a:pt x="74585" y="136321"/>
                </a:lnTo>
                <a:lnTo>
                  <a:pt x="83324" y="133731"/>
                </a:lnTo>
                <a:lnTo>
                  <a:pt x="83324" y="126771"/>
                </a:lnTo>
                <a:lnTo>
                  <a:pt x="52933" y="126771"/>
                </a:lnTo>
                <a:lnTo>
                  <a:pt x="38495" y="124762"/>
                </a:lnTo>
                <a:lnTo>
                  <a:pt x="27909" y="118735"/>
                </a:lnTo>
                <a:lnTo>
                  <a:pt x="21174" y="108694"/>
                </a:lnTo>
                <a:lnTo>
                  <a:pt x="18288" y="94640"/>
                </a:lnTo>
                <a:lnTo>
                  <a:pt x="82715" y="94640"/>
                </a:lnTo>
                <a:lnTo>
                  <a:pt x="82715" y="89154"/>
                </a:lnTo>
                <a:lnTo>
                  <a:pt x="82345" y="81749"/>
                </a:lnTo>
                <a:lnTo>
                  <a:pt x="18808" y="81749"/>
                </a:lnTo>
                <a:lnTo>
                  <a:pt x="19621" y="72936"/>
                </a:lnTo>
                <a:lnTo>
                  <a:pt x="22161" y="66052"/>
                </a:lnTo>
                <a:lnTo>
                  <a:pt x="30695" y="56184"/>
                </a:lnTo>
                <a:lnTo>
                  <a:pt x="36245" y="53721"/>
                </a:lnTo>
                <a:lnTo>
                  <a:pt x="74129" y="53721"/>
                </a:lnTo>
                <a:lnTo>
                  <a:pt x="73444" y="52590"/>
                </a:lnTo>
                <a:lnTo>
                  <a:pt x="68162" y="47447"/>
                </a:lnTo>
                <a:lnTo>
                  <a:pt x="61591" y="43772"/>
                </a:lnTo>
                <a:lnTo>
                  <a:pt x="53730" y="41566"/>
                </a:lnTo>
                <a:lnTo>
                  <a:pt x="44577" y="40830"/>
                </a:lnTo>
                <a:close/>
              </a:path>
              <a:path extrusionOk="0" h="163829" w="170180">
                <a:moveTo>
                  <a:pt x="83324" y="120154"/>
                </a:moveTo>
                <a:lnTo>
                  <a:pt x="75223" y="123047"/>
                </a:lnTo>
                <a:lnTo>
                  <a:pt x="67457" y="125115"/>
                </a:lnTo>
                <a:lnTo>
                  <a:pt x="60027" y="126357"/>
                </a:lnTo>
                <a:lnTo>
                  <a:pt x="52933" y="126771"/>
                </a:lnTo>
                <a:lnTo>
                  <a:pt x="83324" y="126771"/>
                </a:lnTo>
                <a:lnTo>
                  <a:pt x="83324" y="120154"/>
                </a:lnTo>
                <a:close/>
              </a:path>
              <a:path extrusionOk="0" h="163829" w="170180">
                <a:moveTo>
                  <a:pt x="74129" y="53721"/>
                </a:moveTo>
                <a:lnTo>
                  <a:pt x="43103" y="53721"/>
                </a:lnTo>
                <a:lnTo>
                  <a:pt x="52430" y="55321"/>
                </a:lnTo>
                <a:lnTo>
                  <a:pt x="59094" y="60120"/>
                </a:lnTo>
                <a:lnTo>
                  <a:pt x="63093" y="68117"/>
                </a:lnTo>
                <a:lnTo>
                  <a:pt x="64427" y="79311"/>
                </a:lnTo>
                <a:lnTo>
                  <a:pt x="64427" y="81749"/>
                </a:lnTo>
                <a:lnTo>
                  <a:pt x="82345" y="81749"/>
                </a:lnTo>
                <a:lnTo>
                  <a:pt x="82136" y="77561"/>
                </a:lnTo>
                <a:lnTo>
                  <a:pt x="80398" y="67605"/>
                </a:lnTo>
                <a:lnTo>
                  <a:pt x="77501" y="59282"/>
                </a:lnTo>
                <a:lnTo>
                  <a:pt x="74129" y="53721"/>
                </a:lnTo>
                <a:close/>
              </a:path>
              <a:path extrusionOk="0" h="163829" w="170180">
                <a:moveTo>
                  <a:pt x="105765" y="0"/>
                </a:moveTo>
                <a:lnTo>
                  <a:pt x="105765" y="11836"/>
                </a:lnTo>
                <a:lnTo>
                  <a:pt x="116514" y="14991"/>
                </a:lnTo>
                <a:lnTo>
                  <a:pt x="125939" y="19831"/>
                </a:lnTo>
                <a:lnTo>
                  <a:pt x="149990" y="55372"/>
                </a:lnTo>
                <a:lnTo>
                  <a:pt x="153043" y="81661"/>
                </a:lnTo>
                <a:lnTo>
                  <a:pt x="152280" y="95431"/>
                </a:lnTo>
                <a:lnTo>
                  <a:pt x="133978" y="136916"/>
                </a:lnTo>
                <a:lnTo>
                  <a:pt x="105765" y="151409"/>
                </a:lnTo>
                <a:lnTo>
                  <a:pt x="105765" y="163245"/>
                </a:lnTo>
                <a:lnTo>
                  <a:pt x="142457" y="147450"/>
                </a:lnTo>
                <a:lnTo>
                  <a:pt x="165677" y="111933"/>
                </a:lnTo>
                <a:lnTo>
                  <a:pt x="170187" y="81584"/>
                </a:lnTo>
                <a:lnTo>
                  <a:pt x="169066" y="65873"/>
                </a:lnTo>
                <a:lnTo>
                  <a:pt x="152171" y="25984"/>
                </a:lnTo>
                <a:lnTo>
                  <a:pt x="119310" y="2802"/>
                </a:lnTo>
                <a:lnTo>
                  <a:pt x="10576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13" name="Google Shape;2313;p185"/>
          <p:cNvSpPr/>
          <p:nvPr/>
        </p:nvSpPr>
        <p:spPr>
          <a:xfrm>
            <a:off x="4580521" y="6069171"/>
            <a:ext cx="920115" cy="139700"/>
          </a:xfrm>
          <a:custGeom>
            <a:rect b="b" l="l" r="r" t="t"/>
            <a:pathLst>
              <a:path extrusionOk="0" h="139700" w="920114">
                <a:moveTo>
                  <a:pt x="17157" y="42926"/>
                </a:moveTo>
                <a:lnTo>
                  <a:pt x="0" y="42926"/>
                </a:lnTo>
                <a:lnTo>
                  <a:pt x="0" y="137477"/>
                </a:lnTo>
                <a:lnTo>
                  <a:pt x="17157" y="137477"/>
                </a:lnTo>
                <a:lnTo>
                  <a:pt x="17157" y="75920"/>
                </a:lnTo>
                <a:lnTo>
                  <a:pt x="22555" y="68605"/>
                </a:lnTo>
                <a:lnTo>
                  <a:pt x="27724" y="63423"/>
                </a:lnTo>
                <a:lnTo>
                  <a:pt x="32202" y="60680"/>
                </a:lnTo>
                <a:lnTo>
                  <a:pt x="17157" y="60680"/>
                </a:lnTo>
                <a:lnTo>
                  <a:pt x="17157" y="42926"/>
                </a:lnTo>
                <a:close/>
              </a:path>
              <a:path extrusionOk="0" h="139700" w="920114">
                <a:moveTo>
                  <a:pt x="69824" y="55816"/>
                </a:moveTo>
                <a:lnTo>
                  <a:pt x="52069" y="55816"/>
                </a:lnTo>
                <a:lnTo>
                  <a:pt x="54381" y="56095"/>
                </a:lnTo>
                <a:lnTo>
                  <a:pt x="56934" y="56680"/>
                </a:lnTo>
                <a:lnTo>
                  <a:pt x="56934" y="69824"/>
                </a:lnTo>
                <a:lnTo>
                  <a:pt x="69824" y="69824"/>
                </a:lnTo>
                <a:lnTo>
                  <a:pt x="69824" y="55816"/>
                </a:lnTo>
                <a:close/>
              </a:path>
              <a:path extrusionOk="0" h="139700" w="920114">
                <a:moveTo>
                  <a:pt x="57403" y="40830"/>
                </a:moveTo>
                <a:lnTo>
                  <a:pt x="52235" y="40830"/>
                </a:lnTo>
                <a:lnTo>
                  <a:pt x="41783" y="42071"/>
                </a:lnTo>
                <a:lnTo>
                  <a:pt x="32453" y="45793"/>
                </a:lnTo>
                <a:lnTo>
                  <a:pt x="24244" y="51996"/>
                </a:lnTo>
                <a:lnTo>
                  <a:pt x="17157" y="60680"/>
                </a:lnTo>
                <a:lnTo>
                  <a:pt x="32202" y="60680"/>
                </a:lnTo>
                <a:lnTo>
                  <a:pt x="37655" y="57340"/>
                </a:lnTo>
                <a:lnTo>
                  <a:pt x="43421" y="55816"/>
                </a:lnTo>
                <a:lnTo>
                  <a:pt x="69824" y="55816"/>
                </a:lnTo>
                <a:lnTo>
                  <a:pt x="69824" y="43014"/>
                </a:lnTo>
                <a:lnTo>
                  <a:pt x="63271" y="41567"/>
                </a:lnTo>
                <a:lnTo>
                  <a:pt x="57403" y="40830"/>
                </a:lnTo>
                <a:close/>
              </a:path>
              <a:path extrusionOk="0" h="139700" w="920114">
                <a:moveTo>
                  <a:pt x="136715" y="40830"/>
                </a:moveTo>
                <a:lnTo>
                  <a:pt x="99216" y="62613"/>
                </a:lnTo>
                <a:lnTo>
                  <a:pt x="92138" y="91249"/>
                </a:lnTo>
                <a:lnTo>
                  <a:pt x="92957" y="102241"/>
                </a:lnTo>
                <a:lnTo>
                  <a:pt x="121164" y="136515"/>
                </a:lnTo>
                <a:lnTo>
                  <a:pt x="142722" y="139649"/>
                </a:lnTo>
                <a:lnTo>
                  <a:pt x="150354" y="139279"/>
                </a:lnTo>
                <a:lnTo>
                  <a:pt x="158354" y="138171"/>
                </a:lnTo>
                <a:lnTo>
                  <a:pt x="166723" y="136321"/>
                </a:lnTo>
                <a:lnTo>
                  <a:pt x="175463" y="133731"/>
                </a:lnTo>
                <a:lnTo>
                  <a:pt x="175463" y="126771"/>
                </a:lnTo>
                <a:lnTo>
                  <a:pt x="145072" y="126771"/>
                </a:lnTo>
                <a:lnTo>
                  <a:pt x="130632" y="124763"/>
                </a:lnTo>
                <a:lnTo>
                  <a:pt x="120043" y="118740"/>
                </a:lnTo>
                <a:lnTo>
                  <a:pt x="113307" y="108699"/>
                </a:lnTo>
                <a:lnTo>
                  <a:pt x="110426" y="94640"/>
                </a:lnTo>
                <a:lnTo>
                  <a:pt x="174853" y="94640"/>
                </a:lnTo>
                <a:lnTo>
                  <a:pt x="174853" y="89154"/>
                </a:lnTo>
                <a:lnTo>
                  <a:pt x="174482" y="81749"/>
                </a:lnTo>
                <a:lnTo>
                  <a:pt x="110947" y="81749"/>
                </a:lnTo>
                <a:lnTo>
                  <a:pt x="111760" y="72936"/>
                </a:lnTo>
                <a:lnTo>
                  <a:pt x="114300" y="66052"/>
                </a:lnTo>
                <a:lnTo>
                  <a:pt x="122834" y="56184"/>
                </a:lnTo>
                <a:lnTo>
                  <a:pt x="128384" y="53721"/>
                </a:lnTo>
                <a:lnTo>
                  <a:pt x="166266" y="53721"/>
                </a:lnTo>
                <a:lnTo>
                  <a:pt x="165582" y="52590"/>
                </a:lnTo>
                <a:lnTo>
                  <a:pt x="160298" y="47447"/>
                </a:lnTo>
                <a:lnTo>
                  <a:pt x="153725" y="43772"/>
                </a:lnTo>
                <a:lnTo>
                  <a:pt x="145864" y="41566"/>
                </a:lnTo>
                <a:lnTo>
                  <a:pt x="136715" y="40830"/>
                </a:lnTo>
                <a:close/>
              </a:path>
              <a:path extrusionOk="0" h="139700" w="920114">
                <a:moveTo>
                  <a:pt x="175463" y="120154"/>
                </a:moveTo>
                <a:lnTo>
                  <a:pt x="167357" y="123047"/>
                </a:lnTo>
                <a:lnTo>
                  <a:pt x="159591" y="125115"/>
                </a:lnTo>
                <a:lnTo>
                  <a:pt x="152163" y="126357"/>
                </a:lnTo>
                <a:lnTo>
                  <a:pt x="145072" y="126771"/>
                </a:lnTo>
                <a:lnTo>
                  <a:pt x="175463" y="126771"/>
                </a:lnTo>
                <a:lnTo>
                  <a:pt x="175463" y="120154"/>
                </a:lnTo>
                <a:close/>
              </a:path>
              <a:path extrusionOk="0" h="139700" w="920114">
                <a:moveTo>
                  <a:pt x="166266" y="53721"/>
                </a:moveTo>
                <a:lnTo>
                  <a:pt x="135242" y="53721"/>
                </a:lnTo>
                <a:lnTo>
                  <a:pt x="144569" y="55321"/>
                </a:lnTo>
                <a:lnTo>
                  <a:pt x="151233" y="60121"/>
                </a:lnTo>
                <a:lnTo>
                  <a:pt x="155232" y="68122"/>
                </a:lnTo>
                <a:lnTo>
                  <a:pt x="156565" y="79324"/>
                </a:lnTo>
                <a:lnTo>
                  <a:pt x="156565" y="81749"/>
                </a:lnTo>
                <a:lnTo>
                  <a:pt x="174482" y="81749"/>
                </a:lnTo>
                <a:lnTo>
                  <a:pt x="174272" y="77567"/>
                </a:lnTo>
                <a:lnTo>
                  <a:pt x="172532" y="67610"/>
                </a:lnTo>
                <a:lnTo>
                  <a:pt x="169635" y="59284"/>
                </a:lnTo>
                <a:lnTo>
                  <a:pt x="166266" y="53721"/>
                </a:lnTo>
                <a:close/>
              </a:path>
              <a:path extrusionOk="0" h="139700" w="920114">
                <a:moveTo>
                  <a:pt x="202819" y="118148"/>
                </a:moveTo>
                <a:lnTo>
                  <a:pt x="202819" y="133642"/>
                </a:lnTo>
                <a:lnTo>
                  <a:pt x="211953" y="136273"/>
                </a:lnTo>
                <a:lnTo>
                  <a:pt x="220803" y="138150"/>
                </a:lnTo>
                <a:lnTo>
                  <a:pt x="229370" y="139274"/>
                </a:lnTo>
                <a:lnTo>
                  <a:pt x="237655" y="139649"/>
                </a:lnTo>
                <a:lnTo>
                  <a:pt x="246496" y="139151"/>
                </a:lnTo>
                <a:lnTo>
                  <a:pt x="254390" y="137658"/>
                </a:lnTo>
                <a:lnTo>
                  <a:pt x="261336" y="135170"/>
                </a:lnTo>
                <a:lnTo>
                  <a:pt x="267335" y="131686"/>
                </a:lnTo>
                <a:lnTo>
                  <a:pt x="274166" y="126771"/>
                </a:lnTo>
                <a:lnTo>
                  <a:pt x="237299" y="126771"/>
                </a:lnTo>
                <a:lnTo>
                  <a:pt x="229693" y="126233"/>
                </a:lnTo>
                <a:lnTo>
                  <a:pt x="221411" y="124617"/>
                </a:lnTo>
                <a:lnTo>
                  <a:pt x="212453" y="121922"/>
                </a:lnTo>
                <a:lnTo>
                  <a:pt x="202819" y="118148"/>
                </a:lnTo>
                <a:close/>
              </a:path>
              <a:path extrusionOk="0" h="139700" w="920114">
                <a:moveTo>
                  <a:pt x="242443" y="40830"/>
                </a:moveTo>
                <a:lnTo>
                  <a:pt x="205257" y="59232"/>
                </a:lnTo>
                <a:lnTo>
                  <a:pt x="205257" y="67830"/>
                </a:lnTo>
                <a:lnTo>
                  <a:pt x="255993" y="101866"/>
                </a:lnTo>
                <a:lnTo>
                  <a:pt x="261416" y="106362"/>
                </a:lnTo>
                <a:lnTo>
                  <a:pt x="261416" y="116179"/>
                </a:lnTo>
                <a:lnTo>
                  <a:pt x="259143" y="119735"/>
                </a:lnTo>
                <a:lnTo>
                  <a:pt x="250024" y="125361"/>
                </a:lnTo>
                <a:lnTo>
                  <a:pt x="244271" y="126771"/>
                </a:lnTo>
                <a:lnTo>
                  <a:pt x="274166" y="126771"/>
                </a:lnTo>
                <a:lnTo>
                  <a:pt x="274713" y="126377"/>
                </a:lnTo>
                <a:lnTo>
                  <a:pt x="278396" y="119253"/>
                </a:lnTo>
                <a:lnTo>
                  <a:pt x="278396" y="104165"/>
                </a:lnTo>
                <a:lnTo>
                  <a:pt x="276669" y="99148"/>
                </a:lnTo>
                <a:lnTo>
                  <a:pt x="269760" y="91440"/>
                </a:lnTo>
                <a:lnTo>
                  <a:pt x="264083" y="88112"/>
                </a:lnTo>
                <a:lnTo>
                  <a:pt x="225983" y="74790"/>
                </a:lnTo>
                <a:lnTo>
                  <a:pt x="221716" y="70954"/>
                </a:lnTo>
                <a:lnTo>
                  <a:pt x="221716" y="62433"/>
                </a:lnTo>
                <a:lnTo>
                  <a:pt x="223596" y="59385"/>
                </a:lnTo>
                <a:lnTo>
                  <a:pt x="231076" y="54851"/>
                </a:lnTo>
                <a:lnTo>
                  <a:pt x="236080" y="53721"/>
                </a:lnTo>
                <a:lnTo>
                  <a:pt x="273342" y="53721"/>
                </a:lnTo>
                <a:lnTo>
                  <a:pt x="273342" y="44932"/>
                </a:lnTo>
                <a:lnTo>
                  <a:pt x="264817" y="43139"/>
                </a:lnTo>
                <a:lnTo>
                  <a:pt x="256825" y="41857"/>
                </a:lnTo>
                <a:lnTo>
                  <a:pt x="249367" y="41087"/>
                </a:lnTo>
                <a:lnTo>
                  <a:pt x="242443" y="40830"/>
                </a:lnTo>
                <a:close/>
              </a:path>
              <a:path extrusionOk="0" h="139700" w="920114">
                <a:moveTo>
                  <a:pt x="273342" y="53721"/>
                </a:moveTo>
                <a:lnTo>
                  <a:pt x="242354" y="53721"/>
                </a:lnTo>
                <a:lnTo>
                  <a:pt x="249548" y="54042"/>
                </a:lnTo>
                <a:lnTo>
                  <a:pt x="257109" y="55006"/>
                </a:lnTo>
                <a:lnTo>
                  <a:pt x="265040" y="56614"/>
                </a:lnTo>
                <a:lnTo>
                  <a:pt x="273342" y="58864"/>
                </a:lnTo>
                <a:lnTo>
                  <a:pt x="273342" y="53721"/>
                </a:lnTo>
                <a:close/>
              </a:path>
              <a:path extrusionOk="0" h="139700" w="920114">
                <a:moveTo>
                  <a:pt x="324180" y="42926"/>
                </a:moveTo>
                <a:lnTo>
                  <a:pt x="307022" y="42926"/>
                </a:lnTo>
                <a:lnTo>
                  <a:pt x="307022" y="107619"/>
                </a:lnTo>
                <a:lnTo>
                  <a:pt x="308698" y="121630"/>
                </a:lnTo>
                <a:lnTo>
                  <a:pt x="313728" y="131640"/>
                </a:lnTo>
                <a:lnTo>
                  <a:pt x="322110" y="137646"/>
                </a:lnTo>
                <a:lnTo>
                  <a:pt x="333844" y="139649"/>
                </a:lnTo>
                <a:lnTo>
                  <a:pt x="343534" y="138403"/>
                </a:lnTo>
                <a:lnTo>
                  <a:pt x="352145" y="134666"/>
                </a:lnTo>
                <a:lnTo>
                  <a:pt x="359680" y="128435"/>
                </a:lnTo>
                <a:lnTo>
                  <a:pt x="363432" y="123367"/>
                </a:lnTo>
                <a:lnTo>
                  <a:pt x="333692" y="123367"/>
                </a:lnTo>
                <a:lnTo>
                  <a:pt x="329831" y="121818"/>
                </a:lnTo>
                <a:lnTo>
                  <a:pt x="325310" y="115608"/>
                </a:lnTo>
                <a:lnTo>
                  <a:pt x="324180" y="110337"/>
                </a:lnTo>
                <a:lnTo>
                  <a:pt x="324180" y="42926"/>
                </a:lnTo>
                <a:close/>
              </a:path>
              <a:path extrusionOk="0" h="139700" w="920114">
                <a:moveTo>
                  <a:pt x="383286" y="119710"/>
                </a:moveTo>
                <a:lnTo>
                  <a:pt x="366141" y="119710"/>
                </a:lnTo>
                <a:lnTo>
                  <a:pt x="366141" y="137477"/>
                </a:lnTo>
                <a:lnTo>
                  <a:pt x="383286" y="137477"/>
                </a:lnTo>
                <a:lnTo>
                  <a:pt x="383286" y="119710"/>
                </a:lnTo>
                <a:close/>
              </a:path>
              <a:path extrusionOk="0" h="139700" w="920114">
                <a:moveTo>
                  <a:pt x="383286" y="42926"/>
                </a:moveTo>
                <a:lnTo>
                  <a:pt x="366141" y="42926"/>
                </a:lnTo>
                <a:lnTo>
                  <a:pt x="366141" y="104736"/>
                </a:lnTo>
                <a:lnTo>
                  <a:pt x="359166" y="112887"/>
                </a:lnTo>
                <a:lnTo>
                  <a:pt x="352342" y="118710"/>
                </a:lnTo>
                <a:lnTo>
                  <a:pt x="345670" y="122203"/>
                </a:lnTo>
                <a:lnTo>
                  <a:pt x="339153" y="123367"/>
                </a:lnTo>
                <a:lnTo>
                  <a:pt x="363432" y="123367"/>
                </a:lnTo>
                <a:lnTo>
                  <a:pt x="366141" y="119710"/>
                </a:lnTo>
                <a:lnTo>
                  <a:pt x="383286" y="119710"/>
                </a:lnTo>
                <a:lnTo>
                  <a:pt x="383286" y="42926"/>
                </a:lnTo>
                <a:close/>
              </a:path>
              <a:path extrusionOk="0" h="139700" w="920114">
                <a:moveTo>
                  <a:pt x="467067" y="0"/>
                </a:moveTo>
                <a:lnTo>
                  <a:pt x="413448" y="0"/>
                </a:lnTo>
                <a:lnTo>
                  <a:pt x="413448" y="12890"/>
                </a:lnTo>
                <a:lnTo>
                  <a:pt x="449922" y="12890"/>
                </a:lnTo>
                <a:lnTo>
                  <a:pt x="449922" y="137477"/>
                </a:lnTo>
                <a:lnTo>
                  <a:pt x="467067" y="137477"/>
                </a:lnTo>
                <a:lnTo>
                  <a:pt x="467067" y="0"/>
                </a:lnTo>
                <a:close/>
              </a:path>
              <a:path extrusionOk="0" h="139700" w="920114">
                <a:moveTo>
                  <a:pt x="557123" y="57988"/>
                </a:moveTo>
                <a:lnTo>
                  <a:pt x="539978" y="57988"/>
                </a:lnTo>
                <a:lnTo>
                  <a:pt x="539978" y="103606"/>
                </a:lnTo>
                <a:lnTo>
                  <a:pt x="558476" y="137769"/>
                </a:lnTo>
                <a:lnTo>
                  <a:pt x="576110" y="139649"/>
                </a:lnTo>
                <a:lnTo>
                  <a:pt x="584111" y="139649"/>
                </a:lnTo>
                <a:lnTo>
                  <a:pt x="592416" y="138899"/>
                </a:lnTo>
                <a:lnTo>
                  <a:pt x="601002" y="137388"/>
                </a:lnTo>
                <a:lnTo>
                  <a:pt x="601002" y="126771"/>
                </a:lnTo>
                <a:lnTo>
                  <a:pt x="572160" y="126771"/>
                </a:lnTo>
                <a:lnTo>
                  <a:pt x="566394" y="125463"/>
                </a:lnTo>
                <a:lnTo>
                  <a:pt x="557123" y="111798"/>
                </a:lnTo>
                <a:lnTo>
                  <a:pt x="557123" y="57988"/>
                </a:lnTo>
                <a:close/>
              </a:path>
              <a:path extrusionOk="0" h="139700" w="920114">
                <a:moveTo>
                  <a:pt x="601002" y="124333"/>
                </a:moveTo>
                <a:lnTo>
                  <a:pt x="593966" y="125958"/>
                </a:lnTo>
                <a:lnTo>
                  <a:pt x="586867" y="126771"/>
                </a:lnTo>
                <a:lnTo>
                  <a:pt x="601002" y="126771"/>
                </a:lnTo>
                <a:lnTo>
                  <a:pt x="601002" y="124333"/>
                </a:lnTo>
                <a:close/>
              </a:path>
              <a:path extrusionOk="0" h="139700" w="920114">
                <a:moveTo>
                  <a:pt x="599084" y="45097"/>
                </a:moveTo>
                <a:lnTo>
                  <a:pt x="516381" y="45097"/>
                </a:lnTo>
                <a:lnTo>
                  <a:pt x="516381" y="57988"/>
                </a:lnTo>
                <a:lnTo>
                  <a:pt x="599084" y="57988"/>
                </a:lnTo>
                <a:lnTo>
                  <a:pt x="599084" y="45097"/>
                </a:lnTo>
                <a:close/>
              </a:path>
              <a:path extrusionOk="0" h="139700" w="920114">
                <a:moveTo>
                  <a:pt x="557123" y="24726"/>
                </a:moveTo>
                <a:lnTo>
                  <a:pt x="539978" y="24726"/>
                </a:lnTo>
                <a:lnTo>
                  <a:pt x="539978" y="45097"/>
                </a:lnTo>
                <a:lnTo>
                  <a:pt x="557123" y="45097"/>
                </a:lnTo>
                <a:lnTo>
                  <a:pt x="557123" y="24726"/>
                </a:lnTo>
                <a:close/>
              </a:path>
              <a:path extrusionOk="0" h="139700" w="920114">
                <a:moveTo>
                  <a:pt x="626491" y="118148"/>
                </a:moveTo>
                <a:lnTo>
                  <a:pt x="626491" y="133642"/>
                </a:lnTo>
                <a:lnTo>
                  <a:pt x="635625" y="136273"/>
                </a:lnTo>
                <a:lnTo>
                  <a:pt x="644475" y="138150"/>
                </a:lnTo>
                <a:lnTo>
                  <a:pt x="653042" y="139274"/>
                </a:lnTo>
                <a:lnTo>
                  <a:pt x="661327" y="139649"/>
                </a:lnTo>
                <a:lnTo>
                  <a:pt x="670168" y="139151"/>
                </a:lnTo>
                <a:lnTo>
                  <a:pt x="678062" y="137658"/>
                </a:lnTo>
                <a:lnTo>
                  <a:pt x="685008" y="135170"/>
                </a:lnTo>
                <a:lnTo>
                  <a:pt x="691007" y="131686"/>
                </a:lnTo>
                <a:lnTo>
                  <a:pt x="697838" y="126771"/>
                </a:lnTo>
                <a:lnTo>
                  <a:pt x="660971" y="126771"/>
                </a:lnTo>
                <a:lnTo>
                  <a:pt x="653365" y="126233"/>
                </a:lnTo>
                <a:lnTo>
                  <a:pt x="645083" y="124617"/>
                </a:lnTo>
                <a:lnTo>
                  <a:pt x="636125" y="121922"/>
                </a:lnTo>
                <a:lnTo>
                  <a:pt x="626491" y="118148"/>
                </a:lnTo>
                <a:close/>
              </a:path>
              <a:path extrusionOk="0" h="139700" w="920114">
                <a:moveTo>
                  <a:pt x="666115" y="40830"/>
                </a:moveTo>
                <a:lnTo>
                  <a:pt x="628929" y="59232"/>
                </a:lnTo>
                <a:lnTo>
                  <a:pt x="628929" y="67830"/>
                </a:lnTo>
                <a:lnTo>
                  <a:pt x="679665" y="101866"/>
                </a:lnTo>
                <a:lnTo>
                  <a:pt x="685088" y="106362"/>
                </a:lnTo>
                <a:lnTo>
                  <a:pt x="685088" y="116179"/>
                </a:lnTo>
                <a:lnTo>
                  <a:pt x="682815" y="119735"/>
                </a:lnTo>
                <a:lnTo>
                  <a:pt x="673696" y="125361"/>
                </a:lnTo>
                <a:lnTo>
                  <a:pt x="667943" y="126771"/>
                </a:lnTo>
                <a:lnTo>
                  <a:pt x="697838" y="126771"/>
                </a:lnTo>
                <a:lnTo>
                  <a:pt x="698385" y="126377"/>
                </a:lnTo>
                <a:lnTo>
                  <a:pt x="702068" y="119253"/>
                </a:lnTo>
                <a:lnTo>
                  <a:pt x="702068" y="104165"/>
                </a:lnTo>
                <a:lnTo>
                  <a:pt x="700341" y="99148"/>
                </a:lnTo>
                <a:lnTo>
                  <a:pt x="693432" y="91440"/>
                </a:lnTo>
                <a:lnTo>
                  <a:pt x="687755" y="88112"/>
                </a:lnTo>
                <a:lnTo>
                  <a:pt x="649655" y="74790"/>
                </a:lnTo>
                <a:lnTo>
                  <a:pt x="645388" y="70954"/>
                </a:lnTo>
                <a:lnTo>
                  <a:pt x="645388" y="62433"/>
                </a:lnTo>
                <a:lnTo>
                  <a:pt x="647268" y="59385"/>
                </a:lnTo>
                <a:lnTo>
                  <a:pt x="654748" y="54851"/>
                </a:lnTo>
                <a:lnTo>
                  <a:pt x="659752" y="53721"/>
                </a:lnTo>
                <a:lnTo>
                  <a:pt x="697014" y="53721"/>
                </a:lnTo>
                <a:lnTo>
                  <a:pt x="697014" y="44932"/>
                </a:lnTo>
                <a:lnTo>
                  <a:pt x="688489" y="43139"/>
                </a:lnTo>
                <a:lnTo>
                  <a:pt x="680497" y="41857"/>
                </a:lnTo>
                <a:lnTo>
                  <a:pt x="673039" y="41087"/>
                </a:lnTo>
                <a:lnTo>
                  <a:pt x="666115" y="40830"/>
                </a:lnTo>
                <a:close/>
              </a:path>
              <a:path extrusionOk="0" h="139700" w="920114">
                <a:moveTo>
                  <a:pt x="697014" y="53721"/>
                </a:moveTo>
                <a:lnTo>
                  <a:pt x="666026" y="53721"/>
                </a:lnTo>
                <a:lnTo>
                  <a:pt x="673220" y="54042"/>
                </a:lnTo>
                <a:lnTo>
                  <a:pt x="680781" y="55006"/>
                </a:lnTo>
                <a:lnTo>
                  <a:pt x="688712" y="56614"/>
                </a:lnTo>
                <a:lnTo>
                  <a:pt x="697014" y="58864"/>
                </a:lnTo>
                <a:lnTo>
                  <a:pt x="697014" y="53721"/>
                </a:lnTo>
                <a:close/>
              </a:path>
              <a:path extrusionOk="0" h="139700" w="920114">
                <a:moveTo>
                  <a:pt x="773747" y="40830"/>
                </a:moveTo>
                <a:lnTo>
                  <a:pt x="736248" y="62613"/>
                </a:lnTo>
                <a:lnTo>
                  <a:pt x="729170" y="91249"/>
                </a:lnTo>
                <a:lnTo>
                  <a:pt x="729989" y="102241"/>
                </a:lnTo>
                <a:lnTo>
                  <a:pt x="758196" y="136515"/>
                </a:lnTo>
                <a:lnTo>
                  <a:pt x="779754" y="139649"/>
                </a:lnTo>
                <a:lnTo>
                  <a:pt x="787386" y="139279"/>
                </a:lnTo>
                <a:lnTo>
                  <a:pt x="795386" y="138171"/>
                </a:lnTo>
                <a:lnTo>
                  <a:pt x="803755" y="136321"/>
                </a:lnTo>
                <a:lnTo>
                  <a:pt x="812495" y="133731"/>
                </a:lnTo>
                <a:lnTo>
                  <a:pt x="812495" y="126771"/>
                </a:lnTo>
                <a:lnTo>
                  <a:pt x="782104" y="126771"/>
                </a:lnTo>
                <a:lnTo>
                  <a:pt x="767664" y="124763"/>
                </a:lnTo>
                <a:lnTo>
                  <a:pt x="757075" y="118740"/>
                </a:lnTo>
                <a:lnTo>
                  <a:pt x="750339" y="108699"/>
                </a:lnTo>
                <a:lnTo>
                  <a:pt x="747458" y="94640"/>
                </a:lnTo>
                <a:lnTo>
                  <a:pt x="811885" y="94640"/>
                </a:lnTo>
                <a:lnTo>
                  <a:pt x="811885" y="89154"/>
                </a:lnTo>
                <a:lnTo>
                  <a:pt x="811514" y="81749"/>
                </a:lnTo>
                <a:lnTo>
                  <a:pt x="747979" y="81749"/>
                </a:lnTo>
                <a:lnTo>
                  <a:pt x="748792" y="72936"/>
                </a:lnTo>
                <a:lnTo>
                  <a:pt x="751332" y="66052"/>
                </a:lnTo>
                <a:lnTo>
                  <a:pt x="759866" y="56184"/>
                </a:lnTo>
                <a:lnTo>
                  <a:pt x="765416" y="53721"/>
                </a:lnTo>
                <a:lnTo>
                  <a:pt x="803298" y="53721"/>
                </a:lnTo>
                <a:lnTo>
                  <a:pt x="802614" y="52590"/>
                </a:lnTo>
                <a:lnTo>
                  <a:pt x="797330" y="47447"/>
                </a:lnTo>
                <a:lnTo>
                  <a:pt x="790757" y="43772"/>
                </a:lnTo>
                <a:lnTo>
                  <a:pt x="782896" y="41566"/>
                </a:lnTo>
                <a:lnTo>
                  <a:pt x="773747" y="40830"/>
                </a:lnTo>
                <a:close/>
              </a:path>
              <a:path extrusionOk="0" h="139700" w="920114">
                <a:moveTo>
                  <a:pt x="812495" y="120154"/>
                </a:moveTo>
                <a:lnTo>
                  <a:pt x="804389" y="123047"/>
                </a:lnTo>
                <a:lnTo>
                  <a:pt x="796623" y="125115"/>
                </a:lnTo>
                <a:lnTo>
                  <a:pt x="789195" y="126357"/>
                </a:lnTo>
                <a:lnTo>
                  <a:pt x="782104" y="126771"/>
                </a:lnTo>
                <a:lnTo>
                  <a:pt x="812495" y="126771"/>
                </a:lnTo>
                <a:lnTo>
                  <a:pt x="812495" y="120154"/>
                </a:lnTo>
                <a:close/>
              </a:path>
              <a:path extrusionOk="0" h="139700" w="920114">
                <a:moveTo>
                  <a:pt x="803298" y="53721"/>
                </a:moveTo>
                <a:lnTo>
                  <a:pt x="772274" y="53721"/>
                </a:lnTo>
                <a:lnTo>
                  <a:pt x="781601" y="55321"/>
                </a:lnTo>
                <a:lnTo>
                  <a:pt x="788265" y="60121"/>
                </a:lnTo>
                <a:lnTo>
                  <a:pt x="792264" y="68122"/>
                </a:lnTo>
                <a:lnTo>
                  <a:pt x="793597" y="79324"/>
                </a:lnTo>
                <a:lnTo>
                  <a:pt x="793597" y="81749"/>
                </a:lnTo>
                <a:lnTo>
                  <a:pt x="811514" y="81749"/>
                </a:lnTo>
                <a:lnTo>
                  <a:pt x="811304" y="77567"/>
                </a:lnTo>
                <a:lnTo>
                  <a:pt x="809564" y="67610"/>
                </a:lnTo>
                <a:lnTo>
                  <a:pt x="806667" y="59284"/>
                </a:lnTo>
                <a:lnTo>
                  <a:pt x="803298" y="53721"/>
                </a:lnTo>
                <a:close/>
              </a:path>
              <a:path extrusionOk="0" h="139700" w="920114">
                <a:moveTo>
                  <a:pt x="875639" y="57988"/>
                </a:moveTo>
                <a:lnTo>
                  <a:pt x="858494" y="57988"/>
                </a:lnTo>
                <a:lnTo>
                  <a:pt x="858494" y="103606"/>
                </a:lnTo>
                <a:lnTo>
                  <a:pt x="876992" y="137769"/>
                </a:lnTo>
                <a:lnTo>
                  <a:pt x="894626" y="139649"/>
                </a:lnTo>
                <a:lnTo>
                  <a:pt x="902627" y="139649"/>
                </a:lnTo>
                <a:lnTo>
                  <a:pt x="910932" y="138899"/>
                </a:lnTo>
                <a:lnTo>
                  <a:pt x="919518" y="137388"/>
                </a:lnTo>
                <a:lnTo>
                  <a:pt x="919518" y="126771"/>
                </a:lnTo>
                <a:lnTo>
                  <a:pt x="890676" y="126771"/>
                </a:lnTo>
                <a:lnTo>
                  <a:pt x="884910" y="125463"/>
                </a:lnTo>
                <a:lnTo>
                  <a:pt x="875639" y="111798"/>
                </a:lnTo>
                <a:lnTo>
                  <a:pt x="875639" y="57988"/>
                </a:lnTo>
                <a:close/>
              </a:path>
              <a:path extrusionOk="0" h="139700" w="920114">
                <a:moveTo>
                  <a:pt x="919518" y="124333"/>
                </a:moveTo>
                <a:lnTo>
                  <a:pt x="912482" y="125958"/>
                </a:lnTo>
                <a:lnTo>
                  <a:pt x="905383" y="126771"/>
                </a:lnTo>
                <a:lnTo>
                  <a:pt x="919518" y="126771"/>
                </a:lnTo>
                <a:lnTo>
                  <a:pt x="919518" y="124333"/>
                </a:lnTo>
                <a:close/>
              </a:path>
              <a:path extrusionOk="0" h="139700" w="920114">
                <a:moveTo>
                  <a:pt x="917600" y="45097"/>
                </a:moveTo>
                <a:lnTo>
                  <a:pt x="834897" y="45097"/>
                </a:lnTo>
                <a:lnTo>
                  <a:pt x="834897" y="57988"/>
                </a:lnTo>
                <a:lnTo>
                  <a:pt x="917600" y="57988"/>
                </a:lnTo>
                <a:lnTo>
                  <a:pt x="917600" y="45097"/>
                </a:lnTo>
                <a:close/>
              </a:path>
              <a:path extrusionOk="0" h="139700" w="920114">
                <a:moveTo>
                  <a:pt x="875639" y="24726"/>
                </a:moveTo>
                <a:lnTo>
                  <a:pt x="858494" y="24726"/>
                </a:lnTo>
                <a:lnTo>
                  <a:pt x="858494" y="45097"/>
                </a:lnTo>
                <a:lnTo>
                  <a:pt x="875639" y="45097"/>
                </a:lnTo>
                <a:lnTo>
                  <a:pt x="875639" y="2472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14" name="Google Shape;2314;p185"/>
          <p:cNvSpPr/>
          <p:nvPr/>
        </p:nvSpPr>
        <p:spPr>
          <a:xfrm>
            <a:off x="5625566" y="6069171"/>
            <a:ext cx="1760816" cy="16543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15" name="Google Shape;2315;p185"/>
          <p:cNvSpPr/>
          <p:nvPr/>
        </p:nvSpPr>
        <p:spPr>
          <a:xfrm>
            <a:off x="556259" y="2441448"/>
            <a:ext cx="8232775" cy="4269105"/>
          </a:xfrm>
          <a:custGeom>
            <a:rect b="b" l="l" r="r" t="t"/>
            <a:pathLst>
              <a:path extrusionOk="0" h="4269105" w="8232775">
                <a:moveTo>
                  <a:pt x="0" y="0"/>
                </a:moveTo>
                <a:lnTo>
                  <a:pt x="8232648" y="0"/>
                </a:lnTo>
                <a:lnTo>
                  <a:pt x="8232648" y="4268724"/>
                </a:lnTo>
                <a:lnTo>
                  <a:pt x="0" y="4268724"/>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16" name="Google Shape;2316;p185"/>
          <p:cNvSpPr txBox="1"/>
          <p:nvPr/>
        </p:nvSpPr>
        <p:spPr>
          <a:xfrm>
            <a:off x="635000" y="2752255"/>
            <a:ext cx="7791450" cy="86868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try</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226059"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ResultSet rsEmps = st.executeQuery("SELECT * FROM MySchema.Employees");  ResultSetMetaData rsmd = rsEmps.getMetaData();</a:t>
            </a:r>
            <a:endParaRPr b="0" i="0" sz="1400" u="none" cap="none" strike="noStrike">
              <a:solidFill>
                <a:schemeClr val="dk1"/>
              </a:solidFill>
              <a:latin typeface="Oi"/>
              <a:ea typeface="Oi"/>
              <a:cs typeface="Oi"/>
              <a:sym typeface="Oi"/>
            </a:endParaRPr>
          </a:p>
        </p:txBody>
      </p:sp>
      <p:sp>
        <p:nvSpPr>
          <p:cNvPr id="2317" name="Google Shape;2317;p185"/>
          <p:cNvSpPr txBox="1"/>
          <p:nvPr/>
        </p:nvSpPr>
        <p:spPr>
          <a:xfrm>
            <a:off x="2764176" y="3819245"/>
            <a:ext cx="2366010" cy="441959"/>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rsmd.getColumnCount();</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&lt;= columnCount; i++)</a:t>
            </a:r>
            <a:endParaRPr b="0" i="0" sz="1400" u="none" cap="none" strike="noStrike">
              <a:solidFill>
                <a:schemeClr val="dk1"/>
              </a:solidFill>
              <a:latin typeface="Oi"/>
              <a:ea typeface="Oi"/>
              <a:cs typeface="Oi"/>
              <a:sym typeface="Oi"/>
            </a:endParaRPr>
          </a:p>
        </p:txBody>
      </p:sp>
      <p:sp>
        <p:nvSpPr>
          <p:cNvPr id="2318" name="Google Shape;2318;p185"/>
          <p:cNvSpPr txBox="1"/>
          <p:nvPr/>
        </p:nvSpPr>
        <p:spPr>
          <a:xfrm>
            <a:off x="848434" y="3819245"/>
            <a:ext cx="1835785" cy="655320"/>
          </a:xfrm>
          <a:prstGeom prst="rect">
            <a:avLst/>
          </a:prstGeom>
          <a:noFill/>
          <a:ln>
            <a:noFill/>
          </a:ln>
        </p:spPr>
        <p:txBody>
          <a:bodyPr anchorCtr="0" anchor="t" bIns="0" lIns="0" spcFirstLastPara="1" rIns="0" wrap="square" tIns="0">
            <a:spAutoFit/>
          </a:bodyPr>
          <a:lstStyle/>
          <a:p>
            <a:pPr indent="-635"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int columnCount =  for (int i = 1; i</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p:txBody>
      </p:sp>
      <p:sp>
        <p:nvSpPr>
          <p:cNvPr id="2319" name="Google Shape;2319;p185"/>
          <p:cNvSpPr txBox="1"/>
          <p:nvPr/>
        </p:nvSpPr>
        <p:spPr>
          <a:xfrm>
            <a:off x="1062225" y="4459554"/>
            <a:ext cx="3110865" cy="655320"/>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System.out.println("Col name:  System.out.println("Type: "  System.out.println("Nullable?</a:t>
            </a:r>
            <a:endParaRPr b="0" i="0" sz="1400" u="none" cap="none" strike="noStrike">
              <a:solidFill>
                <a:schemeClr val="dk1"/>
              </a:solidFill>
              <a:latin typeface="Oi"/>
              <a:ea typeface="Oi"/>
              <a:cs typeface="Oi"/>
              <a:sym typeface="Oi"/>
            </a:endParaRPr>
          </a:p>
        </p:txBody>
      </p:sp>
      <p:sp>
        <p:nvSpPr>
          <p:cNvPr id="2320" name="Google Shape;2320;p185"/>
          <p:cNvSpPr txBox="1"/>
          <p:nvPr/>
        </p:nvSpPr>
        <p:spPr>
          <a:xfrm>
            <a:off x="4253472" y="4459554"/>
            <a:ext cx="3322954" cy="65532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 rsmd.getColumnName(i));</a:t>
            </a:r>
            <a:endParaRPr b="0" i="0" sz="1400" u="none" cap="none" strike="noStrike">
              <a:solidFill>
                <a:schemeClr val="dk1"/>
              </a:solidFill>
              <a:latin typeface="Oi"/>
              <a:ea typeface="Oi"/>
              <a:cs typeface="Oi"/>
              <a:sym typeface="Oi"/>
            </a:endParaRPr>
          </a:p>
          <a:p>
            <a:pPr indent="211454" lvl="0" marL="12700" marR="508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 rsmd.getColumnTypeName(i));  " + rsmd.isNullable(i));</a:t>
            </a:r>
            <a:endParaRPr b="0" i="0" sz="1400" u="none" cap="none" strike="noStrike">
              <a:solidFill>
                <a:schemeClr val="dk1"/>
              </a:solidFill>
              <a:latin typeface="Oi"/>
              <a:ea typeface="Oi"/>
              <a:cs typeface="Oi"/>
              <a:sym typeface="Oi"/>
            </a:endParaRPr>
          </a:p>
        </p:txBody>
      </p:sp>
      <p:sp>
        <p:nvSpPr>
          <p:cNvPr id="2321" name="Google Shape;2321;p185"/>
          <p:cNvSpPr txBox="1"/>
          <p:nvPr/>
        </p:nvSpPr>
        <p:spPr>
          <a:xfrm>
            <a:off x="848791" y="5099849"/>
            <a:ext cx="13335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p:txBody>
      </p:sp>
      <p:sp>
        <p:nvSpPr>
          <p:cNvPr id="2322" name="Google Shape;2322;p185"/>
          <p:cNvSpPr txBox="1"/>
          <p:nvPr/>
        </p:nvSpPr>
        <p:spPr>
          <a:xfrm>
            <a:off x="4465230" y="5953591"/>
            <a:ext cx="2899410" cy="22860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resultset metadata: " + e);</a:t>
            </a:r>
            <a:endParaRPr b="0" i="0" sz="1400" u="none" cap="none" strike="noStrike">
              <a:solidFill>
                <a:schemeClr val="dk1"/>
              </a:solidFill>
              <a:latin typeface="Oi"/>
              <a:ea typeface="Oi"/>
              <a:cs typeface="Oi"/>
              <a:sym typeface="Oi"/>
            </a:endParaRPr>
          </a:p>
        </p:txBody>
      </p:sp>
      <p:sp>
        <p:nvSpPr>
          <p:cNvPr id="2323" name="Google Shape;2323;p185"/>
          <p:cNvSpPr txBox="1"/>
          <p:nvPr/>
        </p:nvSpPr>
        <p:spPr>
          <a:xfrm>
            <a:off x="635356" y="5313286"/>
            <a:ext cx="3751579" cy="1082040"/>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catch (SQLException e)</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a:p>
            <a:pPr indent="0" lvl="0" marL="226059"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System.out.println("Error getting</a:t>
            </a:r>
            <a:endParaRPr b="0" i="0" sz="14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Oi"/>
                <a:ea typeface="Oi"/>
                <a:cs typeface="Oi"/>
                <a:sym typeface="Oi"/>
              </a:rPr>
              <a:t>}</a:t>
            </a:r>
            <a:endParaRPr b="0" i="0" sz="1400" u="none" cap="none" strike="noStrike">
              <a:solidFill>
                <a:schemeClr val="dk1"/>
              </a:solidFill>
              <a:latin typeface="Oi"/>
              <a:ea typeface="Oi"/>
              <a:cs typeface="Oi"/>
              <a:sym typeface="Oi"/>
            </a:endParaRPr>
          </a:p>
        </p:txBody>
      </p:sp>
      <p:sp>
        <p:nvSpPr>
          <p:cNvPr id="2324" name="Google Shape;2324;p185"/>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Getting Metadata for a Result Set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186"/>
          <p:cNvSpPr txBox="1"/>
          <p:nvPr/>
        </p:nvSpPr>
        <p:spPr>
          <a:xfrm>
            <a:off x="485140" y="1241171"/>
            <a:ext cx="5140325" cy="2616101"/>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Overview</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Savepoints</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Scrollable and Updatable Result Sets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RowSets</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Batch Updates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5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Additional SQL Data Types</a:t>
            </a:r>
            <a:endParaRPr b="0" i="0" sz="2000" u="none" cap="none" strike="noStrike">
              <a:solidFill>
                <a:srgbClr val="0C0C0C"/>
              </a:solidFill>
              <a:latin typeface="Cambria"/>
              <a:ea typeface="Cambria"/>
              <a:cs typeface="Cambria"/>
              <a:sym typeface="Cambria"/>
            </a:endParaRPr>
          </a:p>
        </p:txBody>
      </p:sp>
      <p:sp>
        <p:nvSpPr>
          <p:cNvPr id="2330" name="Google Shape;2330;p186"/>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Additional Techniques</a:t>
            </a:r>
            <a:endParaRPr b="0" i="0" sz="1400" u="none" cap="none" strike="noStrike">
              <a:solidFill>
                <a:srgbClr val="000000"/>
              </a:solidFill>
              <a:latin typeface="Arial"/>
              <a:ea typeface="Arial"/>
              <a:cs typeface="Arial"/>
              <a:sym typeface="Arial"/>
            </a:endParaRPr>
          </a:p>
        </p:txBody>
      </p:sp>
      <p:pic>
        <p:nvPicPr>
          <p:cNvPr descr="http://blog.commlabindia.com/wp-content/uploads/2014/11/interesting-blogs-on-how-to-create-learning-objectives-2.png" id="2331" name="Google Shape;2331;p186"/>
          <p:cNvPicPr preferRelativeResize="0"/>
          <p:nvPr/>
        </p:nvPicPr>
        <p:blipFill rotWithShape="1">
          <a:blip r:embed="rId3">
            <a:alphaModFix/>
          </a:blip>
          <a:srcRect b="0" l="0" r="0" t="0"/>
          <a:stretch/>
        </p:blipFill>
        <p:spPr>
          <a:xfrm>
            <a:off x="5857010" y="3925932"/>
            <a:ext cx="3267940" cy="205413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187"/>
          <p:cNvSpPr txBox="1"/>
          <p:nvPr/>
        </p:nvSpPr>
        <p:spPr>
          <a:xfrm>
            <a:off x="485140" y="1241171"/>
            <a:ext cx="7970520" cy="4624343"/>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Additional Features:</a:t>
            </a:r>
            <a:endParaRPr b="0" i="0" sz="1400" u="none" cap="none" strike="noStrike">
              <a:solidFill>
                <a:srgbClr val="000000"/>
              </a:solidFill>
              <a:latin typeface="Arial"/>
              <a:ea typeface="Arial"/>
              <a:cs typeface="Arial"/>
              <a:sym typeface="Arial"/>
            </a:endParaRPr>
          </a:p>
          <a:p>
            <a:pPr indent="-342900" lvl="2" marL="812800" marR="0" rtl="0" algn="l">
              <a:lnSpc>
                <a:spcPct val="100000"/>
              </a:lnSpc>
              <a:spcBef>
                <a:spcPts val="48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Savepoints, for transactional control</a:t>
            </a:r>
            <a:endParaRPr b="0" i="0" sz="1400" u="none" cap="none" strike="noStrike">
              <a:solidFill>
                <a:srgbClr val="000000"/>
              </a:solidFill>
              <a:latin typeface="Arial"/>
              <a:ea typeface="Arial"/>
              <a:cs typeface="Arial"/>
              <a:sym typeface="Arial"/>
            </a:endParaRPr>
          </a:p>
          <a:p>
            <a:pPr indent="-342900" lvl="2" marL="812800" marR="0" rtl="0" algn="l">
              <a:lnSpc>
                <a:spcPct val="100000"/>
              </a:lnSpc>
              <a:spcBef>
                <a:spcPts val="48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Scrollable and updatable result sets, for programming simplicity</a:t>
            </a:r>
            <a:endParaRPr b="0" i="0" sz="1400" u="none" cap="none" strike="noStrike">
              <a:solidFill>
                <a:srgbClr val="000000"/>
              </a:solidFill>
              <a:latin typeface="Arial"/>
              <a:ea typeface="Arial"/>
              <a:cs typeface="Arial"/>
              <a:sym typeface="Arial"/>
            </a:endParaRPr>
          </a:p>
          <a:p>
            <a:pPr indent="-342900" lvl="2" marL="812800" marR="0" rtl="0" algn="l">
              <a:lnSpc>
                <a:spcPct val="100000"/>
              </a:lnSpc>
              <a:spcBef>
                <a:spcPts val="48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Batch updates, to reduce network costs</a:t>
            </a:r>
            <a:endParaRPr b="0" i="0" sz="1400" u="none" cap="none" strike="noStrike">
              <a:solidFill>
                <a:srgbClr val="000000"/>
              </a:solidFill>
              <a:latin typeface="Arial"/>
              <a:ea typeface="Arial"/>
              <a:cs typeface="Arial"/>
              <a:sym typeface="Arial"/>
            </a:endParaRPr>
          </a:p>
          <a:p>
            <a:pPr indent="-342900" lvl="2" marL="812800" marR="0" rtl="0" algn="l">
              <a:lnSpc>
                <a:spcPct val="100000"/>
              </a:lnSpc>
              <a:spcBef>
                <a:spcPts val="48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Rowsets</a:t>
            </a:r>
            <a:endParaRPr b="0" i="0" sz="1400" u="none" cap="none" strike="noStrike">
              <a:solidFill>
                <a:srgbClr val="000000"/>
              </a:solidFill>
              <a:latin typeface="Arial"/>
              <a:ea typeface="Arial"/>
              <a:cs typeface="Arial"/>
              <a:sym typeface="Arial"/>
            </a:endParaRPr>
          </a:p>
          <a:p>
            <a:pPr indent="-342900" lvl="2" marL="812800" marR="0" rtl="0" algn="l">
              <a:lnSpc>
                <a:spcPct val="100000"/>
              </a:lnSpc>
              <a:spcBef>
                <a:spcPts val="48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New SQL data types, e.g. to support BLOBs and CLOBs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FF0000"/>
              </a:buClr>
              <a:buSzPts val="2000"/>
              <a:buFont typeface="Tahoma"/>
              <a:buNone/>
            </a:pPr>
            <a:r>
              <a:t/>
            </a:r>
            <a:endParaRPr b="0" i="0" sz="20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5"/>
              </a:spcBef>
              <a:spcAft>
                <a:spcPts val="0"/>
              </a:spcAft>
              <a:buClr>
                <a:srgbClr val="FF0000"/>
              </a:buClr>
              <a:buSzPts val="1650"/>
              <a:buFont typeface="Tahoma"/>
              <a:buNone/>
            </a:pPr>
            <a:r>
              <a:t/>
            </a:r>
            <a:endParaRPr b="0" i="0" sz="1650" u="none" cap="none" strike="noStrike">
              <a:solidFill>
                <a:schemeClr val="dk1"/>
              </a:solidFill>
              <a:latin typeface="Times New Roman"/>
              <a:ea typeface="Times New Roman"/>
              <a:cs typeface="Times New Roman"/>
              <a:sym typeface="Times New Roman"/>
            </a:endParaRPr>
          </a:p>
          <a:p>
            <a:pPr indent="-342900" lvl="0" marL="355600" marR="920114" rtl="0" algn="l">
              <a:lnSpc>
                <a:spcPct val="100000"/>
              </a:lnSpc>
              <a:spcBef>
                <a:spcPts val="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Also, the JDBC Standard Extension offers optional  extensions in a new package, </a:t>
            </a:r>
            <a:r>
              <a:rPr b="0" i="0" lang="en-US" sz="2000" u="none" cap="none" strike="noStrike">
                <a:solidFill>
                  <a:schemeClr val="dk1"/>
                </a:solidFill>
                <a:latin typeface="Oi"/>
                <a:ea typeface="Oi"/>
                <a:cs typeface="Oi"/>
                <a:sym typeface="Oi"/>
              </a:rPr>
              <a:t>javax.sql</a:t>
            </a:r>
            <a:endParaRPr b="0" i="0" sz="1400" u="none" cap="none" strike="noStrike">
              <a:solidFill>
                <a:srgbClr val="000000"/>
              </a:solidFill>
              <a:latin typeface="Arial"/>
              <a:ea typeface="Arial"/>
              <a:cs typeface="Arial"/>
              <a:sym typeface="Arial"/>
            </a:endParaRPr>
          </a:p>
          <a:p>
            <a:pPr indent="-342900" lvl="2" marL="812800" marR="0" rtl="0" algn="l">
              <a:lnSpc>
                <a:spcPct val="100000"/>
              </a:lnSpc>
              <a:spcBef>
                <a:spcPts val="50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Pooled database connections, for scalability</a:t>
            </a:r>
            <a:endParaRPr b="0" i="0" sz="1400" u="none" cap="none" strike="noStrike">
              <a:solidFill>
                <a:srgbClr val="000000"/>
              </a:solidFill>
              <a:latin typeface="Arial"/>
              <a:ea typeface="Arial"/>
              <a:cs typeface="Arial"/>
              <a:sym typeface="Arial"/>
            </a:endParaRPr>
          </a:p>
          <a:p>
            <a:pPr indent="-342900" lvl="2" marL="812800" marR="0" rtl="0" algn="l">
              <a:lnSpc>
                <a:spcPct val="100000"/>
              </a:lnSpc>
              <a:spcBef>
                <a:spcPts val="48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Named data sources, for ease of deployment and administration</a:t>
            </a:r>
            <a:endParaRPr b="0" i="0" sz="1400" u="none" cap="none" strike="noStrike">
              <a:solidFill>
                <a:srgbClr val="000000"/>
              </a:solidFill>
              <a:latin typeface="Arial"/>
              <a:ea typeface="Arial"/>
              <a:cs typeface="Arial"/>
              <a:sym typeface="Arial"/>
            </a:endParaRPr>
          </a:p>
          <a:p>
            <a:pPr indent="-342900" lvl="2" marL="812800" marR="0" rtl="0" algn="l">
              <a:lnSpc>
                <a:spcPct val="100000"/>
              </a:lnSpc>
              <a:spcBef>
                <a:spcPts val="48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Distributed transactions, for enterprise application integration</a:t>
            </a:r>
            <a:endParaRPr b="0" i="0" sz="1400" u="none" cap="none" strike="noStrike">
              <a:solidFill>
                <a:srgbClr val="000000"/>
              </a:solidFill>
              <a:latin typeface="Arial"/>
              <a:ea typeface="Arial"/>
              <a:cs typeface="Arial"/>
              <a:sym typeface="Arial"/>
            </a:endParaRPr>
          </a:p>
        </p:txBody>
      </p:sp>
      <p:sp>
        <p:nvSpPr>
          <p:cNvPr id="2337" name="Google Shape;2337;p187"/>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Overview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188"/>
          <p:cNvSpPr txBox="1"/>
          <p:nvPr>
            <p:ph type="title"/>
          </p:nvPr>
        </p:nvSpPr>
        <p:spPr>
          <a:xfrm>
            <a:off x="485140" y="1228978"/>
            <a:ext cx="7220584" cy="365760"/>
          </a:xfrm>
          <a:prstGeom prst="rect">
            <a:avLst/>
          </a:prstGeom>
          <a:noFill/>
          <a:ln>
            <a:noFill/>
          </a:ln>
        </p:spPr>
        <p:txBody>
          <a:bodyPr anchorCtr="0" anchor="t" bIns="0" lIns="0" spcFirstLastPara="1" rIns="0" wrap="square" tIns="0">
            <a:spAutoFit/>
          </a:bodyPr>
          <a:lstStyle/>
          <a:p>
            <a:pPr indent="-342900" lvl="0" marL="355600" rtl="0" algn="ctr">
              <a:lnSpc>
                <a:spcPct val="100000"/>
              </a:lnSpc>
              <a:spcBef>
                <a:spcPts val="0"/>
              </a:spcBef>
              <a:spcAft>
                <a:spcPts val="0"/>
              </a:spcAft>
              <a:buClr>
                <a:schemeClr val="dk1"/>
              </a:buClr>
              <a:buSzPts val="2400"/>
              <a:buFont typeface="Arial"/>
              <a:buChar char="•"/>
            </a:pPr>
            <a:r>
              <a:rPr lang="en-US" sz="2400">
                <a:solidFill>
                  <a:schemeClr val="dk1"/>
                </a:solidFill>
              </a:rPr>
              <a:t>JDBC provides a </a:t>
            </a:r>
            <a:r>
              <a:rPr lang="en-US" sz="2400">
                <a:solidFill>
                  <a:schemeClr val="dk1"/>
                </a:solidFill>
                <a:latin typeface="Oi"/>
                <a:ea typeface="Oi"/>
                <a:cs typeface="Oi"/>
                <a:sym typeface="Oi"/>
              </a:rPr>
              <a:t>java.sql.Savepoint </a:t>
            </a:r>
            <a:r>
              <a:rPr lang="en-US" sz="2400">
                <a:solidFill>
                  <a:schemeClr val="dk1"/>
                </a:solidFill>
              </a:rPr>
              <a:t>interface</a:t>
            </a:r>
            <a:endParaRPr sz="2400">
              <a:solidFill>
                <a:schemeClr val="dk1"/>
              </a:solidFill>
              <a:latin typeface="Oi"/>
              <a:ea typeface="Oi"/>
              <a:cs typeface="Oi"/>
              <a:sym typeface="Oi"/>
            </a:endParaRPr>
          </a:p>
        </p:txBody>
      </p:sp>
      <p:sp>
        <p:nvSpPr>
          <p:cNvPr id="2343" name="Google Shape;2343;p188"/>
          <p:cNvSpPr txBox="1"/>
          <p:nvPr/>
        </p:nvSpPr>
        <p:spPr>
          <a:xfrm>
            <a:off x="485140" y="1668398"/>
            <a:ext cx="7777480" cy="2865400"/>
          </a:xfrm>
          <a:prstGeom prst="rect">
            <a:avLst/>
          </a:prstGeom>
          <a:noFill/>
          <a:ln>
            <a:noFill/>
          </a:ln>
        </p:spPr>
        <p:txBody>
          <a:bodyPr anchorCtr="0" anchor="t" bIns="0" lIns="0" spcFirstLastPara="1" rIns="0" wrap="square" tIns="0">
            <a:spAutoFit/>
          </a:bodyPr>
          <a:lstStyle/>
          <a:p>
            <a:pPr indent="-286385" lvl="0" marL="756285" marR="0" rtl="0" algn="l">
              <a:lnSpc>
                <a:spcPct val="100000"/>
              </a:lnSpc>
              <a:spcBef>
                <a:spcPts val="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Gives you additional transactional control</a:t>
            </a:r>
            <a:endParaRPr b="0" i="0" sz="1400" u="none" cap="none" strike="noStrike">
              <a:solidFill>
                <a:srgbClr val="000000"/>
              </a:solidFill>
              <a:latin typeface="Arial"/>
              <a:ea typeface="Arial"/>
              <a:cs typeface="Arial"/>
              <a:sym typeface="Arial"/>
            </a:endParaRPr>
          </a:p>
          <a:p>
            <a:pPr indent="-286385" lvl="0" marL="756285" marR="0" rtl="0" algn="l">
              <a:lnSpc>
                <a:spcPct val="100000"/>
              </a:lnSpc>
              <a:spcBef>
                <a:spcPts val="48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Supported by most modern database systems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1725"/>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When you set a savepoint, you define a logical rollback  point within a transaction</a:t>
            </a:r>
            <a:endParaRPr b="0" i="0" sz="1400" u="none" cap="none" strike="noStrike">
              <a:solidFill>
                <a:srgbClr val="000000"/>
              </a:solidFill>
              <a:latin typeface="Arial"/>
              <a:ea typeface="Arial"/>
              <a:cs typeface="Arial"/>
              <a:sym typeface="Arial"/>
            </a:endParaRPr>
          </a:p>
          <a:p>
            <a:pPr indent="-285750" lvl="1" marL="755650" marR="0" rtl="0" algn="l">
              <a:lnSpc>
                <a:spcPct val="100000"/>
              </a:lnSpc>
              <a:spcBef>
                <a:spcPts val="48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If an error occurs past a savepoint …</a:t>
            </a:r>
            <a:endParaRPr b="0" i="0" sz="1400" u="none" cap="none" strike="noStrike">
              <a:solidFill>
                <a:srgbClr val="000000"/>
              </a:solidFill>
              <a:latin typeface="Arial"/>
              <a:ea typeface="Arial"/>
              <a:cs typeface="Arial"/>
              <a:sym typeface="Arial"/>
            </a:endParaRPr>
          </a:p>
          <a:p>
            <a:pPr indent="-285750" lvl="1" marL="755650" marR="239395" rtl="0" algn="l">
              <a:lnSpc>
                <a:spcPct val="103499"/>
              </a:lnSpc>
              <a:spcBef>
                <a:spcPts val="31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You can use the </a:t>
            </a:r>
            <a:r>
              <a:rPr b="0" i="0" lang="en-US" sz="2000" u="none" cap="none" strike="noStrike">
                <a:solidFill>
                  <a:schemeClr val="dk1"/>
                </a:solidFill>
                <a:latin typeface="Oi"/>
                <a:ea typeface="Oi"/>
                <a:cs typeface="Oi"/>
                <a:sym typeface="Oi"/>
              </a:rPr>
              <a:t>rollback() </a:t>
            </a:r>
            <a:r>
              <a:rPr b="0" i="0" lang="en-US" sz="2000" u="none" cap="none" strike="noStrike">
                <a:solidFill>
                  <a:schemeClr val="dk1"/>
                </a:solidFill>
                <a:latin typeface="Cambria"/>
                <a:ea typeface="Cambria"/>
                <a:cs typeface="Cambria"/>
                <a:sym typeface="Cambria"/>
              </a:rPr>
              <a:t>method to undo either all the  changes or only the changes made after the savepoint</a:t>
            </a:r>
            <a:endParaRPr b="0" i="0" sz="2000" u="none" cap="none" strike="noStrike">
              <a:solidFill>
                <a:schemeClr val="dk1"/>
              </a:solidFill>
              <a:latin typeface="Cambria"/>
              <a:ea typeface="Cambria"/>
              <a:cs typeface="Cambria"/>
              <a:sym typeface="Cambria"/>
            </a:endParaRPr>
          </a:p>
        </p:txBody>
      </p:sp>
      <p:sp>
        <p:nvSpPr>
          <p:cNvPr id="2344" name="Google Shape;2344;p188"/>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Database Management Systems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189"/>
          <p:cNvSpPr txBox="1"/>
          <p:nvPr>
            <p:ph type="title"/>
          </p:nvPr>
        </p:nvSpPr>
        <p:spPr>
          <a:xfrm>
            <a:off x="485140" y="1216908"/>
            <a:ext cx="7882890" cy="760095"/>
          </a:xfrm>
          <a:prstGeom prst="rect">
            <a:avLst/>
          </a:prstGeom>
          <a:noFill/>
          <a:ln>
            <a:noFill/>
          </a:ln>
        </p:spPr>
        <p:txBody>
          <a:bodyPr anchorCtr="0" anchor="t" bIns="0" lIns="0" spcFirstLastPara="1" rIns="0" wrap="square" tIns="0">
            <a:spAutoFit/>
          </a:bodyPr>
          <a:lstStyle/>
          <a:p>
            <a:pPr indent="0" lvl="0" marL="12700" marR="5080" rtl="0" algn="ctr">
              <a:lnSpc>
                <a:spcPct val="103299"/>
              </a:lnSpc>
              <a:spcBef>
                <a:spcPts val="0"/>
              </a:spcBef>
              <a:spcAft>
                <a:spcPts val="0"/>
              </a:spcAft>
              <a:buSzPts val="1400"/>
              <a:buNone/>
            </a:pPr>
            <a:r>
              <a:rPr lang="en-US" sz="2000">
                <a:solidFill>
                  <a:schemeClr val="dk1"/>
                </a:solidFill>
              </a:rPr>
              <a:t>The</a:t>
            </a:r>
            <a:r>
              <a:rPr lang="en-US" sz="2400">
                <a:solidFill>
                  <a:schemeClr val="dk1"/>
                </a:solidFill>
              </a:rPr>
              <a:t> </a:t>
            </a:r>
            <a:r>
              <a:rPr lang="en-US" sz="2400">
                <a:solidFill>
                  <a:schemeClr val="dk1"/>
                </a:solidFill>
                <a:latin typeface="Oi"/>
                <a:ea typeface="Oi"/>
                <a:cs typeface="Oi"/>
                <a:sym typeface="Oi"/>
              </a:rPr>
              <a:t>Connection </a:t>
            </a:r>
            <a:r>
              <a:rPr lang="en-US" sz="2400">
                <a:solidFill>
                  <a:schemeClr val="dk1"/>
                </a:solidFill>
              </a:rPr>
              <a:t>object has several methods that help  you manage savepoints:</a:t>
            </a:r>
            <a:endParaRPr sz="2400">
              <a:solidFill>
                <a:schemeClr val="dk1"/>
              </a:solidFill>
              <a:latin typeface="Oi"/>
              <a:ea typeface="Oi"/>
              <a:cs typeface="Oi"/>
              <a:sym typeface="Oi"/>
            </a:endParaRPr>
          </a:p>
        </p:txBody>
      </p:sp>
      <p:sp>
        <p:nvSpPr>
          <p:cNvPr id="2350" name="Google Shape;2350;p189"/>
          <p:cNvSpPr txBox="1"/>
          <p:nvPr/>
        </p:nvSpPr>
        <p:spPr>
          <a:xfrm>
            <a:off x="942339" y="2389251"/>
            <a:ext cx="7261859" cy="307777"/>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Create a new savepoint, and return it as a </a:t>
            </a:r>
            <a:r>
              <a:rPr b="0" i="0" lang="en-US" sz="2000" u="none" cap="none" strike="noStrike">
                <a:solidFill>
                  <a:schemeClr val="dk1"/>
                </a:solidFill>
                <a:latin typeface="Oi"/>
                <a:ea typeface="Oi"/>
                <a:cs typeface="Oi"/>
                <a:sym typeface="Oi"/>
              </a:rPr>
              <a:t>Savepoint </a:t>
            </a:r>
            <a:r>
              <a:rPr b="0" i="0" lang="en-US" sz="2000" u="none" cap="none" strike="noStrike">
                <a:solidFill>
                  <a:schemeClr val="dk1"/>
                </a:solidFill>
                <a:latin typeface="Cambria"/>
                <a:ea typeface="Cambria"/>
                <a:cs typeface="Cambria"/>
                <a:sym typeface="Cambria"/>
              </a:rPr>
              <a:t>object</a:t>
            </a:r>
            <a:endParaRPr b="0" i="0" sz="2000" u="none" cap="none" strike="noStrike">
              <a:solidFill>
                <a:schemeClr val="dk1"/>
              </a:solidFill>
              <a:latin typeface="Cambria"/>
              <a:ea typeface="Cambria"/>
              <a:cs typeface="Cambria"/>
              <a:sym typeface="Cambria"/>
            </a:endParaRPr>
          </a:p>
        </p:txBody>
      </p:sp>
      <p:sp>
        <p:nvSpPr>
          <p:cNvPr id="2351" name="Google Shape;2351;p189"/>
          <p:cNvSpPr txBox="1"/>
          <p:nvPr/>
        </p:nvSpPr>
        <p:spPr>
          <a:xfrm>
            <a:off x="942339" y="3497198"/>
            <a:ext cx="3675379" cy="3105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Delete the specified savepoint</a:t>
            </a:r>
            <a:endParaRPr b="0" i="0" sz="2000" u="none" cap="none" strike="noStrike">
              <a:solidFill>
                <a:schemeClr val="dk1"/>
              </a:solidFill>
              <a:latin typeface="Cambria"/>
              <a:ea typeface="Cambria"/>
              <a:cs typeface="Cambria"/>
              <a:sym typeface="Cambria"/>
            </a:endParaRPr>
          </a:p>
        </p:txBody>
      </p:sp>
      <p:sp>
        <p:nvSpPr>
          <p:cNvPr id="2352" name="Google Shape;2352;p189"/>
          <p:cNvSpPr txBox="1"/>
          <p:nvPr/>
        </p:nvSpPr>
        <p:spPr>
          <a:xfrm>
            <a:off x="942339" y="4594479"/>
            <a:ext cx="4191635" cy="3105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Rollback to the specified savepoint</a:t>
            </a:r>
            <a:endParaRPr b="0" i="0" sz="2000" u="none" cap="none" strike="noStrike">
              <a:solidFill>
                <a:schemeClr val="dk1"/>
              </a:solidFill>
              <a:latin typeface="Cambria"/>
              <a:ea typeface="Cambria"/>
              <a:cs typeface="Cambria"/>
              <a:sym typeface="Cambria"/>
            </a:endParaRPr>
          </a:p>
        </p:txBody>
      </p:sp>
      <p:sp>
        <p:nvSpPr>
          <p:cNvPr id="2353" name="Google Shape;2353;p189"/>
          <p:cNvSpPr/>
          <p:nvPr/>
        </p:nvSpPr>
        <p:spPr>
          <a:xfrm>
            <a:off x="1031083" y="2897009"/>
            <a:ext cx="806450" cy="120014"/>
          </a:xfrm>
          <a:custGeom>
            <a:rect b="b" l="l" r="r" t="t"/>
            <a:pathLst>
              <a:path extrusionOk="0" h="120014" w="806450">
                <a:moveTo>
                  <a:pt x="0" y="100012"/>
                </a:moveTo>
                <a:lnTo>
                  <a:pt x="0" y="114515"/>
                </a:lnTo>
                <a:lnTo>
                  <a:pt x="9332" y="116830"/>
                </a:lnTo>
                <a:lnTo>
                  <a:pt x="17764" y="118481"/>
                </a:lnTo>
                <a:lnTo>
                  <a:pt x="25296" y="119470"/>
                </a:lnTo>
                <a:lnTo>
                  <a:pt x="31927" y="119799"/>
                </a:lnTo>
                <a:lnTo>
                  <a:pt x="40366" y="119303"/>
                </a:lnTo>
                <a:lnTo>
                  <a:pt x="47910" y="117817"/>
                </a:lnTo>
                <a:lnTo>
                  <a:pt x="54559" y="115341"/>
                </a:lnTo>
                <a:lnTo>
                  <a:pt x="60312" y="111874"/>
                </a:lnTo>
                <a:lnTo>
                  <a:pt x="64444" y="108788"/>
                </a:lnTo>
                <a:lnTo>
                  <a:pt x="32372" y="108788"/>
                </a:lnTo>
                <a:lnTo>
                  <a:pt x="25519" y="108240"/>
                </a:lnTo>
                <a:lnTo>
                  <a:pt x="17823" y="106591"/>
                </a:lnTo>
                <a:lnTo>
                  <a:pt x="9331" y="103853"/>
                </a:lnTo>
                <a:lnTo>
                  <a:pt x="0" y="100012"/>
                </a:lnTo>
                <a:close/>
              </a:path>
              <a:path extrusionOk="0" h="120014" w="806450">
                <a:moveTo>
                  <a:pt x="34010" y="19723"/>
                </a:moveTo>
                <a:lnTo>
                  <a:pt x="673" y="38150"/>
                </a:lnTo>
                <a:lnTo>
                  <a:pt x="673" y="53086"/>
                </a:lnTo>
                <a:lnTo>
                  <a:pt x="2565" y="58166"/>
                </a:lnTo>
                <a:lnTo>
                  <a:pt x="10159" y="65798"/>
                </a:lnTo>
                <a:lnTo>
                  <a:pt x="16941" y="69519"/>
                </a:lnTo>
                <a:lnTo>
                  <a:pt x="44526" y="79641"/>
                </a:lnTo>
                <a:lnTo>
                  <a:pt x="49796" y="82181"/>
                </a:lnTo>
                <a:lnTo>
                  <a:pt x="54902" y="86436"/>
                </a:lnTo>
                <a:lnTo>
                  <a:pt x="56184" y="89344"/>
                </a:lnTo>
                <a:lnTo>
                  <a:pt x="56184" y="97828"/>
                </a:lnTo>
                <a:lnTo>
                  <a:pt x="54025" y="101663"/>
                </a:lnTo>
                <a:lnTo>
                  <a:pt x="45389" y="107365"/>
                </a:lnTo>
                <a:lnTo>
                  <a:pt x="39611" y="108788"/>
                </a:lnTo>
                <a:lnTo>
                  <a:pt x="64444" y="108788"/>
                </a:lnTo>
                <a:lnTo>
                  <a:pt x="67386" y="106591"/>
                </a:lnTo>
                <a:lnTo>
                  <a:pt x="70916" y="99542"/>
                </a:lnTo>
                <a:lnTo>
                  <a:pt x="70916" y="90703"/>
                </a:lnTo>
                <a:lnTo>
                  <a:pt x="25145" y="57340"/>
                </a:lnTo>
                <a:lnTo>
                  <a:pt x="20561" y="55079"/>
                </a:lnTo>
                <a:lnTo>
                  <a:pt x="15595" y="50660"/>
                </a:lnTo>
                <a:lnTo>
                  <a:pt x="14363" y="47752"/>
                </a:lnTo>
                <a:lnTo>
                  <a:pt x="14363" y="35191"/>
                </a:lnTo>
                <a:lnTo>
                  <a:pt x="20980" y="30734"/>
                </a:lnTo>
                <a:lnTo>
                  <a:pt x="62953" y="30734"/>
                </a:lnTo>
                <a:lnTo>
                  <a:pt x="62953" y="24257"/>
                </a:lnTo>
                <a:lnTo>
                  <a:pt x="55115" y="22273"/>
                </a:lnTo>
                <a:lnTo>
                  <a:pt x="47677" y="20856"/>
                </a:lnTo>
                <a:lnTo>
                  <a:pt x="40642" y="20006"/>
                </a:lnTo>
                <a:lnTo>
                  <a:pt x="34010" y="19723"/>
                </a:lnTo>
                <a:close/>
              </a:path>
              <a:path extrusionOk="0" h="120014" w="806450">
                <a:moveTo>
                  <a:pt x="62953" y="30734"/>
                </a:moveTo>
                <a:lnTo>
                  <a:pt x="34226" y="30734"/>
                </a:lnTo>
                <a:lnTo>
                  <a:pt x="40736" y="31124"/>
                </a:lnTo>
                <a:lnTo>
                  <a:pt x="47694" y="32296"/>
                </a:lnTo>
                <a:lnTo>
                  <a:pt x="55100" y="34248"/>
                </a:lnTo>
                <a:lnTo>
                  <a:pt x="62953" y="36982"/>
                </a:lnTo>
                <a:lnTo>
                  <a:pt x="62953" y="30734"/>
                </a:lnTo>
                <a:close/>
              </a:path>
              <a:path extrusionOk="0" h="120014" w="806450">
                <a:moveTo>
                  <a:pt x="151853" y="45910"/>
                </a:moveTo>
                <a:lnTo>
                  <a:pt x="128549" y="45910"/>
                </a:lnTo>
                <a:lnTo>
                  <a:pt x="132740" y="47129"/>
                </a:lnTo>
                <a:lnTo>
                  <a:pt x="137794" y="51993"/>
                </a:lnTo>
                <a:lnTo>
                  <a:pt x="139064" y="56057"/>
                </a:lnTo>
                <a:lnTo>
                  <a:pt x="139064" y="68681"/>
                </a:lnTo>
                <a:lnTo>
                  <a:pt x="129984" y="68681"/>
                </a:lnTo>
                <a:lnTo>
                  <a:pt x="121278" y="69160"/>
                </a:lnTo>
                <a:lnTo>
                  <a:pt x="89357" y="88201"/>
                </a:lnTo>
                <a:lnTo>
                  <a:pt x="89357" y="103035"/>
                </a:lnTo>
                <a:lnTo>
                  <a:pt x="91744" y="108369"/>
                </a:lnTo>
                <a:lnTo>
                  <a:pt x="101320" y="116801"/>
                </a:lnTo>
                <a:lnTo>
                  <a:pt x="107416" y="118910"/>
                </a:lnTo>
                <a:lnTo>
                  <a:pt x="114807" y="118910"/>
                </a:lnTo>
                <a:lnTo>
                  <a:pt x="121432" y="118212"/>
                </a:lnTo>
                <a:lnTo>
                  <a:pt x="128068" y="116119"/>
                </a:lnTo>
                <a:lnTo>
                  <a:pt x="134715" y="112630"/>
                </a:lnTo>
                <a:lnTo>
                  <a:pt x="141376" y="107746"/>
                </a:lnTo>
                <a:lnTo>
                  <a:pt x="156633" y="107746"/>
                </a:lnTo>
                <a:lnTo>
                  <a:pt x="156324" y="107607"/>
                </a:lnTo>
                <a:lnTo>
                  <a:pt x="156053" y="107149"/>
                </a:lnTo>
                <a:lnTo>
                  <a:pt x="114414" y="107149"/>
                </a:lnTo>
                <a:lnTo>
                  <a:pt x="110985" y="105968"/>
                </a:lnTo>
                <a:lnTo>
                  <a:pt x="105829" y="101206"/>
                </a:lnTo>
                <a:lnTo>
                  <a:pt x="104601" y="98221"/>
                </a:lnTo>
                <a:lnTo>
                  <a:pt x="104533" y="94132"/>
                </a:lnTo>
                <a:lnTo>
                  <a:pt x="106417" y="87000"/>
                </a:lnTo>
                <a:lnTo>
                  <a:pt x="112067" y="81908"/>
                </a:lnTo>
                <a:lnTo>
                  <a:pt x="121485" y="78855"/>
                </a:lnTo>
                <a:lnTo>
                  <a:pt x="134670" y="77838"/>
                </a:lnTo>
                <a:lnTo>
                  <a:pt x="153720" y="77838"/>
                </a:lnTo>
                <a:lnTo>
                  <a:pt x="153693" y="51993"/>
                </a:lnTo>
                <a:lnTo>
                  <a:pt x="151853" y="45910"/>
                </a:lnTo>
                <a:close/>
              </a:path>
              <a:path extrusionOk="0" h="120014" w="806450">
                <a:moveTo>
                  <a:pt x="156633" y="107746"/>
                </a:moveTo>
                <a:lnTo>
                  <a:pt x="141376" y="107746"/>
                </a:lnTo>
                <a:lnTo>
                  <a:pt x="143890" y="115189"/>
                </a:lnTo>
                <a:lnTo>
                  <a:pt x="148767" y="118910"/>
                </a:lnTo>
                <a:lnTo>
                  <a:pt x="158508" y="118910"/>
                </a:lnTo>
                <a:lnTo>
                  <a:pt x="162217" y="118122"/>
                </a:lnTo>
                <a:lnTo>
                  <a:pt x="167119" y="116535"/>
                </a:lnTo>
                <a:lnTo>
                  <a:pt x="165887" y="108496"/>
                </a:lnTo>
                <a:lnTo>
                  <a:pt x="158292" y="108496"/>
                </a:lnTo>
                <a:lnTo>
                  <a:pt x="156633" y="107746"/>
                </a:lnTo>
                <a:close/>
              </a:path>
              <a:path extrusionOk="0" h="120014" w="806450">
                <a:moveTo>
                  <a:pt x="165773" y="107746"/>
                </a:moveTo>
                <a:lnTo>
                  <a:pt x="163652" y="108242"/>
                </a:lnTo>
                <a:lnTo>
                  <a:pt x="162102" y="108496"/>
                </a:lnTo>
                <a:lnTo>
                  <a:pt x="165887" y="108496"/>
                </a:lnTo>
                <a:lnTo>
                  <a:pt x="165773" y="107746"/>
                </a:lnTo>
                <a:close/>
              </a:path>
              <a:path extrusionOk="0" h="120014" w="806450">
                <a:moveTo>
                  <a:pt x="153720" y="77838"/>
                </a:moveTo>
                <a:lnTo>
                  <a:pt x="139064" y="77838"/>
                </a:lnTo>
                <a:lnTo>
                  <a:pt x="139064" y="98221"/>
                </a:lnTo>
                <a:lnTo>
                  <a:pt x="131876" y="104178"/>
                </a:lnTo>
                <a:lnTo>
                  <a:pt x="125069" y="107149"/>
                </a:lnTo>
                <a:lnTo>
                  <a:pt x="156053" y="107149"/>
                </a:lnTo>
                <a:lnTo>
                  <a:pt x="154241" y="104089"/>
                </a:lnTo>
                <a:lnTo>
                  <a:pt x="153788" y="101206"/>
                </a:lnTo>
                <a:lnTo>
                  <a:pt x="153720" y="77838"/>
                </a:lnTo>
                <a:close/>
              </a:path>
              <a:path extrusionOk="0" h="120014" w="806450">
                <a:moveTo>
                  <a:pt x="135889" y="34899"/>
                </a:moveTo>
                <a:lnTo>
                  <a:pt x="125628" y="34899"/>
                </a:lnTo>
                <a:lnTo>
                  <a:pt x="118670" y="35247"/>
                </a:lnTo>
                <a:lnTo>
                  <a:pt x="111472" y="36291"/>
                </a:lnTo>
                <a:lnTo>
                  <a:pt x="104034" y="38033"/>
                </a:lnTo>
                <a:lnTo>
                  <a:pt x="96354" y="40474"/>
                </a:lnTo>
                <a:lnTo>
                  <a:pt x="96354" y="53060"/>
                </a:lnTo>
                <a:lnTo>
                  <a:pt x="103108" y="49934"/>
                </a:lnTo>
                <a:lnTo>
                  <a:pt x="109748" y="47699"/>
                </a:lnTo>
                <a:lnTo>
                  <a:pt x="116277" y="46357"/>
                </a:lnTo>
                <a:lnTo>
                  <a:pt x="122694" y="45910"/>
                </a:lnTo>
                <a:lnTo>
                  <a:pt x="151853" y="45910"/>
                </a:lnTo>
                <a:lnTo>
                  <a:pt x="151599" y="45072"/>
                </a:lnTo>
                <a:lnTo>
                  <a:pt x="143128" y="36931"/>
                </a:lnTo>
                <a:lnTo>
                  <a:pt x="135889" y="34899"/>
                </a:lnTo>
                <a:close/>
              </a:path>
              <a:path extrusionOk="0" h="120014" w="806450">
                <a:moveTo>
                  <a:pt x="190347" y="36690"/>
                </a:moveTo>
                <a:lnTo>
                  <a:pt x="175285" y="36690"/>
                </a:lnTo>
                <a:lnTo>
                  <a:pt x="208775" y="117500"/>
                </a:lnTo>
                <a:lnTo>
                  <a:pt x="223507" y="117500"/>
                </a:lnTo>
                <a:lnTo>
                  <a:pt x="230347" y="101422"/>
                </a:lnTo>
                <a:lnTo>
                  <a:pt x="217182" y="101422"/>
                </a:lnTo>
                <a:lnTo>
                  <a:pt x="190347" y="36690"/>
                </a:lnTo>
                <a:close/>
              </a:path>
              <a:path extrusionOk="0" h="120014" w="806450">
                <a:moveTo>
                  <a:pt x="257886" y="36690"/>
                </a:moveTo>
                <a:lnTo>
                  <a:pt x="244868" y="36690"/>
                </a:lnTo>
                <a:lnTo>
                  <a:pt x="217182" y="101422"/>
                </a:lnTo>
                <a:lnTo>
                  <a:pt x="230347" y="101422"/>
                </a:lnTo>
                <a:lnTo>
                  <a:pt x="257886" y="36690"/>
                </a:lnTo>
                <a:close/>
              </a:path>
              <a:path extrusionOk="0" h="120014" w="806450">
                <a:moveTo>
                  <a:pt x="312229" y="34899"/>
                </a:moveTo>
                <a:lnTo>
                  <a:pt x="276817" y="60831"/>
                </a:lnTo>
                <a:lnTo>
                  <a:pt x="274129" y="77978"/>
                </a:lnTo>
                <a:lnTo>
                  <a:pt x="274829" y="87374"/>
                </a:lnTo>
                <a:lnTo>
                  <a:pt x="307549" y="118685"/>
                </a:lnTo>
                <a:lnTo>
                  <a:pt x="317360" y="119354"/>
                </a:lnTo>
                <a:lnTo>
                  <a:pt x="323882" y="119038"/>
                </a:lnTo>
                <a:lnTo>
                  <a:pt x="330722" y="118089"/>
                </a:lnTo>
                <a:lnTo>
                  <a:pt x="337878" y="116509"/>
                </a:lnTo>
                <a:lnTo>
                  <a:pt x="345351" y="114300"/>
                </a:lnTo>
                <a:lnTo>
                  <a:pt x="345351" y="108343"/>
                </a:lnTo>
                <a:lnTo>
                  <a:pt x="319379" y="108343"/>
                </a:lnTo>
                <a:lnTo>
                  <a:pt x="307035" y="106627"/>
                </a:lnTo>
                <a:lnTo>
                  <a:pt x="297984" y="101477"/>
                </a:lnTo>
                <a:lnTo>
                  <a:pt x="292227" y="92897"/>
                </a:lnTo>
                <a:lnTo>
                  <a:pt x="289763" y="80886"/>
                </a:lnTo>
                <a:lnTo>
                  <a:pt x="344830" y="80886"/>
                </a:lnTo>
                <a:lnTo>
                  <a:pt x="344830" y="76200"/>
                </a:lnTo>
                <a:lnTo>
                  <a:pt x="344514" y="69875"/>
                </a:lnTo>
                <a:lnTo>
                  <a:pt x="290207" y="69875"/>
                </a:lnTo>
                <a:lnTo>
                  <a:pt x="290906" y="62331"/>
                </a:lnTo>
                <a:lnTo>
                  <a:pt x="293065" y="56451"/>
                </a:lnTo>
                <a:lnTo>
                  <a:pt x="300367" y="48018"/>
                </a:lnTo>
                <a:lnTo>
                  <a:pt x="305117" y="45910"/>
                </a:lnTo>
                <a:lnTo>
                  <a:pt x="337490" y="45910"/>
                </a:lnTo>
                <a:lnTo>
                  <a:pt x="336905" y="44945"/>
                </a:lnTo>
                <a:lnTo>
                  <a:pt x="332390" y="40552"/>
                </a:lnTo>
                <a:lnTo>
                  <a:pt x="326772" y="37412"/>
                </a:lnTo>
                <a:lnTo>
                  <a:pt x="320051" y="35528"/>
                </a:lnTo>
                <a:lnTo>
                  <a:pt x="312229" y="34899"/>
                </a:lnTo>
                <a:close/>
              </a:path>
              <a:path extrusionOk="0" h="120014" w="806450">
                <a:moveTo>
                  <a:pt x="345351" y="102692"/>
                </a:moveTo>
                <a:lnTo>
                  <a:pt x="338421" y="105166"/>
                </a:lnTo>
                <a:lnTo>
                  <a:pt x="331784" y="106932"/>
                </a:lnTo>
                <a:lnTo>
                  <a:pt x="325437" y="107991"/>
                </a:lnTo>
                <a:lnTo>
                  <a:pt x="319379" y="108343"/>
                </a:lnTo>
                <a:lnTo>
                  <a:pt x="345351" y="108343"/>
                </a:lnTo>
                <a:lnTo>
                  <a:pt x="345351" y="102692"/>
                </a:lnTo>
                <a:close/>
              </a:path>
              <a:path extrusionOk="0" h="120014" w="806450">
                <a:moveTo>
                  <a:pt x="337490" y="45910"/>
                </a:moveTo>
                <a:lnTo>
                  <a:pt x="310972" y="45910"/>
                </a:lnTo>
                <a:lnTo>
                  <a:pt x="318947" y="47277"/>
                </a:lnTo>
                <a:lnTo>
                  <a:pt x="324642" y="51379"/>
                </a:lnTo>
                <a:lnTo>
                  <a:pt x="328058" y="58217"/>
                </a:lnTo>
                <a:lnTo>
                  <a:pt x="329196" y="67792"/>
                </a:lnTo>
                <a:lnTo>
                  <a:pt x="329196" y="69875"/>
                </a:lnTo>
                <a:lnTo>
                  <a:pt x="344514" y="69875"/>
                </a:lnTo>
                <a:lnTo>
                  <a:pt x="344335" y="66294"/>
                </a:lnTo>
                <a:lnTo>
                  <a:pt x="342849" y="57781"/>
                </a:lnTo>
                <a:lnTo>
                  <a:pt x="340372" y="50664"/>
                </a:lnTo>
                <a:lnTo>
                  <a:pt x="337490" y="45910"/>
                </a:lnTo>
                <a:close/>
              </a:path>
              <a:path extrusionOk="0" h="120014" w="806450">
                <a:moveTo>
                  <a:pt x="414185" y="22021"/>
                </a:moveTo>
                <a:lnTo>
                  <a:pt x="372046" y="22021"/>
                </a:lnTo>
                <a:lnTo>
                  <a:pt x="372046" y="117500"/>
                </a:lnTo>
                <a:lnTo>
                  <a:pt x="386702" y="117500"/>
                </a:lnTo>
                <a:lnTo>
                  <a:pt x="386702" y="81254"/>
                </a:lnTo>
                <a:lnTo>
                  <a:pt x="397433" y="81254"/>
                </a:lnTo>
                <a:lnTo>
                  <a:pt x="432260" y="70243"/>
                </a:lnTo>
                <a:lnTo>
                  <a:pt x="386702" y="70243"/>
                </a:lnTo>
                <a:lnTo>
                  <a:pt x="386702" y="33032"/>
                </a:lnTo>
                <a:lnTo>
                  <a:pt x="436678" y="33032"/>
                </a:lnTo>
                <a:lnTo>
                  <a:pt x="433120" y="28856"/>
                </a:lnTo>
                <a:lnTo>
                  <a:pt x="426796" y="25006"/>
                </a:lnTo>
                <a:lnTo>
                  <a:pt x="422084" y="23012"/>
                </a:lnTo>
                <a:lnTo>
                  <a:pt x="414185" y="22021"/>
                </a:lnTo>
                <a:close/>
              </a:path>
              <a:path extrusionOk="0" h="120014" w="806450">
                <a:moveTo>
                  <a:pt x="436678" y="33032"/>
                </a:moveTo>
                <a:lnTo>
                  <a:pt x="410019" y="33032"/>
                </a:lnTo>
                <a:lnTo>
                  <a:pt x="416255" y="34302"/>
                </a:lnTo>
                <a:lnTo>
                  <a:pt x="423748" y="39357"/>
                </a:lnTo>
                <a:lnTo>
                  <a:pt x="425627" y="43561"/>
                </a:lnTo>
                <a:lnTo>
                  <a:pt x="425627" y="49403"/>
                </a:lnTo>
                <a:lnTo>
                  <a:pt x="423766" y="58520"/>
                </a:lnTo>
                <a:lnTo>
                  <a:pt x="418182" y="65033"/>
                </a:lnTo>
                <a:lnTo>
                  <a:pt x="408879" y="68941"/>
                </a:lnTo>
                <a:lnTo>
                  <a:pt x="395858" y="70243"/>
                </a:lnTo>
                <a:lnTo>
                  <a:pt x="432260" y="70243"/>
                </a:lnTo>
                <a:lnTo>
                  <a:pt x="434690" y="68013"/>
                </a:lnTo>
                <a:lnTo>
                  <a:pt x="438334" y="62522"/>
                </a:lnTo>
                <a:lnTo>
                  <a:pt x="440520" y="56221"/>
                </a:lnTo>
                <a:lnTo>
                  <a:pt x="441248" y="49110"/>
                </a:lnTo>
                <a:lnTo>
                  <a:pt x="440346" y="40910"/>
                </a:lnTo>
                <a:lnTo>
                  <a:pt x="437637" y="34158"/>
                </a:lnTo>
                <a:lnTo>
                  <a:pt x="436678" y="33032"/>
                </a:lnTo>
                <a:close/>
              </a:path>
              <a:path extrusionOk="0" h="120014" w="806450">
                <a:moveTo>
                  <a:pt x="492429" y="34899"/>
                </a:moveTo>
                <a:lnTo>
                  <a:pt x="456880" y="59537"/>
                </a:lnTo>
                <a:lnTo>
                  <a:pt x="454329" y="77089"/>
                </a:lnTo>
                <a:lnTo>
                  <a:pt x="454965" y="86420"/>
                </a:lnTo>
                <a:lnTo>
                  <a:pt x="484017" y="118649"/>
                </a:lnTo>
                <a:lnTo>
                  <a:pt x="492429" y="119354"/>
                </a:lnTo>
                <a:lnTo>
                  <a:pt x="500847" y="118649"/>
                </a:lnTo>
                <a:lnTo>
                  <a:pt x="508309" y="116536"/>
                </a:lnTo>
                <a:lnTo>
                  <a:pt x="514816" y="113016"/>
                </a:lnTo>
                <a:lnTo>
                  <a:pt x="520083" y="108343"/>
                </a:lnTo>
                <a:lnTo>
                  <a:pt x="485393" y="108343"/>
                </a:lnTo>
                <a:lnTo>
                  <a:pt x="479882" y="105587"/>
                </a:lnTo>
                <a:lnTo>
                  <a:pt x="471944" y="94576"/>
                </a:lnTo>
                <a:lnTo>
                  <a:pt x="469963" y="86918"/>
                </a:lnTo>
                <a:lnTo>
                  <a:pt x="469963" y="67322"/>
                </a:lnTo>
                <a:lnTo>
                  <a:pt x="471944" y="59677"/>
                </a:lnTo>
                <a:lnTo>
                  <a:pt x="479882" y="48666"/>
                </a:lnTo>
                <a:lnTo>
                  <a:pt x="485393" y="45910"/>
                </a:lnTo>
                <a:lnTo>
                  <a:pt x="520069" y="45910"/>
                </a:lnTo>
                <a:lnTo>
                  <a:pt x="514816" y="41243"/>
                </a:lnTo>
                <a:lnTo>
                  <a:pt x="508309" y="37719"/>
                </a:lnTo>
                <a:lnTo>
                  <a:pt x="500847" y="35604"/>
                </a:lnTo>
                <a:lnTo>
                  <a:pt x="492429" y="34899"/>
                </a:lnTo>
                <a:close/>
              </a:path>
              <a:path extrusionOk="0" h="120014" w="806450">
                <a:moveTo>
                  <a:pt x="520069" y="45910"/>
                </a:moveTo>
                <a:lnTo>
                  <a:pt x="499478" y="45910"/>
                </a:lnTo>
                <a:lnTo>
                  <a:pt x="504990" y="48666"/>
                </a:lnTo>
                <a:lnTo>
                  <a:pt x="512927" y="59677"/>
                </a:lnTo>
                <a:lnTo>
                  <a:pt x="514908" y="67322"/>
                </a:lnTo>
                <a:lnTo>
                  <a:pt x="514908" y="86918"/>
                </a:lnTo>
                <a:lnTo>
                  <a:pt x="512927" y="94576"/>
                </a:lnTo>
                <a:lnTo>
                  <a:pt x="504990" y="105587"/>
                </a:lnTo>
                <a:lnTo>
                  <a:pt x="499478" y="108343"/>
                </a:lnTo>
                <a:lnTo>
                  <a:pt x="520083" y="108343"/>
                </a:lnTo>
                <a:lnTo>
                  <a:pt x="530529" y="77089"/>
                </a:lnTo>
                <a:lnTo>
                  <a:pt x="529895" y="67790"/>
                </a:lnTo>
                <a:lnTo>
                  <a:pt x="527992" y="59537"/>
                </a:lnTo>
                <a:lnTo>
                  <a:pt x="524818" y="52332"/>
                </a:lnTo>
                <a:lnTo>
                  <a:pt x="520369" y="46177"/>
                </a:lnTo>
                <a:lnTo>
                  <a:pt x="520069" y="45910"/>
                </a:lnTo>
                <a:close/>
              </a:path>
              <a:path extrusionOk="0" h="120014" w="806450">
                <a:moveTo>
                  <a:pt x="596404" y="36690"/>
                </a:moveTo>
                <a:lnTo>
                  <a:pt x="552361" y="36690"/>
                </a:lnTo>
                <a:lnTo>
                  <a:pt x="552361" y="47701"/>
                </a:lnTo>
                <a:lnTo>
                  <a:pt x="581748" y="47701"/>
                </a:lnTo>
                <a:lnTo>
                  <a:pt x="581748" y="117500"/>
                </a:lnTo>
                <a:lnTo>
                  <a:pt x="596404" y="117500"/>
                </a:lnTo>
                <a:lnTo>
                  <a:pt x="596404" y="36690"/>
                </a:lnTo>
                <a:close/>
              </a:path>
              <a:path extrusionOk="0" h="120014" w="806450">
                <a:moveTo>
                  <a:pt x="598271" y="0"/>
                </a:moveTo>
                <a:lnTo>
                  <a:pt x="579894" y="0"/>
                </a:lnTo>
                <a:lnTo>
                  <a:pt x="579894" y="18376"/>
                </a:lnTo>
                <a:lnTo>
                  <a:pt x="598271" y="18376"/>
                </a:lnTo>
                <a:lnTo>
                  <a:pt x="598271" y="0"/>
                </a:lnTo>
                <a:close/>
              </a:path>
              <a:path extrusionOk="0" h="120014" w="806450">
                <a:moveTo>
                  <a:pt x="659129" y="36690"/>
                </a:moveTo>
                <a:lnTo>
                  <a:pt x="644461" y="36690"/>
                </a:lnTo>
                <a:lnTo>
                  <a:pt x="644461" y="117500"/>
                </a:lnTo>
                <a:lnTo>
                  <a:pt x="659129" y="117500"/>
                </a:lnTo>
                <a:lnTo>
                  <a:pt x="659129" y="64668"/>
                </a:lnTo>
                <a:lnTo>
                  <a:pt x="665092" y="57734"/>
                </a:lnTo>
                <a:lnTo>
                  <a:pt x="670923" y="52781"/>
                </a:lnTo>
                <a:lnTo>
                  <a:pt x="672677" y="51866"/>
                </a:lnTo>
                <a:lnTo>
                  <a:pt x="659129" y="51866"/>
                </a:lnTo>
                <a:lnTo>
                  <a:pt x="659129" y="36690"/>
                </a:lnTo>
                <a:close/>
              </a:path>
              <a:path extrusionOk="0" h="120014" w="806450">
                <a:moveTo>
                  <a:pt x="707486" y="48818"/>
                </a:moveTo>
                <a:lnTo>
                  <a:pt x="686803" y="48818"/>
                </a:lnTo>
                <a:lnTo>
                  <a:pt x="690092" y="50139"/>
                </a:lnTo>
                <a:lnTo>
                  <a:pt x="694016" y="55448"/>
                </a:lnTo>
                <a:lnTo>
                  <a:pt x="694994" y="59931"/>
                </a:lnTo>
                <a:lnTo>
                  <a:pt x="694994" y="117500"/>
                </a:lnTo>
                <a:lnTo>
                  <a:pt x="709650" y="117500"/>
                </a:lnTo>
                <a:lnTo>
                  <a:pt x="709650" y="62204"/>
                </a:lnTo>
                <a:lnTo>
                  <a:pt x="708214" y="50260"/>
                </a:lnTo>
                <a:lnTo>
                  <a:pt x="707486" y="48818"/>
                </a:lnTo>
                <a:close/>
              </a:path>
              <a:path extrusionOk="0" h="120014" w="806450">
                <a:moveTo>
                  <a:pt x="686663" y="34899"/>
                </a:moveTo>
                <a:lnTo>
                  <a:pt x="678412" y="35959"/>
                </a:lnTo>
                <a:lnTo>
                  <a:pt x="671072" y="39139"/>
                </a:lnTo>
                <a:lnTo>
                  <a:pt x="664644" y="44441"/>
                </a:lnTo>
                <a:lnTo>
                  <a:pt x="659129" y="51866"/>
                </a:lnTo>
                <a:lnTo>
                  <a:pt x="672677" y="51866"/>
                </a:lnTo>
                <a:lnTo>
                  <a:pt x="676623" y="49809"/>
                </a:lnTo>
                <a:lnTo>
                  <a:pt x="682193" y="48818"/>
                </a:lnTo>
                <a:lnTo>
                  <a:pt x="707486" y="48818"/>
                </a:lnTo>
                <a:lnTo>
                  <a:pt x="703905" y="41727"/>
                </a:lnTo>
                <a:lnTo>
                  <a:pt x="696722" y="36606"/>
                </a:lnTo>
                <a:lnTo>
                  <a:pt x="686663" y="34899"/>
                </a:lnTo>
                <a:close/>
              </a:path>
              <a:path extrusionOk="0" h="120014" w="806450">
                <a:moveTo>
                  <a:pt x="768388" y="49555"/>
                </a:moveTo>
                <a:lnTo>
                  <a:pt x="753732" y="49555"/>
                </a:lnTo>
                <a:lnTo>
                  <a:pt x="753732" y="100507"/>
                </a:lnTo>
                <a:lnTo>
                  <a:pt x="755891" y="108635"/>
                </a:lnTo>
                <a:lnTo>
                  <a:pt x="764514" y="117208"/>
                </a:lnTo>
                <a:lnTo>
                  <a:pt x="772655" y="119354"/>
                </a:lnTo>
                <a:lnTo>
                  <a:pt x="791451" y="119354"/>
                </a:lnTo>
                <a:lnTo>
                  <a:pt x="798550" y="118706"/>
                </a:lnTo>
                <a:lnTo>
                  <a:pt x="805891" y="117424"/>
                </a:lnTo>
                <a:lnTo>
                  <a:pt x="805891" y="108343"/>
                </a:lnTo>
                <a:lnTo>
                  <a:pt x="781240" y="108343"/>
                </a:lnTo>
                <a:lnTo>
                  <a:pt x="776312" y="107226"/>
                </a:lnTo>
                <a:lnTo>
                  <a:pt x="768388" y="95542"/>
                </a:lnTo>
                <a:lnTo>
                  <a:pt x="768388" y="49555"/>
                </a:lnTo>
                <a:close/>
              </a:path>
              <a:path extrusionOk="0" h="120014" w="806450">
                <a:moveTo>
                  <a:pt x="805891" y="106260"/>
                </a:moveTo>
                <a:lnTo>
                  <a:pt x="799871" y="107645"/>
                </a:lnTo>
                <a:lnTo>
                  <a:pt x="793813" y="108343"/>
                </a:lnTo>
                <a:lnTo>
                  <a:pt x="805891" y="108343"/>
                </a:lnTo>
                <a:lnTo>
                  <a:pt x="805891" y="106260"/>
                </a:lnTo>
                <a:close/>
              </a:path>
              <a:path extrusionOk="0" h="120014" w="806450">
                <a:moveTo>
                  <a:pt x="804252" y="38544"/>
                </a:moveTo>
                <a:lnTo>
                  <a:pt x="733564" y="38544"/>
                </a:lnTo>
                <a:lnTo>
                  <a:pt x="733564" y="49555"/>
                </a:lnTo>
                <a:lnTo>
                  <a:pt x="804252" y="49555"/>
                </a:lnTo>
                <a:lnTo>
                  <a:pt x="804252" y="38544"/>
                </a:lnTo>
                <a:close/>
              </a:path>
              <a:path extrusionOk="0" h="120014" w="806450">
                <a:moveTo>
                  <a:pt x="768388" y="21132"/>
                </a:moveTo>
                <a:lnTo>
                  <a:pt x="753732" y="21132"/>
                </a:lnTo>
                <a:lnTo>
                  <a:pt x="753732" y="38544"/>
                </a:lnTo>
                <a:lnTo>
                  <a:pt x="768388" y="38544"/>
                </a:lnTo>
                <a:lnTo>
                  <a:pt x="768388" y="2113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54" name="Google Shape;2354;p189"/>
          <p:cNvSpPr/>
          <p:nvPr/>
        </p:nvSpPr>
        <p:spPr>
          <a:xfrm>
            <a:off x="1953298" y="2897009"/>
            <a:ext cx="1722881" cy="1487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55" name="Google Shape;2355;p189"/>
          <p:cNvSpPr/>
          <p:nvPr/>
        </p:nvSpPr>
        <p:spPr>
          <a:xfrm>
            <a:off x="3794277" y="2897009"/>
            <a:ext cx="1250030" cy="1468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56" name="Google Shape;2356;p189"/>
          <p:cNvSpPr/>
          <p:nvPr/>
        </p:nvSpPr>
        <p:spPr>
          <a:xfrm>
            <a:off x="850391" y="2721864"/>
            <a:ext cx="7543800" cy="326390"/>
          </a:xfrm>
          <a:custGeom>
            <a:rect b="b" l="l" r="r" t="t"/>
            <a:pathLst>
              <a:path extrusionOk="0" h="326389" w="7543800">
                <a:moveTo>
                  <a:pt x="0" y="0"/>
                </a:moveTo>
                <a:lnTo>
                  <a:pt x="7543800" y="0"/>
                </a:lnTo>
                <a:lnTo>
                  <a:pt x="7543800" y="326136"/>
                </a:lnTo>
                <a:lnTo>
                  <a:pt x="0" y="32613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57" name="Google Shape;2357;p189"/>
          <p:cNvSpPr txBox="1"/>
          <p:nvPr/>
        </p:nvSpPr>
        <p:spPr>
          <a:xfrm>
            <a:off x="929980" y="2785910"/>
            <a:ext cx="4076700"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SavePoint setSavepoint(String savepointName)</a:t>
            </a:r>
            <a:endParaRPr b="0" i="0" sz="1200" u="none" cap="none" strike="noStrike">
              <a:solidFill>
                <a:schemeClr val="dk1"/>
              </a:solidFill>
              <a:latin typeface="Oi"/>
              <a:ea typeface="Oi"/>
              <a:cs typeface="Oi"/>
              <a:sym typeface="Oi"/>
            </a:endParaRPr>
          </a:p>
        </p:txBody>
      </p:sp>
      <p:sp>
        <p:nvSpPr>
          <p:cNvPr id="2358" name="Google Shape;2358;p189"/>
          <p:cNvSpPr/>
          <p:nvPr/>
        </p:nvSpPr>
        <p:spPr>
          <a:xfrm>
            <a:off x="1023490" y="4016971"/>
            <a:ext cx="351790" cy="119380"/>
          </a:xfrm>
          <a:custGeom>
            <a:rect b="b" l="l" r="r" t="t"/>
            <a:pathLst>
              <a:path extrusionOk="0" h="119379" w="351790">
                <a:moveTo>
                  <a:pt x="15062" y="36690"/>
                </a:moveTo>
                <a:lnTo>
                  <a:pt x="0" y="36690"/>
                </a:lnTo>
                <a:lnTo>
                  <a:pt x="33489" y="117500"/>
                </a:lnTo>
                <a:lnTo>
                  <a:pt x="48221" y="117500"/>
                </a:lnTo>
                <a:lnTo>
                  <a:pt x="55062" y="101422"/>
                </a:lnTo>
                <a:lnTo>
                  <a:pt x="41897" y="101422"/>
                </a:lnTo>
                <a:lnTo>
                  <a:pt x="15062" y="36690"/>
                </a:lnTo>
                <a:close/>
              </a:path>
              <a:path extrusionOk="0" h="119379" w="351790">
                <a:moveTo>
                  <a:pt x="82600" y="36690"/>
                </a:moveTo>
                <a:lnTo>
                  <a:pt x="69583" y="36690"/>
                </a:lnTo>
                <a:lnTo>
                  <a:pt x="41897" y="101422"/>
                </a:lnTo>
                <a:lnTo>
                  <a:pt x="55062" y="101422"/>
                </a:lnTo>
                <a:lnTo>
                  <a:pt x="82600" y="36690"/>
                </a:lnTo>
                <a:close/>
              </a:path>
              <a:path extrusionOk="0" h="119379" w="351790">
                <a:moveTo>
                  <a:pt x="132740" y="34899"/>
                </a:moveTo>
                <a:lnTo>
                  <a:pt x="97191" y="59542"/>
                </a:lnTo>
                <a:lnTo>
                  <a:pt x="94640" y="77088"/>
                </a:lnTo>
                <a:lnTo>
                  <a:pt x="95275" y="86426"/>
                </a:lnTo>
                <a:lnTo>
                  <a:pt x="124327" y="118651"/>
                </a:lnTo>
                <a:lnTo>
                  <a:pt x="132740" y="119354"/>
                </a:lnTo>
                <a:lnTo>
                  <a:pt x="141158" y="118651"/>
                </a:lnTo>
                <a:lnTo>
                  <a:pt x="148620" y="116541"/>
                </a:lnTo>
                <a:lnTo>
                  <a:pt x="155127" y="113021"/>
                </a:lnTo>
                <a:lnTo>
                  <a:pt x="160394" y="108343"/>
                </a:lnTo>
                <a:lnTo>
                  <a:pt x="125704" y="108343"/>
                </a:lnTo>
                <a:lnTo>
                  <a:pt x="120192" y="105600"/>
                </a:lnTo>
                <a:lnTo>
                  <a:pt x="112255" y="94576"/>
                </a:lnTo>
                <a:lnTo>
                  <a:pt x="110274" y="86918"/>
                </a:lnTo>
                <a:lnTo>
                  <a:pt x="110274" y="67322"/>
                </a:lnTo>
                <a:lnTo>
                  <a:pt x="112255" y="59677"/>
                </a:lnTo>
                <a:lnTo>
                  <a:pt x="120192" y="48666"/>
                </a:lnTo>
                <a:lnTo>
                  <a:pt x="125704" y="45910"/>
                </a:lnTo>
                <a:lnTo>
                  <a:pt x="160380" y="45910"/>
                </a:lnTo>
                <a:lnTo>
                  <a:pt x="155127" y="41243"/>
                </a:lnTo>
                <a:lnTo>
                  <a:pt x="148620" y="37718"/>
                </a:lnTo>
                <a:lnTo>
                  <a:pt x="141158" y="35604"/>
                </a:lnTo>
                <a:lnTo>
                  <a:pt x="132740" y="34899"/>
                </a:lnTo>
                <a:close/>
              </a:path>
              <a:path extrusionOk="0" h="119379" w="351790">
                <a:moveTo>
                  <a:pt x="160380" y="45910"/>
                </a:moveTo>
                <a:lnTo>
                  <a:pt x="139788" y="45910"/>
                </a:lnTo>
                <a:lnTo>
                  <a:pt x="145300" y="48666"/>
                </a:lnTo>
                <a:lnTo>
                  <a:pt x="153238" y="59677"/>
                </a:lnTo>
                <a:lnTo>
                  <a:pt x="155219" y="67322"/>
                </a:lnTo>
                <a:lnTo>
                  <a:pt x="155219" y="86918"/>
                </a:lnTo>
                <a:lnTo>
                  <a:pt x="153238" y="94576"/>
                </a:lnTo>
                <a:lnTo>
                  <a:pt x="145300" y="105600"/>
                </a:lnTo>
                <a:lnTo>
                  <a:pt x="139788" y="108343"/>
                </a:lnTo>
                <a:lnTo>
                  <a:pt x="160394" y="108343"/>
                </a:lnTo>
                <a:lnTo>
                  <a:pt x="170840" y="77088"/>
                </a:lnTo>
                <a:lnTo>
                  <a:pt x="170206" y="67792"/>
                </a:lnTo>
                <a:lnTo>
                  <a:pt x="168303" y="59542"/>
                </a:lnTo>
                <a:lnTo>
                  <a:pt x="165128" y="52337"/>
                </a:lnTo>
                <a:lnTo>
                  <a:pt x="160680" y="46177"/>
                </a:lnTo>
                <a:lnTo>
                  <a:pt x="160380" y="45910"/>
                </a:lnTo>
                <a:close/>
              </a:path>
              <a:path extrusionOk="0" h="119379" w="351790">
                <a:moveTo>
                  <a:pt x="235191" y="36690"/>
                </a:moveTo>
                <a:lnTo>
                  <a:pt x="191147" y="36690"/>
                </a:lnTo>
                <a:lnTo>
                  <a:pt x="191147" y="47701"/>
                </a:lnTo>
                <a:lnTo>
                  <a:pt x="220535" y="47701"/>
                </a:lnTo>
                <a:lnTo>
                  <a:pt x="220535" y="117500"/>
                </a:lnTo>
                <a:lnTo>
                  <a:pt x="235191" y="117500"/>
                </a:lnTo>
                <a:lnTo>
                  <a:pt x="235191" y="36690"/>
                </a:lnTo>
                <a:close/>
              </a:path>
              <a:path extrusionOk="0" h="119379" w="351790">
                <a:moveTo>
                  <a:pt x="237058" y="0"/>
                </a:moveTo>
                <a:lnTo>
                  <a:pt x="218681" y="0"/>
                </a:lnTo>
                <a:lnTo>
                  <a:pt x="218681" y="18376"/>
                </a:lnTo>
                <a:lnTo>
                  <a:pt x="237058" y="18376"/>
                </a:lnTo>
                <a:lnTo>
                  <a:pt x="237058" y="0"/>
                </a:lnTo>
                <a:close/>
              </a:path>
              <a:path extrusionOk="0" h="119379" w="351790">
                <a:moveTo>
                  <a:pt x="323303" y="34899"/>
                </a:moveTo>
                <a:lnTo>
                  <a:pt x="314617" y="34899"/>
                </a:lnTo>
                <a:lnTo>
                  <a:pt x="307389" y="35673"/>
                </a:lnTo>
                <a:lnTo>
                  <a:pt x="281268" y="70208"/>
                </a:lnTo>
                <a:lnTo>
                  <a:pt x="280682" y="79768"/>
                </a:lnTo>
                <a:lnTo>
                  <a:pt x="281178" y="88443"/>
                </a:lnTo>
                <a:lnTo>
                  <a:pt x="301104" y="119354"/>
                </a:lnTo>
                <a:lnTo>
                  <a:pt x="310222" y="119354"/>
                </a:lnTo>
                <a:lnTo>
                  <a:pt x="317794" y="118290"/>
                </a:lnTo>
                <a:lnTo>
                  <a:pt x="324735" y="115096"/>
                </a:lnTo>
                <a:lnTo>
                  <a:pt x="331043" y="109774"/>
                </a:lnTo>
                <a:lnTo>
                  <a:pt x="333263" y="106857"/>
                </a:lnTo>
                <a:lnTo>
                  <a:pt x="313347" y="106857"/>
                </a:lnTo>
                <a:lnTo>
                  <a:pt x="305896" y="105074"/>
                </a:lnTo>
                <a:lnTo>
                  <a:pt x="300574" y="99723"/>
                </a:lnTo>
                <a:lnTo>
                  <a:pt x="297380" y="90805"/>
                </a:lnTo>
                <a:lnTo>
                  <a:pt x="296439" y="79768"/>
                </a:lnTo>
                <a:lnTo>
                  <a:pt x="296316" y="68046"/>
                </a:lnTo>
                <a:lnTo>
                  <a:pt x="298081" y="60070"/>
                </a:lnTo>
                <a:lnTo>
                  <a:pt x="305181" y="48742"/>
                </a:lnTo>
                <a:lnTo>
                  <a:pt x="310172" y="45910"/>
                </a:lnTo>
                <a:lnTo>
                  <a:pt x="336715" y="45910"/>
                </a:lnTo>
                <a:lnTo>
                  <a:pt x="330669" y="38569"/>
                </a:lnTo>
                <a:lnTo>
                  <a:pt x="323303" y="34899"/>
                </a:lnTo>
                <a:close/>
              </a:path>
              <a:path extrusionOk="0" h="119379" w="351790">
                <a:moveTo>
                  <a:pt x="351383" y="102323"/>
                </a:moveTo>
                <a:lnTo>
                  <a:pt x="336715" y="102323"/>
                </a:lnTo>
                <a:lnTo>
                  <a:pt x="336715" y="117500"/>
                </a:lnTo>
                <a:lnTo>
                  <a:pt x="351383" y="117500"/>
                </a:lnTo>
                <a:lnTo>
                  <a:pt x="351383" y="102323"/>
                </a:lnTo>
                <a:close/>
              </a:path>
              <a:path extrusionOk="0" h="119379" w="351790">
                <a:moveTo>
                  <a:pt x="351383" y="0"/>
                </a:moveTo>
                <a:lnTo>
                  <a:pt x="336715" y="0"/>
                </a:lnTo>
                <a:lnTo>
                  <a:pt x="336715" y="45910"/>
                </a:lnTo>
                <a:lnTo>
                  <a:pt x="323176" y="45910"/>
                </a:lnTo>
                <a:lnTo>
                  <a:pt x="329869" y="49580"/>
                </a:lnTo>
                <a:lnTo>
                  <a:pt x="336715" y="56921"/>
                </a:lnTo>
                <a:lnTo>
                  <a:pt x="336715" y="91300"/>
                </a:lnTo>
                <a:lnTo>
                  <a:pt x="331154" y="98108"/>
                </a:lnTo>
                <a:lnTo>
                  <a:pt x="325407" y="102970"/>
                </a:lnTo>
                <a:lnTo>
                  <a:pt x="319471" y="105886"/>
                </a:lnTo>
                <a:lnTo>
                  <a:pt x="313347" y="106857"/>
                </a:lnTo>
                <a:lnTo>
                  <a:pt x="333263" y="106857"/>
                </a:lnTo>
                <a:lnTo>
                  <a:pt x="336715" y="102323"/>
                </a:lnTo>
                <a:lnTo>
                  <a:pt x="351383" y="102323"/>
                </a:lnTo>
                <a:lnTo>
                  <a:pt x="351383"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59" name="Google Shape;2359;p189"/>
          <p:cNvSpPr/>
          <p:nvPr/>
        </p:nvSpPr>
        <p:spPr>
          <a:xfrm>
            <a:off x="1500530" y="4016971"/>
            <a:ext cx="2361844" cy="1468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60" name="Google Shape;2360;p189"/>
          <p:cNvSpPr/>
          <p:nvPr/>
        </p:nvSpPr>
        <p:spPr>
          <a:xfrm>
            <a:off x="3980205" y="4016971"/>
            <a:ext cx="804545" cy="147320"/>
          </a:xfrm>
          <a:custGeom>
            <a:rect b="b" l="l" r="r" t="t"/>
            <a:pathLst>
              <a:path extrusionOk="0" h="147320" w="804545">
                <a:moveTo>
                  <a:pt x="0" y="100977"/>
                </a:moveTo>
                <a:lnTo>
                  <a:pt x="0" y="114223"/>
                </a:lnTo>
                <a:lnTo>
                  <a:pt x="7803" y="116472"/>
                </a:lnTo>
                <a:lnTo>
                  <a:pt x="15365" y="118075"/>
                </a:lnTo>
                <a:lnTo>
                  <a:pt x="22686" y="119035"/>
                </a:lnTo>
                <a:lnTo>
                  <a:pt x="29768" y="119354"/>
                </a:lnTo>
                <a:lnTo>
                  <a:pt x="37326" y="118930"/>
                </a:lnTo>
                <a:lnTo>
                  <a:pt x="44075" y="117655"/>
                </a:lnTo>
                <a:lnTo>
                  <a:pt x="50014" y="115529"/>
                </a:lnTo>
                <a:lnTo>
                  <a:pt x="55143" y="112547"/>
                </a:lnTo>
                <a:lnTo>
                  <a:pt x="60983" y="108343"/>
                </a:lnTo>
                <a:lnTo>
                  <a:pt x="29463" y="108343"/>
                </a:lnTo>
                <a:lnTo>
                  <a:pt x="22965" y="107883"/>
                </a:lnTo>
                <a:lnTo>
                  <a:pt x="15889" y="106503"/>
                </a:lnTo>
                <a:lnTo>
                  <a:pt x="8234" y="104202"/>
                </a:lnTo>
                <a:lnTo>
                  <a:pt x="0" y="100977"/>
                </a:lnTo>
                <a:close/>
              </a:path>
              <a:path extrusionOk="0" h="147320" w="804545">
                <a:moveTo>
                  <a:pt x="33858" y="34899"/>
                </a:moveTo>
                <a:lnTo>
                  <a:pt x="23736" y="34899"/>
                </a:lnTo>
                <a:lnTo>
                  <a:pt x="15913" y="36906"/>
                </a:lnTo>
                <a:lnTo>
                  <a:pt x="4851" y="44945"/>
                </a:lnTo>
                <a:lnTo>
                  <a:pt x="2082" y="50622"/>
                </a:lnTo>
                <a:lnTo>
                  <a:pt x="2082" y="57962"/>
                </a:lnTo>
                <a:lnTo>
                  <a:pt x="45440" y="87058"/>
                </a:lnTo>
                <a:lnTo>
                  <a:pt x="50076" y="90906"/>
                </a:lnTo>
                <a:lnTo>
                  <a:pt x="50076" y="99288"/>
                </a:lnTo>
                <a:lnTo>
                  <a:pt x="48133" y="102323"/>
                </a:lnTo>
                <a:lnTo>
                  <a:pt x="40347" y="107137"/>
                </a:lnTo>
                <a:lnTo>
                  <a:pt x="35420" y="108343"/>
                </a:lnTo>
                <a:lnTo>
                  <a:pt x="60983" y="108343"/>
                </a:lnTo>
                <a:lnTo>
                  <a:pt x="61442" y="108013"/>
                </a:lnTo>
                <a:lnTo>
                  <a:pt x="64592" y="101917"/>
                </a:lnTo>
                <a:lnTo>
                  <a:pt x="64592" y="89026"/>
                </a:lnTo>
                <a:lnTo>
                  <a:pt x="63119" y="84747"/>
                </a:lnTo>
                <a:lnTo>
                  <a:pt x="57213" y="78143"/>
                </a:lnTo>
                <a:lnTo>
                  <a:pt x="52362" y="75310"/>
                </a:lnTo>
                <a:lnTo>
                  <a:pt x="19799" y="63919"/>
                </a:lnTo>
                <a:lnTo>
                  <a:pt x="16141" y="60642"/>
                </a:lnTo>
                <a:lnTo>
                  <a:pt x="16141" y="53352"/>
                </a:lnTo>
                <a:lnTo>
                  <a:pt x="17741" y="50749"/>
                </a:lnTo>
                <a:lnTo>
                  <a:pt x="24142" y="46875"/>
                </a:lnTo>
                <a:lnTo>
                  <a:pt x="28422" y="45910"/>
                </a:lnTo>
                <a:lnTo>
                  <a:pt x="60274" y="45910"/>
                </a:lnTo>
                <a:lnTo>
                  <a:pt x="60274" y="38392"/>
                </a:lnTo>
                <a:lnTo>
                  <a:pt x="52987" y="36865"/>
                </a:lnTo>
                <a:lnTo>
                  <a:pt x="46156" y="35774"/>
                </a:lnTo>
                <a:lnTo>
                  <a:pt x="39780" y="35118"/>
                </a:lnTo>
                <a:lnTo>
                  <a:pt x="33858" y="34899"/>
                </a:lnTo>
                <a:close/>
              </a:path>
              <a:path extrusionOk="0" h="147320" w="804545">
                <a:moveTo>
                  <a:pt x="60274" y="45910"/>
                </a:moveTo>
                <a:lnTo>
                  <a:pt x="33782" y="45910"/>
                </a:lnTo>
                <a:lnTo>
                  <a:pt x="39930" y="46184"/>
                </a:lnTo>
                <a:lnTo>
                  <a:pt x="46394" y="47007"/>
                </a:lnTo>
                <a:lnTo>
                  <a:pt x="53175" y="48380"/>
                </a:lnTo>
                <a:lnTo>
                  <a:pt x="60274" y="50304"/>
                </a:lnTo>
                <a:lnTo>
                  <a:pt x="60274" y="45910"/>
                </a:lnTo>
                <a:close/>
              </a:path>
              <a:path extrusionOk="0" h="147320" w="804545">
                <a:moveTo>
                  <a:pt x="150151" y="45910"/>
                </a:moveTo>
                <a:lnTo>
                  <a:pt x="126834" y="45910"/>
                </a:lnTo>
                <a:lnTo>
                  <a:pt x="131025" y="47129"/>
                </a:lnTo>
                <a:lnTo>
                  <a:pt x="136093" y="51993"/>
                </a:lnTo>
                <a:lnTo>
                  <a:pt x="137350" y="56057"/>
                </a:lnTo>
                <a:lnTo>
                  <a:pt x="137350" y="68681"/>
                </a:lnTo>
                <a:lnTo>
                  <a:pt x="128270" y="68681"/>
                </a:lnTo>
                <a:lnTo>
                  <a:pt x="119563" y="69160"/>
                </a:lnTo>
                <a:lnTo>
                  <a:pt x="87642" y="88201"/>
                </a:lnTo>
                <a:lnTo>
                  <a:pt x="87642" y="103035"/>
                </a:lnTo>
                <a:lnTo>
                  <a:pt x="90043" y="108369"/>
                </a:lnTo>
                <a:lnTo>
                  <a:pt x="99618" y="116801"/>
                </a:lnTo>
                <a:lnTo>
                  <a:pt x="105702" y="118910"/>
                </a:lnTo>
                <a:lnTo>
                  <a:pt x="113093" y="118910"/>
                </a:lnTo>
                <a:lnTo>
                  <a:pt x="119720" y="118212"/>
                </a:lnTo>
                <a:lnTo>
                  <a:pt x="126358" y="116119"/>
                </a:lnTo>
                <a:lnTo>
                  <a:pt x="133006" y="112630"/>
                </a:lnTo>
                <a:lnTo>
                  <a:pt x="139661" y="107746"/>
                </a:lnTo>
                <a:lnTo>
                  <a:pt x="154929" y="107746"/>
                </a:lnTo>
                <a:lnTo>
                  <a:pt x="154622" y="107607"/>
                </a:lnTo>
                <a:lnTo>
                  <a:pt x="154350" y="107149"/>
                </a:lnTo>
                <a:lnTo>
                  <a:pt x="112699" y="107149"/>
                </a:lnTo>
                <a:lnTo>
                  <a:pt x="109270" y="105968"/>
                </a:lnTo>
                <a:lnTo>
                  <a:pt x="104114" y="101206"/>
                </a:lnTo>
                <a:lnTo>
                  <a:pt x="102887" y="98221"/>
                </a:lnTo>
                <a:lnTo>
                  <a:pt x="102819" y="94132"/>
                </a:lnTo>
                <a:lnTo>
                  <a:pt x="104702" y="87000"/>
                </a:lnTo>
                <a:lnTo>
                  <a:pt x="110355" y="81908"/>
                </a:lnTo>
                <a:lnTo>
                  <a:pt x="119776" y="78855"/>
                </a:lnTo>
                <a:lnTo>
                  <a:pt x="132969" y="77838"/>
                </a:lnTo>
                <a:lnTo>
                  <a:pt x="152019" y="77838"/>
                </a:lnTo>
                <a:lnTo>
                  <a:pt x="151992" y="51993"/>
                </a:lnTo>
                <a:lnTo>
                  <a:pt x="150151" y="45910"/>
                </a:lnTo>
                <a:close/>
              </a:path>
              <a:path extrusionOk="0" h="147320" w="804545">
                <a:moveTo>
                  <a:pt x="154929" y="107746"/>
                </a:moveTo>
                <a:lnTo>
                  <a:pt x="139661" y="107746"/>
                </a:lnTo>
                <a:lnTo>
                  <a:pt x="142176" y="115188"/>
                </a:lnTo>
                <a:lnTo>
                  <a:pt x="147053" y="118910"/>
                </a:lnTo>
                <a:lnTo>
                  <a:pt x="156794" y="118910"/>
                </a:lnTo>
                <a:lnTo>
                  <a:pt x="160515" y="118122"/>
                </a:lnTo>
                <a:lnTo>
                  <a:pt x="165404" y="116535"/>
                </a:lnTo>
                <a:lnTo>
                  <a:pt x="164184" y="108496"/>
                </a:lnTo>
                <a:lnTo>
                  <a:pt x="156578" y="108496"/>
                </a:lnTo>
                <a:lnTo>
                  <a:pt x="154929" y="107746"/>
                </a:lnTo>
                <a:close/>
              </a:path>
              <a:path extrusionOk="0" h="147320" w="804545">
                <a:moveTo>
                  <a:pt x="164071" y="107746"/>
                </a:moveTo>
                <a:lnTo>
                  <a:pt x="161937" y="108242"/>
                </a:lnTo>
                <a:lnTo>
                  <a:pt x="160401" y="108496"/>
                </a:lnTo>
                <a:lnTo>
                  <a:pt x="164184" y="108496"/>
                </a:lnTo>
                <a:lnTo>
                  <a:pt x="164071" y="107746"/>
                </a:lnTo>
                <a:close/>
              </a:path>
              <a:path extrusionOk="0" h="147320" w="804545">
                <a:moveTo>
                  <a:pt x="152019" y="77838"/>
                </a:moveTo>
                <a:lnTo>
                  <a:pt x="137350" y="77838"/>
                </a:lnTo>
                <a:lnTo>
                  <a:pt x="137350" y="98221"/>
                </a:lnTo>
                <a:lnTo>
                  <a:pt x="130162" y="104178"/>
                </a:lnTo>
                <a:lnTo>
                  <a:pt x="123367" y="107149"/>
                </a:lnTo>
                <a:lnTo>
                  <a:pt x="154350" y="107149"/>
                </a:lnTo>
                <a:lnTo>
                  <a:pt x="152527" y="104089"/>
                </a:lnTo>
                <a:lnTo>
                  <a:pt x="152085" y="101206"/>
                </a:lnTo>
                <a:lnTo>
                  <a:pt x="152019" y="77838"/>
                </a:lnTo>
                <a:close/>
              </a:path>
              <a:path extrusionOk="0" h="147320" w="804545">
                <a:moveTo>
                  <a:pt x="134175" y="34899"/>
                </a:moveTo>
                <a:lnTo>
                  <a:pt x="123926" y="34899"/>
                </a:lnTo>
                <a:lnTo>
                  <a:pt x="116966" y="35247"/>
                </a:lnTo>
                <a:lnTo>
                  <a:pt x="109764" y="36291"/>
                </a:lnTo>
                <a:lnTo>
                  <a:pt x="102322" y="38033"/>
                </a:lnTo>
                <a:lnTo>
                  <a:pt x="94640" y="40474"/>
                </a:lnTo>
                <a:lnTo>
                  <a:pt x="94640" y="53060"/>
                </a:lnTo>
                <a:lnTo>
                  <a:pt x="101393" y="49934"/>
                </a:lnTo>
                <a:lnTo>
                  <a:pt x="108034" y="47699"/>
                </a:lnTo>
                <a:lnTo>
                  <a:pt x="114562" y="46357"/>
                </a:lnTo>
                <a:lnTo>
                  <a:pt x="120980" y="45910"/>
                </a:lnTo>
                <a:lnTo>
                  <a:pt x="150151" y="45910"/>
                </a:lnTo>
                <a:lnTo>
                  <a:pt x="149898" y="45072"/>
                </a:lnTo>
                <a:lnTo>
                  <a:pt x="141427" y="36931"/>
                </a:lnTo>
                <a:lnTo>
                  <a:pt x="134175" y="34899"/>
                </a:lnTo>
                <a:close/>
              </a:path>
              <a:path extrusionOk="0" h="147320" w="804545">
                <a:moveTo>
                  <a:pt x="188645" y="36690"/>
                </a:moveTo>
                <a:lnTo>
                  <a:pt x="173583" y="36690"/>
                </a:lnTo>
                <a:lnTo>
                  <a:pt x="207060" y="117500"/>
                </a:lnTo>
                <a:lnTo>
                  <a:pt x="221792" y="117500"/>
                </a:lnTo>
                <a:lnTo>
                  <a:pt x="228632" y="101422"/>
                </a:lnTo>
                <a:lnTo>
                  <a:pt x="215468" y="101422"/>
                </a:lnTo>
                <a:lnTo>
                  <a:pt x="188645" y="36690"/>
                </a:lnTo>
                <a:close/>
              </a:path>
              <a:path extrusionOk="0" h="147320" w="804545">
                <a:moveTo>
                  <a:pt x="256171" y="36690"/>
                </a:moveTo>
                <a:lnTo>
                  <a:pt x="243154" y="36690"/>
                </a:lnTo>
                <a:lnTo>
                  <a:pt x="215468" y="101422"/>
                </a:lnTo>
                <a:lnTo>
                  <a:pt x="228632" y="101422"/>
                </a:lnTo>
                <a:lnTo>
                  <a:pt x="256171" y="36690"/>
                </a:lnTo>
                <a:close/>
              </a:path>
              <a:path extrusionOk="0" h="147320" w="804545">
                <a:moveTo>
                  <a:pt x="310515" y="34899"/>
                </a:moveTo>
                <a:lnTo>
                  <a:pt x="275107" y="60831"/>
                </a:lnTo>
                <a:lnTo>
                  <a:pt x="272415" y="77977"/>
                </a:lnTo>
                <a:lnTo>
                  <a:pt x="273115" y="87374"/>
                </a:lnTo>
                <a:lnTo>
                  <a:pt x="305840" y="118685"/>
                </a:lnTo>
                <a:lnTo>
                  <a:pt x="315658" y="119354"/>
                </a:lnTo>
                <a:lnTo>
                  <a:pt x="322178" y="119038"/>
                </a:lnTo>
                <a:lnTo>
                  <a:pt x="329014" y="118089"/>
                </a:lnTo>
                <a:lnTo>
                  <a:pt x="336166" y="116509"/>
                </a:lnTo>
                <a:lnTo>
                  <a:pt x="343636" y="114299"/>
                </a:lnTo>
                <a:lnTo>
                  <a:pt x="343636" y="108343"/>
                </a:lnTo>
                <a:lnTo>
                  <a:pt x="317665" y="108343"/>
                </a:lnTo>
                <a:lnTo>
                  <a:pt x="305320" y="106627"/>
                </a:lnTo>
                <a:lnTo>
                  <a:pt x="296270" y="101477"/>
                </a:lnTo>
                <a:lnTo>
                  <a:pt x="290513" y="92897"/>
                </a:lnTo>
                <a:lnTo>
                  <a:pt x="288048" y="80886"/>
                </a:lnTo>
                <a:lnTo>
                  <a:pt x="343115" y="80886"/>
                </a:lnTo>
                <a:lnTo>
                  <a:pt x="343115" y="76199"/>
                </a:lnTo>
                <a:lnTo>
                  <a:pt x="342799" y="69875"/>
                </a:lnTo>
                <a:lnTo>
                  <a:pt x="288493" y="69875"/>
                </a:lnTo>
                <a:lnTo>
                  <a:pt x="289191" y="62331"/>
                </a:lnTo>
                <a:lnTo>
                  <a:pt x="291363" y="56451"/>
                </a:lnTo>
                <a:lnTo>
                  <a:pt x="298653" y="48018"/>
                </a:lnTo>
                <a:lnTo>
                  <a:pt x="303403" y="45910"/>
                </a:lnTo>
                <a:lnTo>
                  <a:pt x="335776" y="45910"/>
                </a:lnTo>
                <a:lnTo>
                  <a:pt x="335191" y="44945"/>
                </a:lnTo>
                <a:lnTo>
                  <a:pt x="330676" y="40552"/>
                </a:lnTo>
                <a:lnTo>
                  <a:pt x="325058" y="37412"/>
                </a:lnTo>
                <a:lnTo>
                  <a:pt x="318337" y="35528"/>
                </a:lnTo>
                <a:lnTo>
                  <a:pt x="310515" y="34899"/>
                </a:lnTo>
                <a:close/>
              </a:path>
              <a:path extrusionOk="0" h="147320" w="804545">
                <a:moveTo>
                  <a:pt x="343636" y="102692"/>
                </a:moveTo>
                <a:lnTo>
                  <a:pt x="336712" y="105166"/>
                </a:lnTo>
                <a:lnTo>
                  <a:pt x="330074" y="106932"/>
                </a:lnTo>
                <a:lnTo>
                  <a:pt x="323725" y="107991"/>
                </a:lnTo>
                <a:lnTo>
                  <a:pt x="317665" y="108343"/>
                </a:lnTo>
                <a:lnTo>
                  <a:pt x="343636" y="108343"/>
                </a:lnTo>
                <a:lnTo>
                  <a:pt x="343636" y="102692"/>
                </a:lnTo>
                <a:close/>
              </a:path>
              <a:path extrusionOk="0" h="147320" w="804545">
                <a:moveTo>
                  <a:pt x="335776" y="45910"/>
                </a:moveTo>
                <a:lnTo>
                  <a:pt x="309257" y="45910"/>
                </a:lnTo>
                <a:lnTo>
                  <a:pt x="317232" y="47277"/>
                </a:lnTo>
                <a:lnTo>
                  <a:pt x="322927" y="51379"/>
                </a:lnTo>
                <a:lnTo>
                  <a:pt x="326343" y="58217"/>
                </a:lnTo>
                <a:lnTo>
                  <a:pt x="327482" y="67792"/>
                </a:lnTo>
                <a:lnTo>
                  <a:pt x="327482" y="69875"/>
                </a:lnTo>
                <a:lnTo>
                  <a:pt x="342799" y="69875"/>
                </a:lnTo>
                <a:lnTo>
                  <a:pt x="342620" y="66294"/>
                </a:lnTo>
                <a:lnTo>
                  <a:pt x="341134" y="57781"/>
                </a:lnTo>
                <a:lnTo>
                  <a:pt x="338658" y="50664"/>
                </a:lnTo>
                <a:lnTo>
                  <a:pt x="335776" y="45910"/>
                </a:lnTo>
                <a:close/>
              </a:path>
              <a:path extrusionOk="0" h="147320" w="804545">
                <a:moveTo>
                  <a:pt x="381342" y="36690"/>
                </a:moveTo>
                <a:lnTo>
                  <a:pt x="366687" y="36690"/>
                </a:lnTo>
                <a:lnTo>
                  <a:pt x="366687" y="146888"/>
                </a:lnTo>
                <a:lnTo>
                  <a:pt x="381342" y="146888"/>
                </a:lnTo>
                <a:lnTo>
                  <a:pt x="381342" y="108343"/>
                </a:lnTo>
                <a:lnTo>
                  <a:pt x="394843" y="108343"/>
                </a:lnTo>
                <a:lnTo>
                  <a:pt x="388150" y="104673"/>
                </a:lnTo>
                <a:lnTo>
                  <a:pt x="381342" y="97332"/>
                </a:lnTo>
                <a:lnTo>
                  <a:pt x="381342" y="62877"/>
                </a:lnTo>
                <a:lnTo>
                  <a:pt x="386910" y="56108"/>
                </a:lnTo>
                <a:lnTo>
                  <a:pt x="391950" y="51866"/>
                </a:lnTo>
                <a:lnTo>
                  <a:pt x="381342" y="51866"/>
                </a:lnTo>
                <a:lnTo>
                  <a:pt x="381342" y="36690"/>
                </a:lnTo>
                <a:close/>
              </a:path>
              <a:path extrusionOk="0" h="147320" w="804545">
                <a:moveTo>
                  <a:pt x="430587" y="47396"/>
                </a:moveTo>
                <a:lnTo>
                  <a:pt x="404710" y="47396"/>
                </a:lnTo>
                <a:lnTo>
                  <a:pt x="412169" y="49182"/>
                </a:lnTo>
                <a:lnTo>
                  <a:pt x="417495" y="54540"/>
                </a:lnTo>
                <a:lnTo>
                  <a:pt x="420689" y="63469"/>
                </a:lnTo>
                <a:lnTo>
                  <a:pt x="421754" y="75971"/>
                </a:lnTo>
                <a:lnTo>
                  <a:pt x="421754" y="86194"/>
                </a:lnTo>
                <a:lnTo>
                  <a:pt x="419976" y="94145"/>
                </a:lnTo>
                <a:lnTo>
                  <a:pt x="412889" y="105498"/>
                </a:lnTo>
                <a:lnTo>
                  <a:pt x="407885" y="108343"/>
                </a:lnTo>
                <a:lnTo>
                  <a:pt x="381342" y="108343"/>
                </a:lnTo>
                <a:lnTo>
                  <a:pt x="387400" y="115684"/>
                </a:lnTo>
                <a:lnTo>
                  <a:pt x="394766" y="119354"/>
                </a:lnTo>
                <a:lnTo>
                  <a:pt x="403453" y="119354"/>
                </a:lnTo>
                <a:lnTo>
                  <a:pt x="435038" y="92586"/>
                </a:lnTo>
                <a:lnTo>
                  <a:pt x="437388" y="74409"/>
                </a:lnTo>
                <a:lnTo>
                  <a:pt x="436892" y="65738"/>
                </a:lnTo>
                <a:lnTo>
                  <a:pt x="435405" y="58032"/>
                </a:lnTo>
                <a:lnTo>
                  <a:pt x="432913" y="51269"/>
                </a:lnTo>
                <a:lnTo>
                  <a:pt x="430587" y="47396"/>
                </a:lnTo>
                <a:close/>
              </a:path>
              <a:path extrusionOk="0" h="147320" w="804545">
                <a:moveTo>
                  <a:pt x="416941" y="34899"/>
                </a:moveTo>
                <a:lnTo>
                  <a:pt x="407758" y="34899"/>
                </a:lnTo>
                <a:lnTo>
                  <a:pt x="400193" y="35959"/>
                </a:lnTo>
                <a:lnTo>
                  <a:pt x="393269" y="39139"/>
                </a:lnTo>
                <a:lnTo>
                  <a:pt x="386986" y="44441"/>
                </a:lnTo>
                <a:lnTo>
                  <a:pt x="381342" y="51866"/>
                </a:lnTo>
                <a:lnTo>
                  <a:pt x="391950" y="51866"/>
                </a:lnTo>
                <a:lnTo>
                  <a:pt x="392660" y="51269"/>
                </a:lnTo>
                <a:lnTo>
                  <a:pt x="398593" y="48365"/>
                </a:lnTo>
                <a:lnTo>
                  <a:pt x="404710" y="47396"/>
                </a:lnTo>
                <a:lnTo>
                  <a:pt x="430587" y="47396"/>
                </a:lnTo>
                <a:lnTo>
                  <a:pt x="429450" y="45504"/>
                </a:lnTo>
                <a:lnTo>
                  <a:pt x="424167" y="38430"/>
                </a:lnTo>
                <a:lnTo>
                  <a:pt x="416941" y="34899"/>
                </a:lnTo>
                <a:close/>
              </a:path>
              <a:path extrusionOk="0" h="147320" w="804545">
                <a:moveTo>
                  <a:pt x="490715" y="34899"/>
                </a:moveTo>
                <a:lnTo>
                  <a:pt x="455166" y="59537"/>
                </a:lnTo>
                <a:lnTo>
                  <a:pt x="452615" y="77088"/>
                </a:lnTo>
                <a:lnTo>
                  <a:pt x="453250" y="86420"/>
                </a:lnTo>
                <a:lnTo>
                  <a:pt x="482304" y="118649"/>
                </a:lnTo>
                <a:lnTo>
                  <a:pt x="490715" y="119354"/>
                </a:lnTo>
                <a:lnTo>
                  <a:pt x="499133" y="118649"/>
                </a:lnTo>
                <a:lnTo>
                  <a:pt x="506596" y="116536"/>
                </a:lnTo>
                <a:lnTo>
                  <a:pt x="513107" y="113016"/>
                </a:lnTo>
                <a:lnTo>
                  <a:pt x="518381" y="108343"/>
                </a:lnTo>
                <a:lnTo>
                  <a:pt x="483679" y="108343"/>
                </a:lnTo>
                <a:lnTo>
                  <a:pt x="478167" y="105587"/>
                </a:lnTo>
                <a:lnTo>
                  <a:pt x="470230" y="94576"/>
                </a:lnTo>
                <a:lnTo>
                  <a:pt x="468248" y="86918"/>
                </a:lnTo>
                <a:lnTo>
                  <a:pt x="468248" y="67322"/>
                </a:lnTo>
                <a:lnTo>
                  <a:pt x="470230" y="59677"/>
                </a:lnTo>
                <a:lnTo>
                  <a:pt x="478167" y="48666"/>
                </a:lnTo>
                <a:lnTo>
                  <a:pt x="483679" y="45910"/>
                </a:lnTo>
                <a:lnTo>
                  <a:pt x="518367" y="45910"/>
                </a:lnTo>
                <a:lnTo>
                  <a:pt x="513107" y="41243"/>
                </a:lnTo>
                <a:lnTo>
                  <a:pt x="506596" y="37718"/>
                </a:lnTo>
                <a:lnTo>
                  <a:pt x="499133" y="35604"/>
                </a:lnTo>
                <a:lnTo>
                  <a:pt x="490715" y="34899"/>
                </a:lnTo>
                <a:close/>
              </a:path>
              <a:path extrusionOk="0" h="147320" w="804545">
                <a:moveTo>
                  <a:pt x="518367" y="45910"/>
                </a:moveTo>
                <a:lnTo>
                  <a:pt x="497763" y="45910"/>
                </a:lnTo>
                <a:lnTo>
                  <a:pt x="503275" y="48666"/>
                </a:lnTo>
                <a:lnTo>
                  <a:pt x="511213" y="59677"/>
                </a:lnTo>
                <a:lnTo>
                  <a:pt x="513194" y="67322"/>
                </a:lnTo>
                <a:lnTo>
                  <a:pt x="513194" y="86918"/>
                </a:lnTo>
                <a:lnTo>
                  <a:pt x="511213" y="94576"/>
                </a:lnTo>
                <a:lnTo>
                  <a:pt x="503275" y="105587"/>
                </a:lnTo>
                <a:lnTo>
                  <a:pt x="497763" y="108343"/>
                </a:lnTo>
                <a:lnTo>
                  <a:pt x="518381" y="108343"/>
                </a:lnTo>
                <a:lnTo>
                  <a:pt x="528815" y="77088"/>
                </a:lnTo>
                <a:lnTo>
                  <a:pt x="528181" y="67790"/>
                </a:lnTo>
                <a:lnTo>
                  <a:pt x="526280" y="59537"/>
                </a:lnTo>
                <a:lnTo>
                  <a:pt x="523109" y="52332"/>
                </a:lnTo>
                <a:lnTo>
                  <a:pt x="518668" y="46177"/>
                </a:lnTo>
                <a:lnTo>
                  <a:pt x="518367" y="45910"/>
                </a:lnTo>
                <a:close/>
              </a:path>
              <a:path extrusionOk="0" h="147320" w="804545">
                <a:moveTo>
                  <a:pt x="594702" y="36690"/>
                </a:moveTo>
                <a:lnTo>
                  <a:pt x="550646" y="36690"/>
                </a:lnTo>
                <a:lnTo>
                  <a:pt x="550646" y="47701"/>
                </a:lnTo>
                <a:lnTo>
                  <a:pt x="580034" y="47701"/>
                </a:lnTo>
                <a:lnTo>
                  <a:pt x="580034" y="117500"/>
                </a:lnTo>
                <a:lnTo>
                  <a:pt x="594702" y="117500"/>
                </a:lnTo>
                <a:lnTo>
                  <a:pt x="594702" y="36690"/>
                </a:lnTo>
                <a:close/>
              </a:path>
              <a:path extrusionOk="0" h="147320" w="804545">
                <a:moveTo>
                  <a:pt x="596557" y="0"/>
                </a:moveTo>
                <a:lnTo>
                  <a:pt x="578180" y="0"/>
                </a:lnTo>
                <a:lnTo>
                  <a:pt x="578180" y="18376"/>
                </a:lnTo>
                <a:lnTo>
                  <a:pt x="596557" y="18376"/>
                </a:lnTo>
                <a:lnTo>
                  <a:pt x="596557" y="0"/>
                </a:lnTo>
                <a:close/>
              </a:path>
              <a:path extrusionOk="0" h="147320" w="804545">
                <a:moveTo>
                  <a:pt x="657415" y="36690"/>
                </a:moveTo>
                <a:lnTo>
                  <a:pt x="642759" y="36690"/>
                </a:lnTo>
                <a:lnTo>
                  <a:pt x="642759" y="117500"/>
                </a:lnTo>
                <a:lnTo>
                  <a:pt x="657415" y="117500"/>
                </a:lnTo>
                <a:lnTo>
                  <a:pt x="657415" y="64668"/>
                </a:lnTo>
                <a:lnTo>
                  <a:pt x="663378" y="57734"/>
                </a:lnTo>
                <a:lnTo>
                  <a:pt x="669209" y="52781"/>
                </a:lnTo>
                <a:lnTo>
                  <a:pt x="670962" y="51866"/>
                </a:lnTo>
                <a:lnTo>
                  <a:pt x="657415" y="51866"/>
                </a:lnTo>
                <a:lnTo>
                  <a:pt x="657415" y="36690"/>
                </a:lnTo>
                <a:close/>
              </a:path>
              <a:path extrusionOk="0" h="147320" w="804545">
                <a:moveTo>
                  <a:pt x="705771" y="48818"/>
                </a:moveTo>
                <a:lnTo>
                  <a:pt x="685101" y="48818"/>
                </a:lnTo>
                <a:lnTo>
                  <a:pt x="688378" y="50139"/>
                </a:lnTo>
                <a:lnTo>
                  <a:pt x="692302" y="55448"/>
                </a:lnTo>
                <a:lnTo>
                  <a:pt x="693280" y="59931"/>
                </a:lnTo>
                <a:lnTo>
                  <a:pt x="693280" y="117500"/>
                </a:lnTo>
                <a:lnTo>
                  <a:pt x="707936" y="117500"/>
                </a:lnTo>
                <a:lnTo>
                  <a:pt x="707936" y="62204"/>
                </a:lnTo>
                <a:lnTo>
                  <a:pt x="706500" y="50260"/>
                </a:lnTo>
                <a:lnTo>
                  <a:pt x="705771" y="48818"/>
                </a:lnTo>
                <a:close/>
              </a:path>
              <a:path extrusionOk="0" h="147320" w="804545">
                <a:moveTo>
                  <a:pt x="684949" y="34899"/>
                </a:moveTo>
                <a:lnTo>
                  <a:pt x="676698" y="35959"/>
                </a:lnTo>
                <a:lnTo>
                  <a:pt x="669358" y="39139"/>
                </a:lnTo>
                <a:lnTo>
                  <a:pt x="662930" y="44441"/>
                </a:lnTo>
                <a:lnTo>
                  <a:pt x="657415" y="51866"/>
                </a:lnTo>
                <a:lnTo>
                  <a:pt x="670962" y="51866"/>
                </a:lnTo>
                <a:lnTo>
                  <a:pt x="674908" y="49809"/>
                </a:lnTo>
                <a:lnTo>
                  <a:pt x="680478" y="48818"/>
                </a:lnTo>
                <a:lnTo>
                  <a:pt x="705771" y="48818"/>
                </a:lnTo>
                <a:lnTo>
                  <a:pt x="702190" y="41727"/>
                </a:lnTo>
                <a:lnTo>
                  <a:pt x="695007" y="36606"/>
                </a:lnTo>
                <a:lnTo>
                  <a:pt x="684949" y="34899"/>
                </a:lnTo>
                <a:close/>
              </a:path>
              <a:path extrusionOk="0" h="147320" w="804545">
                <a:moveTo>
                  <a:pt x="766673" y="49555"/>
                </a:moveTo>
                <a:lnTo>
                  <a:pt x="752017" y="49555"/>
                </a:lnTo>
                <a:lnTo>
                  <a:pt x="752017" y="100507"/>
                </a:lnTo>
                <a:lnTo>
                  <a:pt x="754176" y="108635"/>
                </a:lnTo>
                <a:lnTo>
                  <a:pt x="762800" y="117208"/>
                </a:lnTo>
                <a:lnTo>
                  <a:pt x="770940" y="119354"/>
                </a:lnTo>
                <a:lnTo>
                  <a:pt x="789749" y="119354"/>
                </a:lnTo>
                <a:lnTo>
                  <a:pt x="796836" y="118719"/>
                </a:lnTo>
                <a:lnTo>
                  <a:pt x="804176" y="117424"/>
                </a:lnTo>
                <a:lnTo>
                  <a:pt x="804176" y="108343"/>
                </a:lnTo>
                <a:lnTo>
                  <a:pt x="779526" y="108343"/>
                </a:lnTo>
                <a:lnTo>
                  <a:pt x="774598" y="107226"/>
                </a:lnTo>
                <a:lnTo>
                  <a:pt x="766673" y="95542"/>
                </a:lnTo>
                <a:lnTo>
                  <a:pt x="766673" y="49555"/>
                </a:lnTo>
                <a:close/>
              </a:path>
              <a:path extrusionOk="0" h="147320" w="804545">
                <a:moveTo>
                  <a:pt x="804176" y="106260"/>
                </a:moveTo>
                <a:lnTo>
                  <a:pt x="798169" y="107645"/>
                </a:lnTo>
                <a:lnTo>
                  <a:pt x="792099" y="108343"/>
                </a:lnTo>
                <a:lnTo>
                  <a:pt x="804176" y="108343"/>
                </a:lnTo>
                <a:lnTo>
                  <a:pt x="804176" y="106260"/>
                </a:lnTo>
                <a:close/>
              </a:path>
              <a:path extrusionOk="0" h="147320" w="804545">
                <a:moveTo>
                  <a:pt x="802538" y="38544"/>
                </a:moveTo>
                <a:lnTo>
                  <a:pt x="731850" y="38544"/>
                </a:lnTo>
                <a:lnTo>
                  <a:pt x="731850" y="49555"/>
                </a:lnTo>
                <a:lnTo>
                  <a:pt x="802538" y="49555"/>
                </a:lnTo>
                <a:lnTo>
                  <a:pt x="802538" y="38544"/>
                </a:lnTo>
                <a:close/>
              </a:path>
              <a:path extrusionOk="0" h="147320" w="804545">
                <a:moveTo>
                  <a:pt x="766673" y="21132"/>
                </a:moveTo>
                <a:lnTo>
                  <a:pt x="752017" y="21132"/>
                </a:lnTo>
                <a:lnTo>
                  <a:pt x="752017" y="38544"/>
                </a:lnTo>
                <a:lnTo>
                  <a:pt x="766673" y="38544"/>
                </a:lnTo>
                <a:lnTo>
                  <a:pt x="766673" y="2113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61" name="Google Shape;2361;p189"/>
          <p:cNvSpPr/>
          <p:nvPr/>
        </p:nvSpPr>
        <p:spPr>
          <a:xfrm>
            <a:off x="4804841" y="4016971"/>
            <a:ext cx="55244" cy="139700"/>
          </a:xfrm>
          <a:custGeom>
            <a:rect b="b" l="l" r="r" t="t"/>
            <a:pathLst>
              <a:path extrusionOk="0" h="139700" w="55245">
                <a:moveTo>
                  <a:pt x="0" y="0"/>
                </a:moveTo>
                <a:lnTo>
                  <a:pt x="0" y="10121"/>
                </a:lnTo>
                <a:lnTo>
                  <a:pt x="9181" y="12814"/>
                </a:lnTo>
                <a:lnTo>
                  <a:pt x="17235" y="16949"/>
                </a:lnTo>
                <a:lnTo>
                  <a:pt x="39756" y="57947"/>
                </a:lnTo>
                <a:lnTo>
                  <a:pt x="40407" y="69799"/>
                </a:lnTo>
                <a:lnTo>
                  <a:pt x="39754" y="81564"/>
                </a:lnTo>
                <a:lnTo>
                  <a:pt x="24110" y="117023"/>
                </a:lnTo>
                <a:lnTo>
                  <a:pt x="0" y="129400"/>
                </a:lnTo>
                <a:lnTo>
                  <a:pt x="0" y="139522"/>
                </a:lnTo>
                <a:lnTo>
                  <a:pt x="39624" y="117309"/>
                </a:lnTo>
                <a:lnTo>
                  <a:pt x="55061" y="69722"/>
                </a:lnTo>
                <a:lnTo>
                  <a:pt x="54104" y="56302"/>
                </a:lnTo>
                <a:lnTo>
                  <a:pt x="31403" y="13501"/>
                </a:lnTo>
                <a:lnTo>
                  <a:pt x="11572" y="2395"/>
                </a:lnTo>
                <a:lnTo>
                  <a:pt x="0"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62" name="Google Shape;2362;p189"/>
          <p:cNvSpPr/>
          <p:nvPr/>
        </p:nvSpPr>
        <p:spPr>
          <a:xfrm>
            <a:off x="850391" y="3842003"/>
            <a:ext cx="7543800" cy="326390"/>
          </a:xfrm>
          <a:custGeom>
            <a:rect b="b" l="l" r="r" t="t"/>
            <a:pathLst>
              <a:path extrusionOk="0" h="326389" w="7543800">
                <a:moveTo>
                  <a:pt x="0" y="0"/>
                </a:moveTo>
                <a:lnTo>
                  <a:pt x="7543800" y="0"/>
                </a:lnTo>
                <a:lnTo>
                  <a:pt x="7543800" y="326136"/>
                </a:lnTo>
                <a:lnTo>
                  <a:pt x="0" y="32613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63" name="Google Shape;2363;p189"/>
          <p:cNvSpPr txBox="1"/>
          <p:nvPr/>
        </p:nvSpPr>
        <p:spPr>
          <a:xfrm>
            <a:off x="929980" y="3905872"/>
            <a:ext cx="3892550"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void releaseSavepoint(Savepoint savepoint)</a:t>
            </a:r>
            <a:endParaRPr b="0" i="0" sz="1200" u="none" cap="none" strike="noStrike">
              <a:solidFill>
                <a:schemeClr val="dk1"/>
              </a:solidFill>
              <a:latin typeface="Oi"/>
              <a:ea typeface="Oi"/>
              <a:cs typeface="Oi"/>
              <a:sym typeface="Oi"/>
            </a:endParaRPr>
          </a:p>
        </p:txBody>
      </p:sp>
      <p:sp>
        <p:nvSpPr>
          <p:cNvPr id="2364" name="Google Shape;2364;p189"/>
          <p:cNvSpPr/>
          <p:nvPr/>
        </p:nvSpPr>
        <p:spPr>
          <a:xfrm>
            <a:off x="1023490" y="5112118"/>
            <a:ext cx="351790" cy="119380"/>
          </a:xfrm>
          <a:custGeom>
            <a:rect b="b" l="l" r="r" t="t"/>
            <a:pathLst>
              <a:path extrusionOk="0" h="119379" w="351790">
                <a:moveTo>
                  <a:pt x="15062" y="36690"/>
                </a:moveTo>
                <a:lnTo>
                  <a:pt x="0" y="36690"/>
                </a:lnTo>
                <a:lnTo>
                  <a:pt x="33489" y="117500"/>
                </a:lnTo>
                <a:lnTo>
                  <a:pt x="48221" y="117500"/>
                </a:lnTo>
                <a:lnTo>
                  <a:pt x="55062" y="101422"/>
                </a:lnTo>
                <a:lnTo>
                  <a:pt x="41897" y="101422"/>
                </a:lnTo>
                <a:lnTo>
                  <a:pt x="15062" y="36690"/>
                </a:lnTo>
                <a:close/>
              </a:path>
              <a:path extrusionOk="0" h="119379" w="351790">
                <a:moveTo>
                  <a:pt x="82600" y="36690"/>
                </a:moveTo>
                <a:lnTo>
                  <a:pt x="69583" y="36690"/>
                </a:lnTo>
                <a:lnTo>
                  <a:pt x="41897" y="101422"/>
                </a:lnTo>
                <a:lnTo>
                  <a:pt x="55062" y="101422"/>
                </a:lnTo>
                <a:lnTo>
                  <a:pt x="82600" y="36690"/>
                </a:lnTo>
                <a:close/>
              </a:path>
              <a:path extrusionOk="0" h="119379" w="351790">
                <a:moveTo>
                  <a:pt x="132740" y="34899"/>
                </a:moveTo>
                <a:lnTo>
                  <a:pt x="97191" y="59542"/>
                </a:lnTo>
                <a:lnTo>
                  <a:pt x="94640" y="77089"/>
                </a:lnTo>
                <a:lnTo>
                  <a:pt x="95275" y="86426"/>
                </a:lnTo>
                <a:lnTo>
                  <a:pt x="124327" y="118651"/>
                </a:lnTo>
                <a:lnTo>
                  <a:pt x="132740" y="119354"/>
                </a:lnTo>
                <a:lnTo>
                  <a:pt x="141158" y="118651"/>
                </a:lnTo>
                <a:lnTo>
                  <a:pt x="148620" y="116541"/>
                </a:lnTo>
                <a:lnTo>
                  <a:pt x="155127" y="113021"/>
                </a:lnTo>
                <a:lnTo>
                  <a:pt x="160394" y="108343"/>
                </a:lnTo>
                <a:lnTo>
                  <a:pt x="125704" y="108343"/>
                </a:lnTo>
                <a:lnTo>
                  <a:pt x="120192" y="105600"/>
                </a:lnTo>
                <a:lnTo>
                  <a:pt x="112255" y="94576"/>
                </a:lnTo>
                <a:lnTo>
                  <a:pt x="110274" y="86918"/>
                </a:lnTo>
                <a:lnTo>
                  <a:pt x="110274" y="67322"/>
                </a:lnTo>
                <a:lnTo>
                  <a:pt x="112255" y="59677"/>
                </a:lnTo>
                <a:lnTo>
                  <a:pt x="120192" y="48666"/>
                </a:lnTo>
                <a:lnTo>
                  <a:pt x="125704" y="45910"/>
                </a:lnTo>
                <a:lnTo>
                  <a:pt x="160380" y="45910"/>
                </a:lnTo>
                <a:lnTo>
                  <a:pt x="155127" y="41243"/>
                </a:lnTo>
                <a:lnTo>
                  <a:pt x="148620" y="37719"/>
                </a:lnTo>
                <a:lnTo>
                  <a:pt x="141158" y="35604"/>
                </a:lnTo>
                <a:lnTo>
                  <a:pt x="132740" y="34899"/>
                </a:lnTo>
                <a:close/>
              </a:path>
              <a:path extrusionOk="0" h="119379" w="351790">
                <a:moveTo>
                  <a:pt x="160380" y="45910"/>
                </a:moveTo>
                <a:lnTo>
                  <a:pt x="139788" y="45910"/>
                </a:lnTo>
                <a:lnTo>
                  <a:pt x="145300" y="48666"/>
                </a:lnTo>
                <a:lnTo>
                  <a:pt x="153238" y="59677"/>
                </a:lnTo>
                <a:lnTo>
                  <a:pt x="155219" y="67322"/>
                </a:lnTo>
                <a:lnTo>
                  <a:pt x="155219" y="86918"/>
                </a:lnTo>
                <a:lnTo>
                  <a:pt x="153238" y="94576"/>
                </a:lnTo>
                <a:lnTo>
                  <a:pt x="145300" y="105600"/>
                </a:lnTo>
                <a:lnTo>
                  <a:pt x="139788" y="108343"/>
                </a:lnTo>
                <a:lnTo>
                  <a:pt x="160394" y="108343"/>
                </a:lnTo>
                <a:lnTo>
                  <a:pt x="170840" y="77089"/>
                </a:lnTo>
                <a:lnTo>
                  <a:pt x="170206" y="67792"/>
                </a:lnTo>
                <a:lnTo>
                  <a:pt x="168303" y="59542"/>
                </a:lnTo>
                <a:lnTo>
                  <a:pt x="165128" y="52337"/>
                </a:lnTo>
                <a:lnTo>
                  <a:pt x="160680" y="46177"/>
                </a:lnTo>
                <a:lnTo>
                  <a:pt x="160380" y="45910"/>
                </a:lnTo>
                <a:close/>
              </a:path>
              <a:path extrusionOk="0" h="119379" w="351790">
                <a:moveTo>
                  <a:pt x="235191" y="36690"/>
                </a:moveTo>
                <a:lnTo>
                  <a:pt x="191147" y="36690"/>
                </a:lnTo>
                <a:lnTo>
                  <a:pt x="191147" y="47701"/>
                </a:lnTo>
                <a:lnTo>
                  <a:pt x="220535" y="47701"/>
                </a:lnTo>
                <a:lnTo>
                  <a:pt x="220535" y="117500"/>
                </a:lnTo>
                <a:lnTo>
                  <a:pt x="235191" y="117500"/>
                </a:lnTo>
                <a:lnTo>
                  <a:pt x="235191" y="36690"/>
                </a:lnTo>
                <a:close/>
              </a:path>
              <a:path extrusionOk="0" h="119379" w="351790">
                <a:moveTo>
                  <a:pt x="237058" y="0"/>
                </a:moveTo>
                <a:lnTo>
                  <a:pt x="218681" y="0"/>
                </a:lnTo>
                <a:lnTo>
                  <a:pt x="218681" y="18376"/>
                </a:lnTo>
                <a:lnTo>
                  <a:pt x="237058" y="18376"/>
                </a:lnTo>
                <a:lnTo>
                  <a:pt x="237058" y="0"/>
                </a:lnTo>
                <a:close/>
              </a:path>
              <a:path extrusionOk="0" h="119379" w="351790">
                <a:moveTo>
                  <a:pt x="323303" y="34899"/>
                </a:moveTo>
                <a:lnTo>
                  <a:pt x="314617" y="34899"/>
                </a:lnTo>
                <a:lnTo>
                  <a:pt x="307389" y="35673"/>
                </a:lnTo>
                <a:lnTo>
                  <a:pt x="281268" y="70208"/>
                </a:lnTo>
                <a:lnTo>
                  <a:pt x="280682" y="79768"/>
                </a:lnTo>
                <a:lnTo>
                  <a:pt x="281178" y="88443"/>
                </a:lnTo>
                <a:lnTo>
                  <a:pt x="301104" y="119354"/>
                </a:lnTo>
                <a:lnTo>
                  <a:pt x="310222" y="119354"/>
                </a:lnTo>
                <a:lnTo>
                  <a:pt x="317794" y="118290"/>
                </a:lnTo>
                <a:lnTo>
                  <a:pt x="324735" y="115096"/>
                </a:lnTo>
                <a:lnTo>
                  <a:pt x="331043" y="109774"/>
                </a:lnTo>
                <a:lnTo>
                  <a:pt x="333263" y="106857"/>
                </a:lnTo>
                <a:lnTo>
                  <a:pt x="313347" y="106857"/>
                </a:lnTo>
                <a:lnTo>
                  <a:pt x="305896" y="105074"/>
                </a:lnTo>
                <a:lnTo>
                  <a:pt x="300574" y="99723"/>
                </a:lnTo>
                <a:lnTo>
                  <a:pt x="297380" y="90805"/>
                </a:lnTo>
                <a:lnTo>
                  <a:pt x="296439" y="79768"/>
                </a:lnTo>
                <a:lnTo>
                  <a:pt x="296316" y="68046"/>
                </a:lnTo>
                <a:lnTo>
                  <a:pt x="298081" y="60071"/>
                </a:lnTo>
                <a:lnTo>
                  <a:pt x="305181" y="48742"/>
                </a:lnTo>
                <a:lnTo>
                  <a:pt x="310172" y="45910"/>
                </a:lnTo>
                <a:lnTo>
                  <a:pt x="336715" y="45910"/>
                </a:lnTo>
                <a:lnTo>
                  <a:pt x="330669" y="38569"/>
                </a:lnTo>
                <a:lnTo>
                  <a:pt x="323303" y="34899"/>
                </a:lnTo>
                <a:close/>
              </a:path>
              <a:path extrusionOk="0" h="119379" w="351790">
                <a:moveTo>
                  <a:pt x="351383" y="102323"/>
                </a:moveTo>
                <a:lnTo>
                  <a:pt x="336715" y="102323"/>
                </a:lnTo>
                <a:lnTo>
                  <a:pt x="336715" y="117500"/>
                </a:lnTo>
                <a:lnTo>
                  <a:pt x="351383" y="117500"/>
                </a:lnTo>
                <a:lnTo>
                  <a:pt x="351383" y="102323"/>
                </a:lnTo>
                <a:close/>
              </a:path>
              <a:path extrusionOk="0" h="119379" w="351790">
                <a:moveTo>
                  <a:pt x="351383" y="0"/>
                </a:moveTo>
                <a:lnTo>
                  <a:pt x="336715" y="0"/>
                </a:lnTo>
                <a:lnTo>
                  <a:pt x="336715" y="45910"/>
                </a:lnTo>
                <a:lnTo>
                  <a:pt x="323176" y="45910"/>
                </a:lnTo>
                <a:lnTo>
                  <a:pt x="329869" y="49580"/>
                </a:lnTo>
                <a:lnTo>
                  <a:pt x="336715" y="56921"/>
                </a:lnTo>
                <a:lnTo>
                  <a:pt x="336715" y="91300"/>
                </a:lnTo>
                <a:lnTo>
                  <a:pt x="331154" y="98108"/>
                </a:lnTo>
                <a:lnTo>
                  <a:pt x="325407" y="102970"/>
                </a:lnTo>
                <a:lnTo>
                  <a:pt x="319471" y="105886"/>
                </a:lnTo>
                <a:lnTo>
                  <a:pt x="313347" y="106857"/>
                </a:lnTo>
                <a:lnTo>
                  <a:pt x="333263" y="106857"/>
                </a:lnTo>
                <a:lnTo>
                  <a:pt x="336715" y="102323"/>
                </a:lnTo>
                <a:lnTo>
                  <a:pt x="351383" y="102323"/>
                </a:lnTo>
                <a:lnTo>
                  <a:pt x="351383"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65" name="Google Shape;2365;p189"/>
          <p:cNvSpPr/>
          <p:nvPr/>
        </p:nvSpPr>
        <p:spPr>
          <a:xfrm>
            <a:off x="1500530" y="5112118"/>
            <a:ext cx="1625752" cy="146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66" name="Google Shape;2366;p189"/>
          <p:cNvSpPr/>
          <p:nvPr/>
        </p:nvSpPr>
        <p:spPr>
          <a:xfrm>
            <a:off x="3242602" y="5112130"/>
            <a:ext cx="805815" cy="147320"/>
          </a:xfrm>
          <a:custGeom>
            <a:rect b="b" l="l" r="r" t="t"/>
            <a:pathLst>
              <a:path extrusionOk="0" h="147320" w="805814">
                <a:moveTo>
                  <a:pt x="0" y="100977"/>
                </a:moveTo>
                <a:lnTo>
                  <a:pt x="0" y="114223"/>
                </a:lnTo>
                <a:lnTo>
                  <a:pt x="7803" y="116472"/>
                </a:lnTo>
                <a:lnTo>
                  <a:pt x="15365" y="118075"/>
                </a:lnTo>
                <a:lnTo>
                  <a:pt x="22686" y="119035"/>
                </a:lnTo>
                <a:lnTo>
                  <a:pt x="29768" y="119354"/>
                </a:lnTo>
                <a:lnTo>
                  <a:pt x="37326" y="118930"/>
                </a:lnTo>
                <a:lnTo>
                  <a:pt x="44075" y="117655"/>
                </a:lnTo>
                <a:lnTo>
                  <a:pt x="50014" y="115529"/>
                </a:lnTo>
                <a:lnTo>
                  <a:pt x="55143" y="112547"/>
                </a:lnTo>
                <a:lnTo>
                  <a:pt x="60983" y="108343"/>
                </a:lnTo>
                <a:lnTo>
                  <a:pt x="29463" y="108343"/>
                </a:lnTo>
                <a:lnTo>
                  <a:pt x="22965" y="107883"/>
                </a:lnTo>
                <a:lnTo>
                  <a:pt x="15889" y="106503"/>
                </a:lnTo>
                <a:lnTo>
                  <a:pt x="8234" y="104202"/>
                </a:lnTo>
                <a:lnTo>
                  <a:pt x="0" y="100977"/>
                </a:lnTo>
                <a:close/>
              </a:path>
              <a:path extrusionOk="0" h="147320" w="805814">
                <a:moveTo>
                  <a:pt x="33858" y="34899"/>
                </a:moveTo>
                <a:lnTo>
                  <a:pt x="23736" y="34899"/>
                </a:lnTo>
                <a:lnTo>
                  <a:pt x="15913" y="36906"/>
                </a:lnTo>
                <a:lnTo>
                  <a:pt x="4851" y="44945"/>
                </a:lnTo>
                <a:lnTo>
                  <a:pt x="2082" y="50622"/>
                </a:lnTo>
                <a:lnTo>
                  <a:pt x="2082" y="57962"/>
                </a:lnTo>
                <a:lnTo>
                  <a:pt x="45440" y="87058"/>
                </a:lnTo>
                <a:lnTo>
                  <a:pt x="50076" y="90906"/>
                </a:lnTo>
                <a:lnTo>
                  <a:pt x="50076" y="99288"/>
                </a:lnTo>
                <a:lnTo>
                  <a:pt x="48133" y="102323"/>
                </a:lnTo>
                <a:lnTo>
                  <a:pt x="40347" y="107137"/>
                </a:lnTo>
                <a:lnTo>
                  <a:pt x="35420" y="108343"/>
                </a:lnTo>
                <a:lnTo>
                  <a:pt x="60983" y="108343"/>
                </a:lnTo>
                <a:lnTo>
                  <a:pt x="61442" y="108013"/>
                </a:lnTo>
                <a:lnTo>
                  <a:pt x="64592" y="101917"/>
                </a:lnTo>
                <a:lnTo>
                  <a:pt x="64592" y="89027"/>
                </a:lnTo>
                <a:lnTo>
                  <a:pt x="63119" y="84747"/>
                </a:lnTo>
                <a:lnTo>
                  <a:pt x="57213" y="78143"/>
                </a:lnTo>
                <a:lnTo>
                  <a:pt x="52362" y="75311"/>
                </a:lnTo>
                <a:lnTo>
                  <a:pt x="19799" y="63919"/>
                </a:lnTo>
                <a:lnTo>
                  <a:pt x="16141" y="60642"/>
                </a:lnTo>
                <a:lnTo>
                  <a:pt x="16141" y="53352"/>
                </a:lnTo>
                <a:lnTo>
                  <a:pt x="17741" y="50749"/>
                </a:lnTo>
                <a:lnTo>
                  <a:pt x="24142" y="46875"/>
                </a:lnTo>
                <a:lnTo>
                  <a:pt x="28422" y="45910"/>
                </a:lnTo>
                <a:lnTo>
                  <a:pt x="60274" y="45910"/>
                </a:lnTo>
                <a:lnTo>
                  <a:pt x="60274" y="38392"/>
                </a:lnTo>
                <a:lnTo>
                  <a:pt x="52987" y="36865"/>
                </a:lnTo>
                <a:lnTo>
                  <a:pt x="46156" y="35774"/>
                </a:lnTo>
                <a:lnTo>
                  <a:pt x="39780" y="35118"/>
                </a:lnTo>
                <a:lnTo>
                  <a:pt x="33858" y="34899"/>
                </a:lnTo>
                <a:close/>
              </a:path>
              <a:path extrusionOk="0" h="147320" w="805814">
                <a:moveTo>
                  <a:pt x="60274" y="45910"/>
                </a:moveTo>
                <a:lnTo>
                  <a:pt x="33782" y="45910"/>
                </a:lnTo>
                <a:lnTo>
                  <a:pt x="39930" y="46184"/>
                </a:lnTo>
                <a:lnTo>
                  <a:pt x="46394" y="47007"/>
                </a:lnTo>
                <a:lnTo>
                  <a:pt x="53175" y="48380"/>
                </a:lnTo>
                <a:lnTo>
                  <a:pt x="60274" y="50304"/>
                </a:lnTo>
                <a:lnTo>
                  <a:pt x="60274" y="45910"/>
                </a:lnTo>
                <a:close/>
              </a:path>
              <a:path extrusionOk="0" h="147320" w="805814">
                <a:moveTo>
                  <a:pt x="150151" y="45910"/>
                </a:moveTo>
                <a:lnTo>
                  <a:pt x="126834" y="45910"/>
                </a:lnTo>
                <a:lnTo>
                  <a:pt x="131025" y="47129"/>
                </a:lnTo>
                <a:lnTo>
                  <a:pt x="136093" y="51993"/>
                </a:lnTo>
                <a:lnTo>
                  <a:pt x="137350" y="56057"/>
                </a:lnTo>
                <a:lnTo>
                  <a:pt x="137350" y="68681"/>
                </a:lnTo>
                <a:lnTo>
                  <a:pt x="128270" y="68681"/>
                </a:lnTo>
                <a:lnTo>
                  <a:pt x="119563" y="69160"/>
                </a:lnTo>
                <a:lnTo>
                  <a:pt x="87642" y="88201"/>
                </a:lnTo>
                <a:lnTo>
                  <a:pt x="87642" y="103035"/>
                </a:lnTo>
                <a:lnTo>
                  <a:pt x="90043" y="108369"/>
                </a:lnTo>
                <a:lnTo>
                  <a:pt x="99618" y="116801"/>
                </a:lnTo>
                <a:lnTo>
                  <a:pt x="105702" y="118910"/>
                </a:lnTo>
                <a:lnTo>
                  <a:pt x="113093" y="118910"/>
                </a:lnTo>
                <a:lnTo>
                  <a:pt x="119720" y="118212"/>
                </a:lnTo>
                <a:lnTo>
                  <a:pt x="126358" y="116119"/>
                </a:lnTo>
                <a:lnTo>
                  <a:pt x="133006" y="112630"/>
                </a:lnTo>
                <a:lnTo>
                  <a:pt x="139661" y="107746"/>
                </a:lnTo>
                <a:lnTo>
                  <a:pt x="154929" y="107746"/>
                </a:lnTo>
                <a:lnTo>
                  <a:pt x="154622" y="107607"/>
                </a:lnTo>
                <a:lnTo>
                  <a:pt x="154351" y="107149"/>
                </a:lnTo>
                <a:lnTo>
                  <a:pt x="112699" y="107149"/>
                </a:lnTo>
                <a:lnTo>
                  <a:pt x="109270" y="105968"/>
                </a:lnTo>
                <a:lnTo>
                  <a:pt x="104114" y="101206"/>
                </a:lnTo>
                <a:lnTo>
                  <a:pt x="102887" y="98221"/>
                </a:lnTo>
                <a:lnTo>
                  <a:pt x="102819" y="94132"/>
                </a:lnTo>
                <a:lnTo>
                  <a:pt x="104702" y="87000"/>
                </a:lnTo>
                <a:lnTo>
                  <a:pt x="110355" y="81908"/>
                </a:lnTo>
                <a:lnTo>
                  <a:pt x="119776" y="78855"/>
                </a:lnTo>
                <a:lnTo>
                  <a:pt x="132969" y="77838"/>
                </a:lnTo>
                <a:lnTo>
                  <a:pt x="152019" y="77838"/>
                </a:lnTo>
                <a:lnTo>
                  <a:pt x="151992" y="51993"/>
                </a:lnTo>
                <a:lnTo>
                  <a:pt x="150151" y="45910"/>
                </a:lnTo>
                <a:close/>
              </a:path>
              <a:path extrusionOk="0" h="147320" w="805814">
                <a:moveTo>
                  <a:pt x="154929" y="107746"/>
                </a:moveTo>
                <a:lnTo>
                  <a:pt x="139661" y="107746"/>
                </a:lnTo>
                <a:lnTo>
                  <a:pt x="142189" y="115189"/>
                </a:lnTo>
                <a:lnTo>
                  <a:pt x="147053" y="118910"/>
                </a:lnTo>
                <a:lnTo>
                  <a:pt x="156794" y="118910"/>
                </a:lnTo>
                <a:lnTo>
                  <a:pt x="160515" y="118122"/>
                </a:lnTo>
                <a:lnTo>
                  <a:pt x="165404" y="116535"/>
                </a:lnTo>
                <a:lnTo>
                  <a:pt x="164184" y="108496"/>
                </a:lnTo>
                <a:lnTo>
                  <a:pt x="156578" y="108496"/>
                </a:lnTo>
                <a:lnTo>
                  <a:pt x="154929" y="107746"/>
                </a:lnTo>
                <a:close/>
              </a:path>
              <a:path extrusionOk="0" h="147320" w="805814">
                <a:moveTo>
                  <a:pt x="164071" y="107746"/>
                </a:moveTo>
                <a:lnTo>
                  <a:pt x="161937" y="108242"/>
                </a:lnTo>
                <a:lnTo>
                  <a:pt x="160401" y="108496"/>
                </a:lnTo>
                <a:lnTo>
                  <a:pt x="164184" y="108496"/>
                </a:lnTo>
                <a:lnTo>
                  <a:pt x="164071" y="107746"/>
                </a:lnTo>
                <a:close/>
              </a:path>
              <a:path extrusionOk="0" h="147320" w="805814">
                <a:moveTo>
                  <a:pt x="152019" y="77838"/>
                </a:moveTo>
                <a:lnTo>
                  <a:pt x="137350" y="77838"/>
                </a:lnTo>
                <a:lnTo>
                  <a:pt x="137350" y="98221"/>
                </a:lnTo>
                <a:lnTo>
                  <a:pt x="130162" y="104178"/>
                </a:lnTo>
                <a:lnTo>
                  <a:pt x="123367" y="107149"/>
                </a:lnTo>
                <a:lnTo>
                  <a:pt x="154351" y="107149"/>
                </a:lnTo>
                <a:lnTo>
                  <a:pt x="152539" y="104089"/>
                </a:lnTo>
                <a:lnTo>
                  <a:pt x="152086" y="101206"/>
                </a:lnTo>
                <a:lnTo>
                  <a:pt x="152019" y="77838"/>
                </a:lnTo>
                <a:close/>
              </a:path>
              <a:path extrusionOk="0" h="147320" w="805814">
                <a:moveTo>
                  <a:pt x="134175" y="34899"/>
                </a:moveTo>
                <a:lnTo>
                  <a:pt x="123926" y="34899"/>
                </a:lnTo>
                <a:lnTo>
                  <a:pt x="116966" y="35247"/>
                </a:lnTo>
                <a:lnTo>
                  <a:pt x="109764" y="36291"/>
                </a:lnTo>
                <a:lnTo>
                  <a:pt x="102322" y="38033"/>
                </a:lnTo>
                <a:lnTo>
                  <a:pt x="94640" y="40474"/>
                </a:lnTo>
                <a:lnTo>
                  <a:pt x="94640" y="53060"/>
                </a:lnTo>
                <a:lnTo>
                  <a:pt x="101393" y="49934"/>
                </a:lnTo>
                <a:lnTo>
                  <a:pt x="108034" y="47699"/>
                </a:lnTo>
                <a:lnTo>
                  <a:pt x="114562" y="46357"/>
                </a:lnTo>
                <a:lnTo>
                  <a:pt x="120980" y="45910"/>
                </a:lnTo>
                <a:lnTo>
                  <a:pt x="150151" y="45910"/>
                </a:lnTo>
                <a:lnTo>
                  <a:pt x="149898" y="45072"/>
                </a:lnTo>
                <a:lnTo>
                  <a:pt x="141427" y="36931"/>
                </a:lnTo>
                <a:lnTo>
                  <a:pt x="134175" y="34899"/>
                </a:lnTo>
                <a:close/>
              </a:path>
              <a:path extrusionOk="0" h="147320" w="805814">
                <a:moveTo>
                  <a:pt x="190169" y="36690"/>
                </a:moveTo>
                <a:lnTo>
                  <a:pt x="175107" y="36690"/>
                </a:lnTo>
                <a:lnTo>
                  <a:pt x="208584" y="117500"/>
                </a:lnTo>
                <a:lnTo>
                  <a:pt x="223316" y="117500"/>
                </a:lnTo>
                <a:lnTo>
                  <a:pt x="230156" y="101422"/>
                </a:lnTo>
                <a:lnTo>
                  <a:pt x="216992" y="101422"/>
                </a:lnTo>
                <a:lnTo>
                  <a:pt x="190169" y="36690"/>
                </a:lnTo>
                <a:close/>
              </a:path>
              <a:path extrusionOk="0" h="147320" w="805814">
                <a:moveTo>
                  <a:pt x="257695" y="36690"/>
                </a:moveTo>
                <a:lnTo>
                  <a:pt x="244678" y="36690"/>
                </a:lnTo>
                <a:lnTo>
                  <a:pt x="216992" y="101422"/>
                </a:lnTo>
                <a:lnTo>
                  <a:pt x="230156" y="101422"/>
                </a:lnTo>
                <a:lnTo>
                  <a:pt x="257695" y="36690"/>
                </a:lnTo>
                <a:close/>
              </a:path>
              <a:path extrusionOk="0" h="147320" w="805814">
                <a:moveTo>
                  <a:pt x="310515" y="34899"/>
                </a:moveTo>
                <a:lnTo>
                  <a:pt x="275107" y="60831"/>
                </a:lnTo>
                <a:lnTo>
                  <a:pt x="272415" y="77978"/>
                </a:lnTo>
                <a:lnTo>
                  <a:pt x="273115" y="87374"/>
                </a:lnTo>
                <a:lnTo>
                  <a:pt x="305840" y="118685"/>
                </a:lnTo>
                <a:lnTo>
                  <a:pt x="315658" y="119354"/>
                </a:lnTo>
                <a:lnTo>
                  <a:pt x="322178" y="119038"/>
                </a:lnTo>
                <a:lnTo>
                  <a:pt x="329014" y="118089"/>
                </a:lnTo>
                <a:lnTo>
                  <a:pt x="336166" y="116509"/>
                </a:lnTo>
                <a:lnTo>
                  <a:pt x="343636" y="114300"/>
                </a:lnTo>
                <a:lnTo>
                  <a:pt x="343636" y="108343"/>
                </a:lnTo>
                <a:lnTo>
                  <a:pt x="317665" y="108343"/>
                </a:lnTo>
                <a:lnTo>
                  <a:pt x="305320" y="106627"/>
                </a:lnTo>
                <a:lnTo>
                  <a:pt x="296270" y="101477"/>
                </a:lnTo>
                <a:lnTo>
                  <a:pt x="290513" y="92897"/>
                </a:lnTo>
                <a:lnTo>
                  <a:pt x="288048" y="80886"/>
                </a:lnTo>
                <a:lnTo>
                  <a:pt x="343115" y="80886"/>
                </a:lnTo>
                <a:lnTo>
                  <a:pt x="343115" y="76200"/>
                </a:lnTo>
                <a:lnTo>
                  <a:pt x="342799" y="69875"/>
                </a:lnTo>
                <a:lnTo>
                  <a:pt x="288493" y="69875"/>
                </a:lnTo>
                <a:lnTo>
                  <a:pt x="289191" y="62331"/>
                </a:lnTo>
                <a:lnTo>
                  <a:pt x="291363" y="56451"/>
                </a:lnTo>
                <a:lnTo>
                  <a:pt x="298653" y="48018"/>
                </a:lnTo>
                <a:lnTo>
                  <a:pt x="303403" y="45910"/>
                </a:lnTo>
                <a:lnTo>
                  <a:pt x="335776" y="45910"/>
                </a:lnTo>
                <a:lnTo>
                  <a:pt x="335191" y="44945"/>
                </a:lnTo>
                <a:lnTo>
                  <a:pt x="330676" y="40552"/>
                </a:lnTo>
                <a:lnTo>
                  <a:pt x="325058" y="37412"/>
                </a:lnTo>
                <a:lnTo>
                  <a:pt x="318337" y="35528"/>
                </a:lnTo>
                <a:lnTo>
                  <a:pt x="310515" y="34899"/>
                </a:lnTo>
                <a:close/>
              </a:path>
              <a:path extrusionOk="0" h="147320" w="805814">
                <a:moveTo>
                  <a:pt x="343636" y="102692"/>
                </a:moveTo>
                <a:lnTo>
                  <a:pt x="336712" y="105166"/>
                </a:lnTo>
                <a:lnTo>
                  <a:pt x="330074" y="106932"/>
                </a:lnTo>
                <a:lnTo>
                  <a:pt x="323725" y="107991"/>
                </a:lnTo>
                <a:lnTo>
                  <a:pt x="317665" y="108343"/>
                </a:lnTo>
                <a:lnTo>
                  <a:pt x="343636" y="108343"/>
                </a:lnTo>
                <a:lnTo>
                  <a:pt x="343636" y="102692"/>
                </a:lnTo>
                <a:close/>
              </a:path>
              <a:path extrusionOk="0" h="147320" w="805814">
                <a:moveTo>
                  <a:pt x="335776" y="45910"/>
                </a:moveTo>
                <a:lnTo>
                  <a:pt x="309257" y="45910"/>
                </a:lnTo>
                <a:lnTo>
                  <a:pt x="317232" y="47277"/>
                </a:lnTo>
                <a:lnTo>
                  <a:pt x="322927" y="51379"/>
                </a:lnTo>
                <a:lnTo>
                  <a:pt x="326343" y="58217"/>
                </a:lnTo>
                <a:lnTo>
                  <a:pt x="327482" y="67792"/>
                </a:lnTo>
                <a:lnTo>
                  <a:pt x="327482" y="69875"/>
                </a:lnTo>
                <a:lnTo>
                  <a:pt x="342799" y="69875"/>
                </a:lnTo>
                <a:lnTo>
                  <a:pt x="342620" y="66294"/>
                </a:lnTo>
                <a:lnTo>
                  <a:pt x="341134" y="57781"/>
                </a:lnTo>
                <a:lnTo>
                  <a:pt x="338658" y="50664"/>
                </a:lnTo>
                <a:lnTo>
                  <a:pt x="335776" y="45910"/>
                </a:lnTo>
                <a:close/>
              </a:path>
              <a:path extrusionOk="0" h="147320" w="805814">
                <a:moveTo>
                  <a:pt x="381342" y="36690"/>
                </a:moveTo>
                <a:lnTo>
                  <a:pt x="366687" y="36690"/>
                </a:lnTo>
                <a:lnTo>
                  <a:pt x="366687" y="146888"/>
                </a:lnTo>
                <a:lnTo>
                  <a:pt x="381342" y="146888"/>
                </a:lnTo>
                <a:lnTo>
                  <a:pt x="381342" y="108343"/>
                </a:lnTo>
                <a:lnTo>
                  <a:pt x="394843" y="108343"/>
                </a:lnTo>
                <a:lnTo>
                  <a:pt x="388150" y="104673"/>
                </a:lnTo>
                <a:lnTo>
                  <a:pt x="381342" y="97332"/>
                </a:lnTo>
                <a:lnTo>
                  <a:pt x="381342" y="62877"/>
                </a:lnTo>
                <a:lnTo>
                  <a:pt x="386910" y="56108"/>
                </a:lnTo>
                <a:lnTo>
                  <a:pt x="391950" y="51866"/>
                </a:lnTo>
                <a:lnTo>
                  <a:pt x="381342" y="51866"/>
                </a:lnTo>
                <a:lnTo>
                  <a:pt x="381342" y="36690"/>
                </a:lnTo>
                <a:close/>
              </a:path>
              <a:path extrusionOk="0" h="147320" w="805814">
                <a:moveTo>
                  <a:pt x="430587" y="47396"/>
                </a:moveTo>
                <a:lnTo>
                  <a:pt x="404710" y="47396"/>
                </a:lnTo>
                <a:lnTo>
                  <a:pt x="412169" y="49182"/>
                </a:lnTo>
                <a:lnTo>
                  <a:pt x="417495" y="54540"/>
                </a:lnTo>
                <a:lnTo>
                  <a:pt x="420689" y="63469"/>
                </a:lnTo>
                <a:lnTo>
                  <a:pt x="421754" y="75971"/>
                </a:lnTo>
                <a:lnTo>
                  <a:pt x="421754" y="86194"/>
                </a:lnTo>
                <a:lnTo>
                  <a:pt x="419976" y="94145"/>
                </a:lnTo>
                <a:lnTo>
                  <a:pt x="412889" y="105498"/>
                </a:lnTo>
                <a:lnTo>
                  <a:pt x="407885" y="108343"/>
                </a:lnTo>
                <a:lnTo>
                  <a:pt x="381342" y="108343"/>
                </a:lnTo>
                <a:lnTo>
                  <a:pt x="387400" y="115684"/>
                </a:lnTo>
                <a:lnTo>
                  <a:pt x="394766" y="119354"/>
                </a:lnTo>
                <a:lnTo>
                  <a:pt x="403453" y="119354"/>
                </a:lnTo>
                <a:lnTo>
                  <a:pt x="435038" y="92586"/>
                </a:lnTo>
                <a:lnTo>
                  <a:pt x="437388" y="74409"/>
                </a:lnTo>
                <a:lnTo>
                  <a:pt x="436892" y="65738"/>
                </a:lnTo>
                <a:lnTo>
                  <a:pt x="435405" y="58032"/>
                </a:lnTo>
                <a:lnTo>
                  <a:pt x="432913" y="51269"/>
                </a:lnTo>
                <a:lnTo>
                  <a:pt x="430587" y="47396"/>
                </a:lnTo>
                <a:close/>
              </a:path>
              <a:path extrusionOk="0" h="147320" w="805814">
                <a:moveTo>
                  <a:pt x="416941" y="34899"/>
                </a:moveTo>
                <a:lnTo>
                  <a:pt x="407758" y="34899"/>
                </a:lnTo>
                <a:lnTo>
                  <a:pt x="400193" y="35959"/>
                </a:lnTo>
                <a:lnTo>
                  <a:pt x="393269" y="39139"/>
                </a:lnTo>
                <a:lnTo>
                  <a:pt x="386986" y="44441"/>
                </a:lnTo>
                <a:lnTo>
                  <a:pt x="381342" y="51866"/>
                </a:lnTo>
                <a:lnTo>
                  <a:pt x="391950" y="51866"/>
                </a:lnTo>
                <a:lnTo>
                  <a:pt x="392660" y="51269"/>
                </a:lnTo>
                <a:lnTo>
                  <a:pt x="398593" y="48365"/>
                </a:lnTo>
                <a:lnTo>
                  <a:pt x="404710" y="47396"/>
                </a:lnTo>
                <a:lnTo>
                  <a:pt x="430587" y="47396"/>
                </a:lnTo>
                <a:lnTo>
                  <a:pt x="429450" y="45504"/>
                </a:lnTo>
                <a:lnTo>
                  <a:pt x="424180" y="38430"/>
                </a:lnTo>
                <a:lnTo>
                  <a:pt x="416941" y="34899"/>
                </a:lnTo>
                <a:close/>
              </a:path>
              <a:path extrusionOk="0" h="147320" w="805814">
                <a:moveTo>
                  <a:pt x="492252" y="34899"/>
                </a:moveTo>
                <a:lnTo>
                  <a:pt x="456696" y="59537"/>
                </a:lnTo>
                <a:lnTo>
                  <a:pt x="454152" y="77089"/>
                </a:lnTo>
                <a:lnTo>
                  <a:pt x="454785" y="86420"/>
                </a:lnTo>
                <a:lnTo>
                  <a:pt x="483833" y="118649"/>
                </a:lnTo>
                <a:lnTo>
                  <a:pt x="492252" y="119354"/>
                </a:lnTo>
                <a:lnTo>
                  <a:pt x="500664" y="118649"/>
                </a:lnTo>
                <a:lnTo>
                  <a:pt x="508127" y="116536"/>
                </a:lnTo>
                <a:lnTo>
                  <a:pt x="514636" y="113016"/>
                </a:lnTo>
                <a:lnTo>
                  <a:pt x="519905" y="108343"/>
                </a:lnTo>
                <a:lnTo>
                  <a:pt x="485203" y="108343"/>
                </a:lnTo>
                <a:lnTo>
                  <a:pt x="479691" y="105587"/>
                </a:lnTo>
                <a:lnTo>
                  <a:pt x="471754" y="94576"/>
                </a:lnTo>
                <a:lnTo>
                  <a:pt x="469773" y="86918"/>
                </a:lnTo>
                <a:lnTo>
                  <a:pt x="469773" y="67322"/>
                </a:lnTo>
                <a:lnTo>
                  <a:pt x="471754" y="59677"/>
                </a:lnTo>
                <a:lnTo>
                  <a:pt x="479691" y="48666"/>
                </a:lnTo>
                <a:lnTo>
                  <a:pt x="485203" y="45910"/>
                </a:lnTo>
                <a:lnTo>
                  <a:pt x="519891" y="45910"/>
                </a:lnTo>
                <a:lnTo>
                  <a:pt x="514636" y="41243"/>
                </a:lnTo>
                <a:lnTo>
                  <a:pt x="508127" y="37719"/>
                </a:lnTo>
                <a:lnTo>
                  <a:pt x="500664" y="35604"/>
                </a:lnTo>
                <a:lnTo>
                  <a:pt x="492252" y="34899"/>
                </a:lnTo>
                <a:close/>
              </a:path>
              <a:path extrusionOk="0" h="147320" w="805814">
                <a:moveTo>
                  <a:pt x="519891" y="45910"/>
                </a:moveTo>
                <a:lnTo>
                  <a:pt x="499287" y="45910"/>
                </a:lnTo>
                <a:lnTo>
                  <a:pt x="504799" y="48666"/>
                </a:lnTo>
                <a:lnTo>
                  <a:pt x="512737" y="59677"/>
                </a:lnTo>
                <a:lnTo>
                  <a:pt x="514718" y="67322"/>
                </a:lnTo>
                <a:lnTo>
                  <a:pt x="514718" y="86918"/>
                </a:lnTo>
                <a:lnTo>
                  <a:pt x="512737" y="94576"/>
                </a:lnTo>
                <a:lnTo>
                  <a:pt x="504799" y="105587"/>
                </a:lnTo>
                <a:lnTo>
                  <a:pt x="499287" y="108343"/>
                </a:lnTo>
                <a:lnTo>
                  <a:pt x="519905" y="108343"/>
                </a:lnTo>
                <a:lnTo>
                  <a:pt x="530352" y="77089"/>
                </a:lnTo>
                <a:lnTo>
                  <a:pt x="529716" y="67790"/>
                </a:lnTo>
                <a:lnTo>
                  <a:pt x="527810" y="59537"/>
                </a:lnTo>
                <a:lnTo>
                  <a:pt x="524635" y="52332"/>
                </a:lnTo>
                <a:lnTo>
                  <a:pt x="520192" y="46177"/>
                </a:lnTo>
                <a:lnTo>
                  <a:pt x="519891" y="45910"/>
                </a:lnTo>
                <a:close/>
              </a:path>
              <a:path extrusionOk="0" h="147320" w="805814">
                <a:moveTo>
                  <a:pt x="594702" y="36690"/>
                </a:moveTo>
                <a:lnTo>
                  <a:pt x="550646" y="36690"/>
                </a:lnTo>
                <a:lnTo>
                  <a:pt x="550646" y="47701"/>
                </a:lnTo>
                <a:lnTo>
                  <a:pt x="580034" y="47701"/>
                </a:lnTo>
                <a:lnTo>
                  <a:pt x="580034" y="117500"/>
                </a:lnTo>
                <a:lnTo>
                  <a:pt x="594702" y="117500"/>
                </a:lnTo>
                <a:lnTo>
                  <a:pt x="594702" y="36690"/>
                </a:lnTo>
                <a:close/>
              </a:path>
              <a:path extrusionOk="0" h="147320" w="805814">
                <a:moveTo>
                  <a:pt x="596557" y="0"/>
                </a:moveTo>
                <a:lnTo>
                  <a:pt x="578180" y="0"/>
                </a:lnTo>
                <a:lnTo>
                  <a:pt x="578180" y="18376"/>
                </a:lnTo>
                <a:lnTo>
                  <a:pt x="596557" y="18376"/>
                </a:lnTo>
                <a:lnTo>
                  <a:pt x="596557" y="0"/>
                </a:lnTo>
                <a:close/>
              </a:path>
              <a:path extrusionOk="0" h="147320" w="805814">
                <a:moveTo>
                  <a:pt x="658939" y="36690"/>
                </a:moveTo>
                <a:lnTo>
                  <a:pt x="644283" y="36690"/>
                </a:lnTo>
                <a:lnTo>
                  <a:pt x="644283" y="117500"/>
                </a:lnTo>
                <a:lnTo>
                  <a:pt x="658939" y="117500"/>
                </a:lnTo>
                <a:lnTo>
                  <a:pt x="658939" y="64668"/>
                </a:lnTo>
                <a:lnTo>
                  <a:pt x="664902" y="57734"/>
                </a:lnTo>
                <a:lnTo>
                  <a:pt x="670733" y="52781"/>
                </a:lnTo>
                <a:lnTo>
                  <a:pt x="672486" y="51866"/>
                </a:lnTo>
                <a:lnTo>
                  <a:pt x="658939" y="51866"/>
                </a:lnTo>
                <a:lnTo>
                  <a:pt x="658939" y="36690"/>
                </a:lnTo>
                <a:close/>
              </a:path>
              <a:path extrusionOk="0" h="147320" w="805814">
                <a:moveTo>
                  <a:pt x="707295" y="48818"/>
                </a:moveTo>
                <a:lnTo>
                  <a:pt x="686625" y="48818"/>
                </a:lnTo>
                <a:lnTo>
                  <a:pt x="689902" y="50139"/>
                </a:lnTo>
                <a:lnTo>
                  <a:pt x="693826" y="55448"/>
                </a:lnTo>
                <a:lnTo>
                  <a:pt x="694804" y="59931"/>
                </a:lnTo>
                <a:lnTo>
                  <a:pt x="694804" y="117500"/>
                </a:lnTo>
                <a:lnTo>
                  <a:pt x="709460" y="117500"/>
                </a:lnTo>
                <a:lnTo>
                  <a:pt x="709460" y="62204"/>
                </a:lnTo>
                <a:lnTo>
                  <a:pt x="708024" y="50260"/>
                </a:lnTo>
                <a:lnTo>
                  <a:pt x="707295" y="48818"/>
                </a:lnTo>
                <a:close/>
              </a:path>
              <a:path extrusionOk="0" h="147320" w="805814">
                <a:moveTo>
                  <a:pt x="686473" y="34899"/>
                </a:moveTo>
                <a:lnTo>
                  <a:pt x="678222" y="35959"/>
                </a:lnTo>
                <a:lnTo>
                  <a:pt x="670882" y="39139"/>
                </a:lnTo>
                <a:lnTo>
                  <a:pt x="664454" y="44441"/>
                </a:lnTo>
                <a:lnTo>
                  <a:pt x="658939" y="51866"/>
                </a:lnTo>
                <a:lnTo>
                  <a:pt x="672486" y="51866"/>
                </a:lnTo>
                <a:lnTo>
                  <a:pt x="676432" y="49809"/>
                </a:lnTo>
                <a:lnTo>
                  <a:pt x="682002" y="48818"/>
                </a:lnTo>
                <a:lnTo>
                  <a:pt x="707295" y="48818"/>
                </a:lnTo>
                <a:lnTo>
                  <a:pt x="703714" y="41727"/>
                </a:lnTo>
                <a:lnTo>
                  <a:pt x="696531" y="36606"/>
                </a:lnTo>
                <a:lnTo>
                  <a:pt x="686473" y="34899"/>
                </a:lnTo>
                <a:close/>
              </a:path>
              <a:path extrusionOk="0" h="147320" w="805814">
                <a:moveTo>
                  <a:pt x="768197" y="49555"/>
                </a:moveTo>
                <a:lnTo>
                  <a:pt x="753541" y="49555"/>
                </a:lnTo>
                <a:lnTo>
                  <a:pt x="753541" y="100507"/>
                </a:lnTo>
                <a:lnTo>
                  <a:pt x="755700" y="108635"/>
                </a:lnTo>
                <a:lnTo>
                  <a:pt x="764336" y="117208"/>
                </a:lnTo>
                <a:lnTo>
                  <a:pt x="772464" y="119354"/>
                </a:lnTo>
                <a:lnTo>
                  <a:pt x="791273" y="119354"/>
                </a:lnTo>
                <a:lnTo>
                  <a:pt x="798360" y="118719"/>
                </a:lnTo>
                <a:lnTo>
                  <a:pt x="805700" y="117424"/>
                </a:lnTo>
                <a:lnTo>
                  <a:pt x="805700" y="108343"/>
                </a:lnTo>
                <a:lnTo>
                  <a:pt x="781050" y="108343"/>
                </a:lnTo>
                <a:lnTo>
                  <a:pt x="776122" y="107226"/>
                </a:lnTo>
                <a:lnTo>
                  <a:pt x="768197" y="95542"/>
                </a:lnTo>
                <a:lnTo>
                  <a:pt x="768197" y="49555"/>
                </a:lnTo>
                <a:close/>
              </a:path>
              <a:path extrusionOk="0" h="147320" w="805814">
                <a:moveTo>
                  <a:pt x="805700" y="106260"/>
                </a:moveTo>
                <a:lnTo>
                  <a:pt x="799693" y="107645"/>
                </a:lnTo>
                <a:lnTo>
                  <a:pt x="793623" y="108343"/>
                </a:lnTo>
                <a:lnTo>
                  <a:pt x="805700" y="108343"/>
                </a:lnTo>
                <a:lnTo>
                  <a:pt x="805700" y="106260"/>
                </a:lnTo>
                <a:close/>
              </a:path>
              <a:path extrusionOk="0" h="147320" w="805814">
                <a:moveTo>
                  <a:pt x="804062" y="38544"/>
                </a:moveTo>
                <a:lnTo>
                  <a:pt x="733374" y="38544"/>
                </a:lnTo>
                <a:lnTo>
                  <a:pt x="733374" y="49555"/>
                </a:lnTo>
                <a:lnTo>
                  <a:pt x="804062" y="49555"/>
                </a:lnTo>
                <a:lnTo>
                  <a:pt x="804062" y="38544"/>
                </a:lnTo>
                <a:close/>
              </a:path>
              <a:path extrusionOk="0" h="147320" w="805814">
                <a:moveTo>
                  <a:pt x="768197" y="21132"/>
                </a:moveTo>
                <a:lnTo>
                  <a:pt x="753541" y="21132"/>
                </a:lnTo>
                <a:lnTo>
                  <a:pt x="753541" y="38544"/>
                </a:lnTo>
                <a:lnTo>
                  <a:pt x="768197" y="38544"/>
                </a:lnTo>
                <a:lnTo>
                  <a:pt x="768197" y="2113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67" name="Google Shape;2367;p189"/>
          <p:cNvSpPr/>
          <p:nvPr/>
        </p:nvSpPr>
        <p:spPr>
          <a:xfrm>
            <a:off x="4068749" y="5112130"/>
            <a:ext cx="55244" cy="139700"/>
          </a:xfrm>
          <a:custGeom>
            <a:rect b="b" l="l" r="r" t="t"/>
            <a:pathLst>
              <a:path extrusionOk="0" h="139700" w="55245">
                <a:moveTo>
                  <a:pt x="0" y="0"/>
                </a:moveTo>
                <a:lnTo>
                  <a:pt x="0" y="10121"/>
                </a:lnTo>
                <a:lnTo>
                  <a:pt x="9181" y="12814"/>
                </a:lnTo>
                <a:lnTo>
                  <a:pt x="17235" y="16949"/>
                </a:lnTo>
                <a:lnTo>
                  <a:pt x="39756" y="57947"/>
                </a:lnTo>
                <a:lnTo>
                  <a:pt x="40407" y="69799"/>
                </a:lnTo>
                <a:lnTo>
                  <a:pt x="39754" y="81564"/>
                </a:lnTo>
                <a:lnTo>
                  <a:pt x="24110" y="117023"/>
                </a:lnTo>
                <a:lnTo>
                  <a:pt x="0" y="129400"/>
                </a:lnTo>
                <a:lnTo>
                  <a:pt x="0" y="139522"/>
                </a:lnTo>
                <a:lnTo>
                  <a:pt x="39624" y="117309"/>
                </a:lnTo>
                <a:lnTo>
                  <a:pt x="55061" y="69723"/>
                </a:lnTo>
                <a:lnTo>
                  <a:pt x="54104" y="56302"/>
                </a:lnTo>
                <a:lnTo>
                  <a:pt x="31403" y="13501"/>
                </a:lnTo>
                <a:lnTo>
                  <a:pt x="11572" y="2395"/>
                </a:lnTo>
                <a:lnTo>
                  <a:pt x="0"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68" name="Google Shape;2368;p189"/>
          <p:cNvSpPr/>
          <p:nvPr/>
        </p:nvSpPr>
        <p:spPr>
          <a:xfrm>
            <a:off x="850391" y="4937759"/>
            <a:ext cx="7543800" cy="325120"/>
          </a:xfrm>
          <a:custGeom>
            <a:rect b="b" l="l" r="r" t="t"/>
            <a:pathLst>
              <a:path extrusionOk="0" h="325120" w="7543800">
                <a:moveTo>
                  <a:pt x="0" y="0"/>
                </a:moveTo>
                <a:lnTo>
                  <a:pt x="7543800" y="0"/>
                </a:lnTo>
                <a:lnTo>
                  <a:pt x="7543800" y="324612"/>
                </a:lnTo>
                <a:lnTo>
                  <a:pt x="0" y="324612"/>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69" name="Google Shape;2369;p189"/>
          <p:cNvSpPr txBox="1"/>
          <p:nvPr/>
        </p:nvSpPr>
        <p:spPr>
          <a:xfrm>
            <a:off x="929980" y="5001031"/>
            <a:ext cx="3156585"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void rollback(Savepoint savepoint)</a:t>
            </a:r>
            <a:endParaRPr b="0" i="0" sz="1200" u="none" cap="none" strike="noStrike">
              <a:solidFill>
                <a:schemeClr val="dk1"/>
              </a:solidFill>
              <a:latin typeface="Oi"/>
              <a:ea typeface="Oi"/>
              <a:cs typeface="Oi"/>
              <a:sym typeface="Oi"/>
            </a:endParaRPr>
          </a:p>
        </p:txBody>
      </p:sp>
      <p:sp>
        <p:nvSpPr>
          <p:cNvPr id="2370" name="Google Shape;2370;p189"/>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Database Management Systems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9"/>
          <p:cNvSpPr txBox="1"/>
          <p:nvPr>
            <p:ph idx="1" type="body"/>
          </p:nvPr>
        </p:nvSpPr>
        <p:spPr>
          <a:xfrm>
            <a:off x="0" y="914400"/>
            <a:ext cx="9144000" cy="838200"/>
          </a:xfrm>
          <a:prstGeom prst="rect">
            <a:avLst/>
          </a:prstGeom>
          <a:solidFill>
            <a:srgbClr val="FDE9D8"/>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None/>
            </a:pPr>
            <a:r>
              <a:rPr lang="en-US" sz="2000"/>
              <a:t>Int    x = 24; byte b =  x;</a:t>
            </a:r>
            <a:endParaRPr/>
          </a:p>
          <a:p>
            <a:pPr indent="0" lvl="0" marL="0" rtl="0" algn="ctr">
              <a:lnSpc>
                <a:spcPct val="100000"/>
              </a:lnSpc>
              <a:spcBef>
                <a:spcPts val="400"/>
              </a:spcBef>
              <a:spcAft>
                <a:spcPts val="0"/>
              </a:spcAft>
              <a:buClr>
                <a:schemeClr val="dk1"/>
              </a:buClr>
              <a:buSzPts val="2000"/>
              <a:buNone/>
            </a:pPr>
            <a:r>
              <a:rPr lang="en-US" sz="2000"/>
              <a:t>//won’t work!!</a:t>
            </a:r>
            <a:endParaRPr/>
          </a:p>
        </p:txBody>
      </p:sp>
      <p:sp>
        <p:nvSpPr>
          <p:cNvPr id="516" name="Google Shape;516;p1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pic>
        <p:nvPicPr>
          <p:cNvPr id="517" name="Google Shape;517;p19"/>
          <p:cNvPicPr preferRelativeResize="0"/>
          <p:nvPr/>
        </p:nvPicPr>
        <p:blipFill rotWithShape="1">
          <a:blip r:embed="rId3">
            <a:alphaModFix/>
          </a:blip>
          <a:srcRect b="0" l="0" r="0" t="0"/>
          <a:stretch/>
        </p:blipFill>
        <p:spPr>
          <a:xfrm>
            <a:off x="2496418" y="2209800"/>
            <a:ext cx="4056782" cy="4135842"/>
          </a:xfrm>
          <a:prstGeom prst="rect">
            <a:avLst/>
          </a:prstGeom>
          <a:noFill/>
          <a:ln>
            <a:noFill/>
          </a:ln>
        </p:spPr>
      </p:pic>
      <p:pic>
        <p:nvPicPr>
          <p:cNvPr id="518" name="Google Shape;518;p19"/>
          <p:cNvPicPr preferRelativeResize="0"/>
          <p:nvPr/>
        </p:nvPicPr>
        <p:blipFill rotWithShape="1">
          <a:blip r:embed="rId4">
            <a:alphaModFix/>
          </a:blip>
          <a:srcRect b="0" l="0" r="0" t="0"/>
          <a:stretch/>
        </p:blipFill>
        <p:spPr>
          <a:xfrm>
            <a:off x="2061133" y="5486400"/>
            <a:ext cx="1182923" cy="11430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190"/>
          <p:cNvSpPr/>
          <p:nvPr/>
        </p:nvSpPr>
        <p:spPr>
          <a:xfrm>
            <a:off x="1026469" y="1307884"/>
            <a:ext cx="2534991" cy="3297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76" name="Google Shape;2376;p190"/>
          <p:cNvSpPr/>
          <p:nvPr/>
        </p:nvSpPr>
        <p:spPr>
          <a:xfrm>
            <a:off x="2042947" y="1342796"/>
            <a:ext cx="158115" cy="84455"/>
          </a:xfrm>
          <a:custGeom>
            <a:rect b="b" l="l" r="r" t="t"/>
            <a:pathLst>
              <a:path extrusionOk="0" h="84455" w="158114">
                <a:moveTo>
                  <a:pt x="42646" y="0"/>
                </a:moveTo>
                <a:lnTo>
                  <a:pt x="6343" y="17288"/>
                </a:lnTo>
                <a:lnTo>
                  <a:pt x="0" y="42189"/>
                </a:lnTo>
                <a:lnTo>
                  <a:pt x="714" y="51736"/>
                </a:lnTo>
                <a:lnTo>
                  <a:pt x="25276" y="81708"/>
                </a:lnTo>
                <a:lnTo>
                  <a:pt x="43980" y="84467"/>
                </a:lnTo>
                <a:lnTo>
                  <a:pt x="50459" y="84187"/>
                </a:lnTo>
                <a:lnTo>
                  <a:pt x="56946" y="83346"/>
                </a:lnTo>
                <a:lnTo>
                  <a:pt x="63443" y="81949"/>
                </a:lnTo>
                <a:lnTo>
                  <a:pt x="69951" y="79997"/>
                </a:lnTo>
                <a:lnTo>
                  <a:pt x="69951" y="73444"/>
                </a:lnTo>
                <a:lnTo>
                  <a:pt x="36512" y="73444"/>
                </a:lnTo>
                <a:lnTo>
                  <a:pt x="29083" y="70688"/>
                </a:lnTo>
                <a:lnTo>
                  <a:pt x="18326" y="59626"/>
                </a:lnTo>
                <a:lnTo>
                  <a:pt x="15633" y="51968"/>
                </a:lnTo>
                <a:lnTo>
                  <a:pt x="15633" y="32524"/>
                </a:lnTo>
                <a:lnTo>
                  <a:pt x="18148" y="24904"/>
                </a:lnTo>
                <a:lnTo>
                  <a:pt x="28219" y="13792"/>
                </a:lnTo>
                <a:lnTo>
                  <a:pt x="35153" y="11010"/>
                </a:lnTo>
                <a:lnTo>
                  <a:pt x="68465" y="11010"/>
                </a:lnTo>
                <a:lnTo>
                  <a:pt x="68465" y="3873"/>
                </a:lnTo>
                <a:lnTo>
                  <a:pt x="61965" y="2180"/>
                </a:lnTo>
                <a:lnTo>
                  <a:pt x="55494" y="969"/>
                </a:lnTo>
                <a:lnTo>
                  <a:pt x="49054" y="242"/>
                </a:lnTo>
                <a:lnTo>
                  <a:pt x="42646" y="0"/>
                </a:lnTo>
                <a:close/>
              </a:path>
              <a:path extrusionOk="0" h="84455" w="158114">
                <a:moveTo>
                  <a:pt x="69951" y="68465"/>
                </a:moveTo>
                <a:lnTo>
                  <a:pt x="61074" y="71793"/>
                </a:lnTo>
                <a:lnTo>
                  <a:pt x="53086" y="73444"/>
                </a:lnTo>
                <a:lnTo>
                  <a:pt x="69951" y="73444"/>
                </a:lnTo>
                <a:lnTo>
                  <a:pt x="69951" y="68465"/>
                </a:lnTo>
                <a:close/>
              </a:path>
              <a:path extrusionOk="0" h="84455" w="158114">
                <a:moveTo>
                  <a:pt x="68465" y="11010"/>
                </a:moveTo>
                <a:lnTo>
                  <a:pt x="50723" y="11010"/>
                </a:lnTo>
                <a:lnTo>
                  <a:pt x="58889" y="12725"/>
                </a:lnTo>
                <a:lnTo>
                  <a:pt x="68465" y="16154"/>
                </a:lnTo>
                <a:lnTo>
                  <a:pt x="68465" y="11010"/>
                </a:lnTo>
                <a:close/>
              </a:path>
              <a:path extrusionOk="0" h="84455" w="158114">
                <a:moveTo>
                  <a:pt x="107518" y="1790"/>
                </a:moveTo>
                <a:lnTo>
                  <a:pt x="92862" y="1790"/>
                </a:lnTo>
                <a:lnTo>
                  <a:pt x="92862" y="82600"/>
                </a:lnTo>
                <a:lnTo>
                  <a:pt x="107518" y="82600"/>
                </a:lnTo>
                <a:lnTo>
                  <a:pt x="107518" y="29768"/>
                </a:lnTo>
                <a:lnTo>
                  <a:pt x="113481" y="22834"/>
                </a:lnTo>
                <a:lnTo>
                  <a:pt x="119311" y="17881"/>
                </a:lnTo>
                <a:lnTo>
                  <a:pt x="121065" y="16967"/>
                </a:lnTo>
                <a:lnTo>
                  <a:pt x="107518" y="16967"/>
                </a:lnTo>
                <a:lnTo>
                  <a:pt x="107518" y="1790"/>
                </a:lnTo>
                <a:close/>
              </a:path>
              <a:path extrusionOk="0" h="84455" w="158114">
                <a:moveTo>
                  <a:pt x="155872" y="13919"/>
                </a:moveTo>
                <a:lnTo>
                  <a:pt x="135191" y="13919"/>
                </a:lnTo>
                <a:lnTo>
                  <a:pt x="138480" y="15239"/>
                </a:lnTo>
                <a:lnTo>
                  <a:pt x="142405" y="20548"/>
                </a:lnTo>
                <a:lnTo>
                  <a:pt x="143383" y="25031"/>
                </a:lnTo>
                <a:lnTo>
                  <a:pt x="143383" y="82600"/>
                </a:lnTo>
                <a:lnTo>
                  <a:pt x="158038" y="82600"/>
                </a:lnTo>
                <a:lnTo>
                  <a:pt x="158038" y="27317"/>
                </a:lnTo>
                <a:lnTo>
                  <a:pt x="156602" y="15366"/>
                </a:lnTo>
                <a:lnTo>
                  <a:pt x="155872" y="13919"/>
                </a:lnTo>
                <a:close/>
              </a:path>
              <a:path extrusionOk="0" h="84455" w="158114">
                <a:moveTo>
                  <a:pt x="135051" y="0"/>
                </a:moveTo>
                <a:lnTo>
                  <a:pt x="126800" y="1059"/>
                </a:lnTo>
                <a:lnTo>
                  <a:pt x="119460" y="4240"/>
                </a:lnTo>
                <a:lnTo>
                  <a:pt x="113032" y="9542"/>
                </a:lnTo>
                <a:lnTo>
                  <a:pt x="107518" y="16967"/>
                </a:lnTo>
                <a:lnTo>
                  <a:pt x="121065" y="16967"/>
                </a:lnTo>
                <a:lnTo>
                  <a:pt x="125011" y="14909"/>
                </a:lnTo>
                <a:lnTo>
                  <a:pt x="130581" y="13919"/>
                </a:lnTo>
                <a:lnTo>
                  <a:pt x="155872" y="13919"/>
                </a:lnTo>
                <a:lnTo>
                  <a:pt x="152293" y="6829"/>
                </a:lnTo>
                <a:lnTo>
                  <a:pt x="145110" y="1707"/>
                </a:lnTo>
                <a:lnTo>
                  <a:pt x="13505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77" name="Google Shape;2377;p190"/>
          <p:cNvSpPr/>
          <p:nvPr/>
        </p:nvSpPr>
        <p:spPr>
          <a:xfrm>
            <a:off x="1028557" y="1856536"/>
            <a:ext cx="434340" cy="147320"/>
          </a:xfrm>
          <a:custGeom>
            <a:rect b="b" l="l" r="r" t="t"/>
            <a:pathLst>
              <a:path extrusionOk="0" h="147319" w="434340">
                <a:moveTo>
                  <a:pt x="34823" y="49555"/>
                </a:moveTo>
                <a:lnTo>
                  <a:pt x="20167" y="49555"/>
                </a:lnTo>
                <a:lnTo>
                  <a:pt x="20167" y="100507"/>
                </a:lnTo>
                <a:lnTo>
                  <a:pt x="22313" y="108635"/>
                </a:lnTo>
                <a:lnTo>
                  <a:pt x="30949" y="117208"/>
                </a:lnTo>
                <a:lnTo>
                  <a:pt x="39090" y="119354"/>
                </a:lnTo>
                <a:lnTo>
                  <a:pt x="57886" y="119354"/>
                </a:lnTo>
                <a:lnTo>
                  <a:pt x="64985" y="118719"/>
                </a:lnTo>
                <a:lnTo>
                  <a:pt x="72326" y="117424"/>
                </a:lnTo>
                <a:lnTo>
                  <a:pt x="72326" y="108343"/>
                </a:lnTo>
                <a:lnTo>
                  <a:pt x="47675" y="108343"/>
                </a:lnTo>
                <a:lnTo>
                  <a:pt x="42748" y="107226"/>
                </a:lnTo>
                <a:lnTo>
                  <a:pt x="34823" y="95542"/>
                </a:lnTo>
                <a:lnTo>
                  <a:pt x="34823" y="49555"/>
                </a:lnTo>
                <a:close/>
              </a:path>
              <a:path extrusionOk="0" h="147319" w="434340">
                <a:moveTo>
                  <a:pt x="72326" y="106260"/>
                </a:moveTo>
                <a:lnTo>
                  <a:pt x="66306" y="107645"/>
                </a:lnTo>
                <a:lnTo>
                  <a:pt x="60248" y="108343"/>
                </a:lnTo>
                <a:lnTo>
                  <a:pt x="72326" y="108343"/>
                </a:lnTo>
                <a:lnTo>
                  <a:pt x="72326" y="106260"/>
                </a:lnTo>
                <a:close/>
              </a:path>
              <a:path extrusionOk="0" h="147319" w="434340">
                <a:moveTo>
                  <a:pt x="70688" y="38544"/>
                </a:moveTo>
                <a:lnTo>
                  <a:pt x="0" y="38544"/>
                </a:lnTo>
                <a:lnTo>
                  <a:pt x="0" y="49555"/>
                </a:lnTo>
                <a:lnTo>
                  <a:pt x="70688" y="49555"/>
                </a:lnTo>
                <a:lnTo>
                  <a:pt x="70688" y="38544"/>
                </a:lnTo>
                <a:close/>
              </a:path>
              <a:path extrusionOk="0" h="147319" w="434340">
                <a:moveTo>
                  <a:pt x="34823" y="21132"/>
                </a:moveTo>
                <a:lnTo>
                  <a:pt x="20167" y="21132"/>
                </a:lnTo>
                <a:lnTo>
                  <a:pt x="20167" y="38544"/>
                </a:lnTo>
                <a:lnTo>
                  <a:pt x="34823" y="38544"/>
                </a:lnTo>
                <a:lnTo>
                  <a:pt x="34823" y="21132"/>
                </a:lnTo>
                <a:close/>
              </a:path>
              <a:path extrusionOk="0" h="147319" w="434340">
                <a:moveTo>
                  <a:pt x="119341" y="36690"/>
                </a:moveTo>
                <a:lnTo>
                  <a:pt x="104686" y="36690"/>
                </a:lnTo>
                <a:lnTo>
                  <a:pt x="104686" y="117500"/>
                </a:lnTo>
                <a:lnTo>
                  <a:pt x="119341" y="117500"/>
                </a:lnTo>
                <a:lnTo>
                  <a:pt x="119341" y="64884"/>
                </a:lnTo>
                <a:lnTo>
                  <a:pt x="123952" y="58635"/>
                </a:lnTo>
                <a:lnTo>
                  <a:pt x="128384" y="54203"/>
                </a:lnTo>
                <a:lnTo>
                  <a:pt x="132191" y="51866"/>
                </a:lnTo>
                <a:lnTo>
                  <a:pt x="119341" y="51866"/>
                </a:lnTo>
                <a:lnTo>
                  <a:pt x="119341" y="36690"/>
                </a:lnTo>
                <a:close/>
              </a:path>
              <a:path extrusionOk="0" h="147319" w="434340">
                <a:moveTo>
                  <a:pt x="164363" y="47701"/>
                </a:moveTo>
                <a:lnTo>
                  <a:pt x="149186" y="47701"/>
                </a:lnTo>
                <a:lnTo>
                  <a:pt x="151168" y="47942"/>
                </a:lnTo>
                <a:lnTo>
                  <a:pt x="153352" y="48437"/>
                </a:lnTo>
                <a:lnTo>
                  <a:pt x="153352" y="59677"/>
                </a:lnTo>
                <a:lnTo>
                  <a:pt x="164363" y="59677"/>
                </a:lnTo>
                <a:lnTo>
                  <a:pt x="164363" y="47701"/>
                </a:lnTo>
                <a:close/>
              </a:path>
              <a:path extrusionOk="0" h="147319" w="434340">
                <a:moveTo>
                  <a:pt x="153746" y="34899"/>
                </a:moveTo>
                <a:lnTo>
                  <a:pt x="149326" y="34899"/>
                </a:lnTo>
                <a:lnTo>
                  <a:pt x="140394" y="35959"/>
                </a:lnTo>
                <a:lnTo>
                  <a:pt x="132419" y="39139"/>
                </a:lnTo>
                <a:lnTo>
                  <a:pt x="125402" y="44441"/>
                </a:lnTo>
                <a:lnTo>
                  <a:pt x="119341" y="51866"/>
                </a:lnTo>
                <a:lnTo>
                  <a:pt x="132191" y="51866"/>
                </a:lnTo>
                <a:lnTo>
                  <a:pt x="136867" y="48996"/>
                </a:lnTo>
                <a:lnTo>
                  <a:pt x="141795" y="47701"/>
                </a:lnTo>
                <a:lnTo>
                  <a:pt x="164363" y="47701"/>
                </a:lnTo>
                <a:lnTo>
                  <a:pt x="164363" y="36753"/>
                </a:lnTo>
                <a:lnTo>
                  <a:pt x="158750" y="35521"/>
                </a:lnTo>
                <a:lnTo>
                  <a:pt x="153746" y="34899"/>
                </a:lnTo>
                <a:close/>
              </a:path>
              <a:path extrusionOk="0" h="147319" w="434340">
                <a:moveTo>
                  <a:pt x="194729" y="36690"/>
                </a:moveTo>
                <a:lnTo>
                  <a:pt x="179527" y="36690"/>
                </a:lnTo>
                <a:lnTo>
                  <a:pt x="213461" y="113931"/>
                </a:lnTo>
                <a:lnTo>
                  <a:pt x="207035" y="127571"/>
                </a:lnTo>
                <a:lnTo>
                  <a:pt x="204381" y="131419"/>
                </a:lnTo>
                <a:lnTo>
                  <a:pt x="199326" y="134988"/>
                </a:lnTo>
                <a:lnTo>
                  <a:pt x="195275" y="135877"/>
                </a:lnTo>
                <a:lnTo>
                  <a:pt x="183769" y="135877"/>
                </a:lnTo>
                <a:lnTo>
                  <a:pt x="183769" y="146888"/>
                </a:lnTo>
                <a:lnTo>
                  <a:pt x="198158" y="146888"/>
                </a:lnTo>
                <a:lnTo>
                  <a:pt x="204431" y="145491"/>
                </a:lnTo>
                <a:lnTo>
                  <a:pt x="213258" y="139890"/>
                </a:lnTo>
                <a:lnTo>
                  <a:pt x="217055" y="134937"/>
                </a:lnTo>
                <a:lnTo>
                  <a:pt x="234100" y="96773"/>
                </a:lnTo>
                <a:lnTo>
                  <a:pt x="221119" y="96773"/>
                </a:lnTo>
                <a:lnTo>
                  <a:pt x="194729" y="36690"/>
                </a:lnTo>
                <a:close/>
              </a:path>
              <a:path extrusionOk="0" h="147319" w="434340">
                <a:moveTo>
                  <a:pt x="260934" y="36690"/>
                </a:moveTo>
                <a:lnTo>
                  <a:pt x="247764" y="36690"/>
                </a:lnTo>
                <a:lnTo>
                  <a:pt x="221119" y="96773"/>
                </a:lnTo>
                <a:lnTo>
                  <a:pt x="234100" y="96773"/>
                </a:lnTo>
                <a:lnTo>
                  <a:pt x="260934" y="36690"/>
                </a:lnTo>
                <a:close/>
              </a:path>
              <a:path extrusionOk="0" h="147319" w="434340">
                <a:moveTo>
                  <a:pt x="433806" y="0"/>
                </a:moveTo>
                <a:lnTo>
                  <a:pt x="425691" y="0"/>
                </a:lnTo>
                <a:lnTo>
                  <a:pt x="411987" y="1338"/>
                </a:lnTo>
                <a:lnTo>
                  <a:pt x="402196" y="5354"/>
                </a:lnTo>
                <a:lnTo>
                  <a:pt x="396319" y="12049"/>
                </a:lnTo>
                <a:lnTo>
                  <a:pt x="394360" y="21424"/>
                </a:lnTo>
                <a:lnTo>
                  <a:pt x="394399" y="24777"/>
                </a:lnTo>
                <a:lnTo>
                  <a:pt x="394716" y="27749"/>
                </a:lnTo>
                <a:lnTo>
                  <a:pt x="397941" y="44716"/>
                </a:lnTo>
                <a:lnTo>
                  <a:pt x="398284" y="46710"/>
                </a:lnTo>
                <a:lnTo>
                  <a:pt x="398462" y="48666"/>
                </a:lnTo>
                <a:lnTo>
                  <a:pt x="398462" y="59677"/>
                </a:lnTo>
                <a:lnTo>
                  <a:pt x="392899" y="64223"/>
                </a:lnTo>
                <a:lnTo>
                  <a:pt x="375018" y="64223"/>
                </a:lnTo>
                <a:lnTo>
                  <a:pt x="375018" y="75234"/>
                </a:lnTo>
                <a:lnTo>
                  <a:pt x="392899" y="75234"/>
                </a:lnTo>
                <a:lnTo>
                  <a:pt x="398462" y="79794"/>
                </a:lnTo>
                <a:lnTo>
                  <a:pt x="398462" y="90855"/>
                </a:lnTo>
                <a:lnTo>
                  <a:pt x="398284" y="92824"/>
                </a:lnTo>
                <a:lnTo>
                  <a:pt x="397941" y="94805"/>
                </a:lnTo>
                <a:lnTo>
                  <a:pt x="394716" y="111772"/>
                </a:lnTo>
                <a:lnTo>
                  <a:pt x="394399" y="114744"/>
                </a:lnTo>
                <a:lnTo>
                  <a:pt x="394360" y="125044"/>
                </a:lnTo>
                <a:lnTo>
                  <a:pt x="397052" y="130352"/>
                </a:lnTo>
                <a:lnTo>
                  <a:pt x="407822" y="137693"/>
                </a:lnTo>
                <a:lnTo>
                  <a:pt x="415569" y="139522"/>
                </a:lnTo>
                <a:lnTo>
                  <a:pt x="433806" y="139522"/>
                </a:lnTo>
                <a:lnTo>
                  <a:pt x="433806" y="128511"/>
                </a:lnTo>
                <a:lnTo>
                  <a:pt x="420535" y="128511"/>
                </a:lnTo>
                <a:lnTo>
                  <a:pt x="415328" y="127609"/>
                </a:lnTo>
                <a:lnTo>
                  <a:pt x="409270" y="123990"/>
                </a:lnTo>
                <a:lnTo>
                  <a:pt x="407758" y="120853"/>
                </a:lnTo>
                <a:lnTo>
                  <a:pt x="407758" y="114744"/>
                </a:lnTo>
                <a:lnTo>
                  <a:pt x="408000" y="112433"/>
                </a:lnTo>
                <a:lnTo>
                  <a:pt x="410692" y="95821"/>
                </a:lnTo>
                <a:lnTo>
                  <a:pt x="410959" y="93014"/>
                </a:lnTo>
                <a:lnTo>
                  <a:pt x="410959" y="90779"/>
                </a:lnTo>
                <a:lnTo>
                  <a:pt x="410047" y="83383"/>
                </a:lnTo>
                <a:lnTo>
                  <a:pt x="407312" y="77408"/>
                </a:lnTo>
                <a:lnTo>
                  <a:pt x="402756" y="72854"/>
                </a:lnTo>
                <a:lnTo>
                  <a:pt x="396379" y="69722"/>
                </a:lnTo>
                <a:lnTo>
                  <a:pt x="406095" y="66547"/>
                </a:lnTo>
                <a:lnTo>
                  <a:pt x="410923" y="59677"/>
                </a:lnTo>
                <a:lnTo>
                  <a:pt x="410959" y="46685"/>
                </a:lnTo>
                <a:lnTo>
                  <a:pt x="410679" y="43802"/>
                </a:lnTo>
                <a:lnTo>
                  <a:pt x="410108" y="40335"/>
                </a:lnTo>
                <a:lnTo>
                  <a:pt x="408000" y="27063"/>
                </a:lnTo>
                <a:lnTo>
                  <a:pt x="407758" y="24777"/>
                </a:lnTo>
                <a:lnTo>
                  <a:pt x="407758" y="18681"/>
                </a:lnTo>
                <a:lnTo>
                  <a:pt x="409270" y="15544"/>
                </a:lnTo>
                <a:lnTo>
                  <a:pt x="415328" y="11912"/>
                </a:lnTo>
                <a:lnTo>
                  <a:pt x="420535" y="11010"/>
                </a:lnTo>
                <a:lnTo>
                  <a:pt x="433806" y="11010"/>
                </a:lnTo>
                <a:lnTo>
                  <a:pt x="433806"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78" name="Google Shape;2378;p190"/>
          <p:cNvSpPr/>
          <p:nvPr/>
        </p:nvSpPr>
        <p:spPr>
          <a:xfrm>
            <a:off x="1213891" y="2220429"/>
            <a:ext cx="3452456" cy="3261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79" name="Google Shape;2379;p190"/>
          <p:cNvSpPr/>
          <p:nvPr/>
        </p:nvSpPr>
        <p:spPr>
          <a:xfrm>
            <a:off x="1207350" y="2770924"/>
            <a:ext cx="6139720" cy="69552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0" name="Google Shape;2380;p190"/>
          <p:cNvSpPr/>
          <p:nvPr/>
        </p:nvSpPr>
        <p:spPr>
          <a:xfrm>
            <a:off x="7483779" y="2953804"/>
            <a:ext cx="251460" cy="118110"/>
          </a:xfrm>
          <a:custGeom>
            <a:rect b="b" l="l" r="r" t="t"/>
            <a:pathLst>
              <a:path extrusionOk="0" h="118110" w="251459">
                <a:moveTo>
                  <a:pt x="18376" y="0"/>
                </a:moveTo>
                <a:lnTo>
                  <a:pt x="0" y="0"/>
                </a:lnTo>
                <a:lnTo>
                  <a:pt x="3721" y="40411"/>
                </a:lnTo>
                <a:lnTo>
                  <a:pt x="14655" y="40411"/>
                </a:lnTo>
                <a:lnTo>
                  <a:pt x="18376" y="0"/>
                </a:lnTo>
                <a:close/>
              </a:path>
              <a:path extrusionOk="0" h="118110" w="251459">
                <a:moveTo>
                  <a:pt x="55067" y="0"/>
                </a:moveTo>
                <a:lnTo>
                  <a:pt x="36690" y="0"/>
                </a:lnTo>
                <a:lnTo>
                  <a:pt x="40411" y="40411"/>
                </a:lnTo>
                <a:lnTo>
                  <a:pt x="51346" y="40411"/>
                </a:lnTo>
                <a:lnTo>
                  <a:pt x="55067" y="0"/>
                </a:lnTo>
                <a:close/>
              </a:path>
              <a:path extrusionOk="0" h="118110" w="251459">
                <a:moveTo>
                  <a:pt x="217373" y="83566"/>
                </a:moveTo>
                <a:lnTo>
                  <a:pt x="206362" y="83566"/>
                </a:lnTo>
                <a:lnTo>
                  <a:pt x="206362" y="117500"/>
                </a:lnTo>
                <a:lnTo>
                  <a:pt x="217373" y="117500"/>
                </a:lnTo>
                <a:lnTo>
                  <a:pt x="217373" y="83566"/>
                </a:lnTo>
                <a:close/>
              </a:path>
              <a:path extrusionOk="0" h="118110" w="251459">
                <a:moveTo>
                  <a:pt x="251307" y="72555"/>
                </a:moveTo>
                <a:lnTo>
                  <a:pt x="172427" y="72555"/>
                </a:lnTo>
                <a:lnTo>
                  <a:pt x="172427" y="83566"/>
                </a:lnTo>
                <a:lnTo>
                  <a:pt x="251307" y="83566"/>
                </a:lnTo>
                <a:lnTo>
                  <a:pt x="251307" y="72555"/>
                </a:lnTo>
                <a:close/>
              </a:path>
              <a:path extrusionOk="0" h="118110" w="251459">
                <a:moveTo>
                  <a:pt x="217373" y="38557"/>
                </a:moveTo>
                <a:lnTo>
                  <a:pt x="206362" y="38557"/>
                </a:lnTo>
                <a:lnTo>
                  <a:pt x="206362" y="72555"/>
                </a:lnTo>
                <a:lnTo>
                  <a:pt x="217373" y="72555"/>
                </a:lnTo>
                <a:lnTo>
                  <a:pt x="217373" y="38557"/>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1" name="Google Shape;2381;p190"/>
          <p:cNvSpPr/>
          <p:nvPr/>
        </p:nvSpPr>
        <p:spPr>
          <a:xfrm>
            <a:off x="1207350" y="3685324"/>
            <a:ext cx="1093228" cy="3297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2" name="Google Shape;2382;p190"/>
          <p:cNvSpPr/>
          <p:nvPr/>
        </p:nvSpPr>
        <p:spPr>
          <a:xfrm>
            <a:off x="2320569" y="3685324"/>
            <a:ext cx="2806026" cy="32978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3" name="Google Shape;2383;p190"/>
          <p:cNvSpPr/>
          <p:nvPr/>
        </p:nvSpPr>
        <p:spPr>
          <a:xfrm>
            <a:off x="1207350" y="4233964"/>
            <a:ext cx="173990" cy="139700"/>
          </a:xfrm>
          <a:custGeom>
            <a:rect b="b" l="l" r="r" t="t"/>
            <a:pathLst>
              <a:path extrusionOk="0" h="139700" w="173990">
                <a:moveTo>
                  <a:pt x="80733" y="0"/>
                </a:moveTo>
                <a:lnTo>
                  <a:pt x="68453" y="0"/>
                </a:lnTo>
                <a:lnTo>
                  <a:pt x="0" y="139522"/>
                </a:lnTo>
                <a:lnTo>
                  <a:pt x="12268" y="139522"/>
                </a:lnTo>
                <a:lnTo>
                  <a:pt x="80733" y="0"/>
                </a:lnTo>
                <a:close/>
              </a:path>
              <a:path extrusionOk="0" h="139700" w="173990">
                <a:moveTo>
                  <a:pt x="173697" y="0"/>
                </a:moveTo>
                <a:lnTo>
                  <a:pt x="161417" y="0"/>
                </a:lnTo>
                <a:lnTo>
                  <a:pt x="92963" y="139522"/>
                </a:lnTo>
                <a:lnTo>
                  <a:pt x="105232" y="139522"/>
                </a:lnTo>
                <a:lnTo>
                  <a:pt x="173697"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4" name="Google Shape;2384;p190"/>
          <p:cNvSpPr/>
          <p:nvPr/>
        </p:nvSpPr>
        <p:spPr>
          <a:xfrm>
            <a:off x="1493672" y="4255096"/>
            <a:ext cx="619125" cy="98425"/>
          </a:xfrm>
          <a:custGeom>
            <a:rect b="b" l="l" r="r" t="t"/>
            <a:pathLst>
              <a:path extrusionOk="0" h="98425" w="619125">
                <a:moveTo>
                  <a:pt x="64516" y="888"/>
                </a:moveTo>
                <a:lnTo>
                  <a:pt x="0" y="888"/>
                </a:lnTo>
                <a:lnTo>
                  <a:pt x="0" y="96367"/>
                </a:lnTo>
                <a:lnTo>
                  <a:pt x="67945" y="96367"/>
                </a:lnTo>
                <a:lnTo>
                  <a:pt x="67945" y="85356"/>
                </a:lnTo>
                <a:lnTo>
                  <a:pt x="14655" y="85356"/>
                </a:lnTo>
                <a:lnTo>
                  <a:pt x="14655" y="51866"/>
                </a:lnTo>
                <a:lnTo>
                  <a:pt x="56921" y="51866"/>
                </a:lnTo>
                <a:lnTo>
                  <a:pt x="56921" y="40855"/>
                </a:lnTo>
                <a:lnTo>
                  <a:pt x="14655" y="40855"/>
                </a:lnTo>
                <a:lnTo>
                  <a:pt x="14655" y="11912"/>
                </a:lnTo>
                <a:lnTo>
                  <a:pt x="64516" y="11912"/>
                </a:lnTo>
                <a:lnTo>
                  <a:pt x="64516" y="888"/>
                </a:lnTo>
                <a:close/>
              </a:path>
              <a:path extrusionOk="0" h="98425" w="619125">
                <a:moveTo>
                  <a:pt x="102273" y="15557"/>
                </a:moveTo>
                <a:lnTo>
                  <a:pt x="83959" y="15557"/>
                </a:lnTo>
                <a:lnTo>
                  <a:pt x="113868" y="55511"/>
                </a:lnTo>
                <a:lnTo>
                  <a:pt x="83807" y="96367"/>
                </a:lnTo>
                <a:lnTo>
                  <a:pt x="98615" y="96367"/>
                </a:lnTo>
                <a:lnTo>
                  <a:pt x="121323" y="65468"/>
                </a:lnTo>
                <a:lnTo>
                  <a:pt x="139636" y="65468"/>
                </a:lnTo>
                <a:lnTo>
                  <a:pt x="132156" y="55473"/>
                </a:lnTo>
                <a:lnTo>
                  <a:pt x="139072" y="45427"/>
                </a:lnTo>
                <a:lnTo>
                  <a:pt x="124637" y="45427"/>
                </a:lnTo>
                <a:lnTo>
                  <a:pt x="102273" y="15557"/>
                </a:lnTo>
                <a:close/>
              </a:path>
              <a:path extrusionOk="0" h="98425" w="619125">
                <a:moveTo>
                  <a:pt x="139636" y="65468"/>
                </a:moveTo>
                <a:lnTo>
                  <a:pt x="121323" y="65468"/>
                </a:lnTo>
                <a:lnTo>
                  <a:pt x="144449" y="96367"/>
                </a:lnTo>
                <a:lnTo>
                  <a:pt x="162763" y="96367"/>
                </a:lnTo>
                <a:lnTo>
                  <a:pt x="139636" y="65468"/>
                </a:lnTo>
                <a:close/>
              </a:path>
              <a:path extrusionOk="0" h="98425" w="619125">
                <a:moveTo>
                  <a:pt x="159639" y="15557"/>
                </a:moveTo>
                <a:lnTo>
                  <a:pt x="145122" y="15557"/>
                </a:lnTo>
                <a:lnTo>
                  <a:pt x="124637" y="45427"/>
                </a:lnTo>
                <a:lnTo>
                  <a:pt x="139072" y="45427"/>
                </a:lnTo>
                <a:lnTo>
                  <a:pt x="159639" y="15557"/>
                </a:lnTo>
                <a:close/>
              </a:path>
              <a:path extrusionOk="0" h="98425" w="619125">
                <a:moveTo>
                  <a:pt x="216928" y="13766"/>
                </a:moveTo>
                <a:lnTo>
                  <a:pt x="181514" y="39700"/>
                </a:lnTo>
                <a:lnTo>
                  <a:pt x="178828" y="56857"/>
                </a:lnTo>
                <a:lnTo>
                  <a:pt x="179526" y="66252"/>
                </a:lnTo>
                <a:lnTo>
                  <a:pt x="212241" y="97552"/>
                </a:lnTo>
                <a:lnTo>
                  <a:pt x="222059" y="98221"/>
                </a:lnTo>
                <a:lnTo>
                  <a:pt x="228579" y="97907"/>
                </a:lnTo>
                <a:lnTo>
                  <a:pt x="235415" y="96961"/>
                </a:lnTo>
                <a:lnTo>
                  <a:pt x="242567" y="95382"/>
                </a:lnTo>
                <a:lnTo>
                  <a:pt x="250037" y="93167"/>
                </a:lnTo>
                <a:lnTo>
                  <a:pt x="250037" y="87210"/>
                </a:lnTo>
                <a:lnTo>
                  <a:pt x="224066" y="87210"/>
                </a:lnTo>
                <a:lnTo>
                  <a:pt x="211721" y="85496"/>
                </a:lnTo>
                <a:lnTo>
                  <a:pt x="202671" y="80349"/>
                </a:lnTo>
                <a:lnTo>
                  <a:pt x="196914" y="71769"/>
                </a:lnTo>
                <a:lnTo>
                  <a:pt x="194449" y="59753"/>
                </a:lnTo>
                <a:lnTo>
                  <a:pt x="249516" y="59753"/>
                </a:lnTo>
                <a:lnTo>
                  <a:pt x="249516" y="55067"/>
                </a:lnTo>
                <a:lnTo>
                  <a:pt x="249200" y="48742"/>
                </a:lnTo>
                <a:lnTo>
                  <a:pt x="194894" y="48742"/>
                </a:lnTo>
                <a:lnTo>
                  <a:pt x="195592" y="41198"/>
                </a:lnTo>
                <a:lnTo>
                  <a:pt x="197764" y="35318"/>
                </a:lnTo>
                <a:lnTo>
                  <a:pt x="205054" y="26885"/>
                </a:lnTo>
                <a:lnTo>
                  <a:pt x="209804" y="24777"/>
                </a:lnTo>
                <a:lnTo>
                  <a:pt x="242177" y="24777"/>
                </a:lnTo>
                <a:lnTo>
                  <a:pt x="241592" y="23812"/>
                </a:lnTo>
                <a:lnTo>
                  <a:pt x="237077" y="19419"/>
                </a:lnTo>
                <a:lnTo>
                  <a:pt x="231460" y="16279"/>
                </a:lnTo>
                <a:lnTo>
                  <a:pt x="224743" y="14395"/>
                </a:lnTo>
                <a:lnTo>
                  <a:pt x="216928" y="13766"/>
                </a:lnTo>
                <a:close/>
              </a:path>
              <a:path extrusionOk="0" h="98425" w="619125">
                <a:moveTo>
                  <a:pt x="250037" y="81559"/>
                </a:moveTo>
                <a:lnTo>
                  <a:pt x="243113" y="84033"/>
                </a:lnTo>
                <a:lnTo>
                  <a:pt x="236475" y="85799"/>
                </a:lnTo>
                <a:lnTo>
                  <a:pt x="230126" y="86858"/>
                </a:lnTo>
                <a:lnTo>
                  <a:pt x="224066" y="87210"/>
                </a:lnTo>
                <a:lnTo>
                  <a:pt x="250037" y="87210"/>
                </a:lnTo>
                <a:lnTo>
                  <a:pt x="250037" y="81559"/>
                </a:lnTo>
                <a:close/>
              </a:path>
              <a:path extrusionOk="0" h="98425" w="619125">
                <a:moveTo>
                  <a:pt x="242177" y="24777"/>
                </a:moveTo>
                <a:lnTo>
                  <a:pt x="215658" y="24777"/>
                </a:lnTo>
                <a:lnTo>
                  <a:pt x="223633" y="26146"/>
                </a:lnTo>
                <a:lnTo>
                  <a:pt x="229328" y="30251"/>
                </a:lnTo>
                <a:lnTo>
                  <a:pt x="232744" y="37089"/>
                </a:lnTo>
                <a:lnTo>
                  <a:pt x="233883" y="46659"/>
                </a:lnTo>
                <a:lnTo>
                  <a:pt x="233883" y="48742"/>
                </a:lnTo>
                <a:lnTo>
                  <a:pt x="249200" y="48742"/>
                </a:lnTo>
                <a:lnTo>
                  <a:pt x="249021" y="45161"/>
                </a:lnTo>
                <a:lnTo>
                  <a:pt x="247535" y="36649"/>
                </a:lnTo>
                <a:lnTo>
                  <a:pt x="245059" y="29531"/>
                </a:lnTo>
                <a:lnTo>
                  <a:pt x="242177" y="24777"/>
                </a:lnTo>
                <a:close/>
              </a:path>
              <a:path extrusionOk="0" h="98425" w="619125">
                <a:moveTo>
                  <a:pt x="316064" y="13766"/>
                </a:moveTo>
                <a:lnTo>
                  <a:pt x="279761" y="31054"/>
                </a:lnTo>
                <a:lnTo>
                  <a:pt x="273418" y="55956"/>
                </a:lnTo>
                <a:lnTo>
                  <a:pt x="274132" y="65502"/>
                </a:lnTo>
                <a:lnTo>
                  <a:pt x="298694" y="95469"/>
                </a:lnTo>
                <a:lnTo>
                  <a:pt x="317398" y="98221"/>
                </a:lnTo>
                <a:lnTo>
                  <a:pt x="323879" y="97943"/>
                </a:lnTo>
                <a:lnTo>
                  <a:pt x="330369" y="97107"/>
                </a:lnTo>
                <a:lnTo>
                  <a:pt x="336866" y="95714"/>
                </a:lnTo>
                <a:lnTo>
                  <a:pt x="343369" y="93764"/>
                </a:lnTo>
                <a:lnTo>
                  <a:pt x="343369" y="87210"/>
                </a:lnTo>
                <a:lnTo>
                  <a:pt x="309930" y="87210"/>
                </a:lnTo>
                <a:lnTo>
                  <a:pt x="302501" y="84454"/>
                </a:lnTo>
                <a:lnTo>
                  <a:pt x="291744" y="73380"/>
                </a:lnTo>
                <a:lnTo>
                  <a:pt x="289052" y="65735"/>
                </a:lnTo>
                <a:lnTo>
                  <a:pt x="289052" y="46291"/>
                </a:lnTo>
                <a:lnTo>
                  <a:pt x="291566" y="38671"/>
                </a:lnTo>
                <a:lnTo>
                  <a:pt x="301637" y="27558"/>
                </a:lnTo>
                <a:lnTo>
                  <a:pt x="308571" y="24777"/>
                </a:lnTo>
                <a:lnTo>
                  <a:pt x="341884" y="24777"/>
                </a:lnTo>
                <a:lnTo>
                  <a:pt x="341884" y="17640"/>
                </a:lnTo>
                <a:lnTo>
                  <a:pt x="335385" y="15947"/>
                </a:lnTo>
                <a:lnTo>
                  <a:pt x="328917" y="14736"/>
                </a:lnTo>
                <a:lnTo>
                  <a:pt x="322478" y="14009"/>
                </a:lnTo>
                <a:lnTo>
                  <a:pt x="316064" y="13766"/>
                </a:lnTo>
                <a:close/>
              </a:path>
              <a:path extrusionOk="0" h="98425" w="619125">
                <a:moveTo>
                  <a:pt x="343369" y="82232"/>
                </a:moveTo>
                <a:lnTo>
                  <a:pt x="334492" y="85547"/>
                </a:lnTo>
                <a:lnTo>
                  <a:pt x="326504" y="87210"/>
                </a:lnTo>
                <a:lnTo>
                  <a:pt x="343369" y="87210"/>
                </a:lnTo>
                <a:lnTo>
                  <a:pt x="343369" y="82232"/>
                </a:lnTo>
                <a:close/>
              </a:path>
              <a:path extrusionOk="0" h="98425" w="619125">
                <a:moveTo>
                  <a:pt x="341884" y="24777"/>
                </a:moveTo>
                <a:lnTo>
                  <a:pt x="324154" y="24777"/>
                </a:lnTo>
                <a:lnTo>
                  <a:pt x="332308" y="26492"/>
                </a:lnTo>
                <a:lnTo>
                  <a:pt x="341884" y="29921"/>
                </a:lnTo>
                <a:lnTo>
                  <a:pt x="341884" y="24777"/>
                </a:lnTo>
                <a:close/>
              </a:path>
              <a:path extrusionOk="0" h="98425" w="619125">
                <a:moveTo>
                  <a:pt x="380492" y="15557"/>
                </a:moveTo>
                <a:lnTo>
                  <a:pt x="365836" y="15557"/>
                </a:lnTo>
                <a:lnTo>
                  <a:pt x="365836" y="70840"/>
                </a:lnTo>
                <a:lnTo>
                  <a:pt x="367267" y="82823"/>
                </a:lnTo>
                <a:lnTo>
                  <a:pt x="371562" y="91379"/>
                </a:lnTo>
                <a:lnTo>
                  <a:pt x="378721" y="96511"/>
                </a:lnTo>
                <a:lnTo>
                  <a:pt x="388747" y="98221"/>
                </a:lnTo>
                <a:lnTo>
                  <a:pt x="397031" y="97157"/>
                </a:lnTo>
                <a:lnTo>
                  <a:pt x="404394" y="93964"/>
                </a:lnTo>
                <a:lnTo>
                  <a:pt x="410837" y="88642"/>
                </a:lnTo>
                <a:lnTo>
                  <a:pt x="414042" y="84315"/>
                </a:lnTo>
                <a:lnTo>
                  <a:pt x="388632" y="84315"/>
                </a:lnTo>
                <a:lnTo>
                  <a:pt x="385330" y="82981"/>
                </a:lnTo>
                <a:lnTo>
                  <a:pt x="381457" y="77673"/>
                </a:lnTo>
                <a:lnTo>
                  <a:pt x="380492" y="73177"/>
                </a:lnTo>
                <a:lnTo>
                  <a:pt x="380492" y="15557"/>
                </a:lnTo>
                <a:close/>
              </a:path>
              <a:path extrusionOk="0" h="98425" w="619125">
                <a:moveTo>
                  <a:pt x="431012" y="81191"/>
                </a:moveTo>
                <a:lnTo>
                  <a:pt x="416356" y="81191"/>
                </a:lnTo>
                <a:lnTo>
                  <a:pt x="416356" y="96367"/>
                </a:lnTo>
                <a:lnTo>
                  <a:pt x="431012" y="96367"/>
                </a:lnTo>
                <a:lnTo>
                  <a:pt x="431012" y="81191"/>
                </a:lnTo>
                <a:close/>
              </a:path>
              <a:path extrusionOk="0" h="98425" w="619125">
                <a:moveTo>
                  <a:pt x="431012" y="15557"/>
                </a:moveTo>
                <a:lnTo>
                  <a:pt x="416356" y="15557"/>
                </a:lnTo>
                <a:lnTo>
                  <a:pt x="416356" y="68389"/>
                </a:lnTo>
                <a:lnTo>
                  <a:pt x="410393" y="75357"/>
                </a:lnTo>
                <a:lnTo>
                  <a:pt x="404563" y="80333"/>
                </a:lnTo>
                <a:lnTo>
                  <a:pt x="398863" y="83319"/>
                </a:lnTo>
                <a:lnTo>
                  <a:pt x="393293" y="84315"/>
                </a:lnTo>
                <a:lnTo>
                  <a:pt x="414042" y="84315"/>
                </a:lnTo>
                <a:lnTo>
                  <a:pt x="416356" y="81191"/>
                </a:lnTo>
                <a:lnTo>
                  <a:pt x="431012" y="81191"/>
                </a:lnTo>
                <a:lnTo>
                  <a:pt x="431012" y="15557"/>
                </a:lnTo>
                <a:close/>
              </a:path>
              <a:path extrusionOk="0" h="98425" w="619125">
                <a:moveTo>
                  <a:pt x="490194" y="28422"/>
                </a:moveTo>
                <a:lnTo>
                  <a:pt x="475538" y="28422"/>
                </a:lnTo>
                <a:lnTo>
                  <a:pt x="475538" y="79374"/>
                </a:lnTo>
                <a:lnTo>
                  <a:pt x="477697" y="87502"/>
                </a:lnTo>
                <a:lnTo>
                  <a:pt x="486333" y="96088"/>
                </a:lnTo>
                <a:lnTo>
                  <a:pt x="494461" y="98221"/>
                </a:lnTo>
                <a:lnTo>
                  <a:pt x="513270" y="98221"/>
                </a:lnTo>
                <a:lnTo>
                  <a:pt x="520357" y="97586"/>
                </a:lnTo>
                <a:lnTo>
                  <a:pt x="527697" y="96291"/>
                </a:lnTo>
                <a:lnTo>
                  <a:pt x="527697" y="87210"/>
                </a:lnTo>
                <a:lnTo>
                  <a:pt x="503047" y="87210"/>
                </a:lnTo>
                <a:lnTo>
                  <a:pt x="498132" y="86093"/>
                </a:lnTo>
                <a:lnTo>
                  <a:pt x="490194" y="74409"/>
                </a:lnTo>
                <a:lnTo>
                  <a:pt x="490194" y="28422"/>
                </a:lnTo>
                <a:close/>
              </a:path>
              <a:path extrusionOk="0" h="98425" w="619125">
                <a:moveTo>
                  <a:pt x="527697" y="85128"/>
                </a:moveTo>
                <a:lnTo>
                  <a:pt x="521690" y="86525"/>
                </a:lnTo>
                <a:lnTo>
                  <a:pt x="515620" y="87210"/>
                </a:lnTo>
                <a:lnTo>
                  <a:pt x="527697" y="87210"/>
                </a:lnTo>
                <a:lnTo>
                  <a:pt x="527697" y="85128"/>
                </a:lnTo>
                <a:close/>
              </a:path>
              <a:path extrusionOk="0" h="98425" w="619125">
                <a:moveTo>
                  <a:pt x="526059" y="17411"/>
                </a:moveTo>
                <a:lnTo>
                  <a:pt x="455371" y="17411"/>
                </a:lnTo>
                <a:lnTo>
                  <a:pt x="455371" y="28422"/>
                </a:lnTo>
                <a:lnTo>
                  <a:pt x="526059" y="28422"/>
                </a:lnTo>
                <a:lnTo>
                  <a:pt x="526059" y="17411"/>
                </a:lnTo>
                <a:close/>
              </a:path>
              <a:path extrusionOk="0" h="98425" w="619125">
                <a:moveTo>
                  <a:pt x="490194" y="0"/>
                </a:moveTo>
                <a:lnTo>
                  <a:pt x="475538" y="0"/>
                </a:lnTo>
                <a:lnTo>
                  <a:pt x="475538" y="17411"/>
                </a:lnTo>
                <a:lnTo>
                  <a:pt x="490194" y="17411"/>
                </a:lnTo>
                <a:lnTo>
                  <a:pt x="490194" y="0"/>
                </a:lnTo>
                <a:close/>
              </a:path>
              <a:path extrusionOk="0" h="98425" w="619125">
                <a:moveTo>
                  <a:pt x="585736" y="13766"/>
                </a:moveTo>
                <a:lnTo>
                  <a:pt x="550322" y="39700"/>
                </a:lnTo>
                <a:lnTo>
                  <a:pt x="547636" y="56857"/>
                </a:lnTo>
                <a:lnTo>
                  <a:pt x="548334" y="66252"/>
                </a:lnTo>
                <a:lnTo>
                  <a:pt x="581049" y="97552"/>
                </a:lnTo>
                <a:lnTo>
                  <a:pt x="590867" y="98221"/>
                </a:lnTo>
                <a:lnTo>
                  <a:pt x="597387" y="97907"/>
                </a:lnTo>
                <a:lnTo>
                  <a:pt x="604223" y="96961"/>
                </a:lnTo>
                <a:lnTo>
                  <a:pt x="611375" y="95382"/>
                </a:lnTo>
                <a:lnTo>
                  <a:pt x="618845" y="93167"/>
                </a:lnTo>
                <a:lnTo>
                  <a:pt x="618845" y="87210"/>
                </a:lnTo>
                <a:lnTo>
                  <a:pt x="592874" y="87210"/>
                </a:lnTo>
                <a:lnTo>
                  <a:pt x="580529" y="85496"/>
                </a:lnTo>
                <a:lnTo>
                  <a:pt x="571479" y="80349"/>
                </a:lnTo>
                <a:lnTo>
                  <a:pt x="565722" y="71769"/>
                </a:lnTo>
                <a:lnTo>
                  <a:pt x="563257" y="59753"/>
                </a:lnTo>
                <a:lnTo>
                  <a:pt x="618324" y="59753"/>
                </a:lnTo>
                <a:lnTo>
                  <a:pt x="618324" y="55067"/>
                </a:lnTo>
                <a:lnTo>
                  <a:pt x="618008" y="48742"/>
                </a:lnTo>
                <a:lnTo>
                  <a:pt x="563702" y="48742"/>
                </a:lnTo>
                <a:lnTo>
                  <a:pt x="564400" y="41198"/>
                </a:lnTo>
                <a:lnTo>
                  <a:pt x="566572" y="35318"/>
                </a:lnTo>
                <a:lnTo>
                  <a:pt x="573862" y="26885"/>
                </a:lnTo>
                <a:lnTo>
                  <a:pt x="578612" y="24777"/>
                </a:lnTo>
                <a:lnTo>
                  <a:pt x="610985" y="24777"/>
                </a:lnTo>
                <a:lnTo>
                  <a:pt x="610400" y="23812"/>
                </a:lnTo>
                <a:lnTo>
                  <a:pt x="605885" y="19419"/>
                </a:lnTo>
                <a:lnTo>
                  <a:pt x="600268" y="16279"/>
                </a:lnTo>
                <a:lnTo>
                  <a:pt x="593551" y="14395"/>
                </a:lnTo>
                <a:lnTo>
                  <a:pt x="585736" y="13766"/>
                </a:lnTo>
                <a:close/>
              </a:path>
              <a:path extrusionOk="0" h="98425" w="619125">
                <a:moveTo>
                  <a:pt x="618845" y="81559"/>
                </a:moveTo>
                <a:lnTo>
                  <a:pt x="611921" y="84033"/>
                </a:lnTo>
                <a:lnTo>
                  <a:pt x="605283" y="85799"/>
                </a:lnTo>
                <a:lnTo>
                  <a:pt x="598934" y="86858"/>
                </a:lnTo>
                <a:lnTo>
                  <a:pt x="592874" y="87210"/>
                </a:lnTo>
                <a:lnTo>
                  <a:pt x="618845" y="87210"/>
                </a:lnTo>
                <a:lnTo>
                  <a:pt x="618845" y="81559"/>
                </a:lnTo>
                <a:close/>
              </a:path>
              <a:path extrusionOk="0" h="98425" w="619125">
                <a:moveTo>
                  <a:pt x="610985" y="24777"/>
                </a:moveTo>
                <a:lnTo>
                  <a:pt x="584466" y="24777"/>
                </a:lnTo>
                <a:lnTo>
                  <a:pt x="592441" y="26146"/>
                </a:lnTo>
                <a:lnTo>
                  <a:pt x="598136" y="30251"/>
                </a:lnTo>
                <a:lnTo>
                  <a:pt x="601552" y="37089"/>
                </a:lnTo>
                <a:lnTo>
                  <a:pt x="602691" y="46659"/>
                </a:lnTo>
                <a:lnTo>
                  <a:pt x="602691" y="48742"/>
                </a:lnTo>
                <a:lnTo>
                  <a:pt x="618008" y="48742"/>
                </a:lnTo>
                <a:lnTo>
                  <a:pt x="617829" y="45161"/>
                </a:lnTo>
                <a:lnTo>
                  <a:pt x="616343" y="36649"/>
                </a:lnTo>
                <a:lnTo>
                  <a:pt x="613867" y="29531"/>
                </a:lnTo>
                <a:lnTo>
                  <a:pt x="610985" y="24777"/>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5" name="Google Shape;2385;p190"/>
          <p:cNvSpPr/>
          <p:nvPr/>
        </p:nvSpPr>
        <p:spPr>
          <a:xfrm>
            <a:off x="2225332" y="4233964"/>
            <a:ext cx="626110" cy="119380"/>
          </a:xfrm>
          <a:custGeom>
            <a:rect b="b" l="l" r="r" t="t"/>
            <a:pathLst>
              <a:path extrusionOk="0" h="119379" w="626110">
                <a:moveTo>
                  <a:pt x="62512" y="45910"/>
                </a:moveTo>
                <a:lnTo>
                  <a:pt x="39192" y="45910"/>
                </a:lnTo>
                <a:lnTo>
                  <a:pt x="43383" y="47129"/>
                </a:lnTo>
                <a:lnTo>
                  <a:pt x="48450" y="51981"/>
                </a:lnTo>
                <a:lnTo>
                  <a:pt x="49707" y="56057"/>
                </a:lnTo>
                <a:lnTo>
                  <a:pt x="49707" y="68681"/>
                </a:lnTo>
                <a:lnTo>
                  <a:pt x="40640" y="68681"/>
                </a:lnTo>
                <a:lnTo>
                  <a:pt x="31931" y="69160"/>
                </a:lnTo>
                <a:lnTo>
                  <a:pt x="0" y="88201"/>
                </a:lnTo>
                <a:lnTo>
                  <a:pt x="0" y="103035"/>
                </a:lnTo>
                <a:lnTo>
                  <a:pt x="2400" y="108369"/>
                </a:lnTo>
                <a:lnTo>
                  <a:pt x="11976" y="116801"/>
                </a:lnTo>
                <a:lnTo>
                  <a:pt x="18059" y="118910"/>
                </a:lnTo>
                <a:lnTo>
                  <a:pt x="25450" y="118910"/>
                </a:lnTo>
                <a:lnTo>
                  <a:pt x="32082" y="118212"/>
                </a:lnTo>
                <a:lnTo>
                  <a:pt x="38720" y="116119"/>
                </a:lnTo>
                <a:lnTo>
                  <a:pt x="45365" y="112630"/>
                </a:lnTo>
                <a:lnTo>
                  <a:pt x="52019" y="107746"/>
                </a:lnTo>
                <a:lnTo>
                  <a:pt x="67287" y="107746"/>
                </a:lnTo>
                <a:lnTo>
                  <a:pt x="66979" y="107607"/>
                </a:lnTo>
                <a:lnTo>
                  <a:pt x="66709" y="107149"/>
                </a:lnTo>
                <a:lnTo>
                  <a:pt x="25057" y="107149"/>
                </a:lnTo>
                <a:lnTo>
                  <a:pt x="21628" y="105956"/>
                </a:lnTo>
                <a:lnTo>
                  <a:pt x="16471" y="101193"/>
                </a:lnTo>
                <a:lnTo>
                  <a:pt x="15261" y="98221"/>
                </a:lnTo>
                <a:lnTo>
                  <a:pt x="15189" y="94132"/>
                </a:lnTo>
                <a:lnTo>
                  <a:pt x="17072" y="87000"/>
                </a:lnTo>
                <a:lnTo>
                  <a:pt x="22723" y="81908"/>
                </a:lnTo>
                <a:lnTo>
                  <a:pt x="32141" y="78855"/>
                </a:lnTo>
                <a:lnTo>
                  <a:pt x="45326" y="77838"/>
                </a:lnTo>
                <a:lnTo>
                  <a:pt x="64376" y="77838"/>
                </a:lnTo>
                <a:lnTo>
                  <a:pt x="64345" y="51981"/>
                </a:lnTo>
                <a:lnTo>
                  <a:pt x="62512" y="45910"/>
                </a:lnTo>
                <a:close/>
              </a:path>
              <a:path extrusionOk="0" h="119379" w="626110">
                <a:moveTo>
                  <a:pt x="67287" y="107746"/>
                </a:moveTo>
                <a:lnTo>
                  <a:pt x="52019" y="107746"/>
                </a:lnTo>
                <a:lnTo>
                  <a:pt x="54546" y="115189"/>
                </a:lnTo>
                <a:lnTo>
                  <a:pt x="59410" y="118910"/>
                </a:lnTo>
                <a:lnTo>
                  <a:pt x="69164" y="118910"/>
                </a:lnTo>
                <a:lnTo>
                  <a:pt x="72872" y="118110"/>
                </a:lnTo>
                <a:lnTo>
                  <a:pt x="77762" y="116522"/>
                </a:lnTo>
                <a:lnTo>
                  <a:pt x="76542" y="108496"/>
                </a:lnTo>
                <a:lnTo>
                  <a:pt x="68935" y="108496"/>
                </a:lnTo>
                <a:lnTo>
                  <a:pt x="67287" y="107746"/>
                </a:lnTo>
                <a:close/>
              </a:path>
              <a:path extrusionOk="0" h="119379" w="626110">
                <a:moveTo>
                  <a:pt x="76428" y="107746"/>
                </a:moveTo>
                <a:lnTo>
                  <a:pt x="74295" y="108242"/>
                </a:lnTo>
                <a:lnTo>
                  <a:pt x="72758" y="108496"/>
                </a:lnTo>
                <a:lnTo>
                  <a:pt x="76542" y="108496"/>
                </a:lnTo>
                <a:lnTo>
                  <a:pt x="76428" y="107746"/>
                </a:lnTo>
                <a:close/>
              </a:path>
              <a:path extrusionOk="0" h="119379" w="626110">
                <a:moveTo>
                  <a:pt x="64376" y="77838"/>
                </a:moveTo>
                <a:lnTo>
                  <a:pt x="49707" y="77838"/>
                </a:lnTo>
                <a:lnTo>
                  <a:pt x="49707" y="98221"/>
                </a:lnTo>
                <a:lnTo>
                  <a:pt x="42519" y="104178"/>
                </a:lnTo>
                <a:lnTo>
                  <a:pt x="35725" y="107149"/>
                </a:lnTo>
                <a:lnTo>
                  <a:pt x="66709" y="107149"/>
                </a:lnTo>
                <a:lnTo>
                  <a:pt x="64897" y="104089"/>
                </a:lnTo>
                <a:lnTo>
                  <a:pt x="64442" y="101193"/>
                </a:lnTo>
                <a:lnTo>
                  <a:pt x="64376" y="77838"/>
                </a:lnTo>
                <a:close/>
              </a:path>
              <a:path extrusionOk="0" h="119379" w="626110">
                <a:moveTo>
                  <a:pt x="46532" y="34899"/>
                </a:moveTo>
                <a:lnTo>
                  <a:pt x="36283" y="34899"/>
                </a:lnTo>
                <a:lnTo>
                  <a:pt x="29323" y="35247"/>
                </a:lnTo>
                <a:lnTo>
                  <a:pt x="22121" y="36291"/>
                </a:lnTo>
                <a:lnTo>
                  <a:pt x="14679" y="38033"/>
                </a:lnTo>
                <a:lnTo>
                  <a:pt x="6997" y="40474"/>
                </a:lnTo>
                <a:lnTo>
                  <a:pt x="6997" y="53047"/>
                </a:lnTo>
                <a:lnTo>
                  <a:pt x="13751" y="49923"/>
                </a:lnTo>
                <a:lnTo>
                  <a:pt x="20391" y="47693"/>
                </a:lnTo>
                <a:lnTo>
                  <a:pt x="26919" y="46355"/>
                </a:lnTo>
                <a:lnTo>
                  <a:pt x="33337" y="45910"/>
                </a:lnTo>
                <a:lnTo>
                  <a:pt x="62512" y="45910"/>
                </a:lnTo>
                <a:lnTo>
                  <a:pt x="62255" y="45059"/>
                </a:lnTo>
                <a:lnTo>
                  <a:pt x="53784" y="36931"/>
                </a:lnTo>
                <a:lnTo>
                  <a:pt x="46532" y="34899"/>
                </a:lnTo>
                <a:close/>
              </a:path>
              <a:path extrusionOk="0" h="119379" w="626110">
                <a:moveTo>
                  <a:pt x="109524" y="36677"/>
                </a:moveTo>
                <a:lnTo>
                  <a:pt x="94869" y="36677"/>
                </a:lnTo>
                <a:lnTo>
                  <a:pt x="94869" y="117500"/>
                </a:lnTo>
                <a:lnTo>
                  <a:pt x="109524" y="117500"/>
                </a:lnTo>
                <a:lnTo>
                  <a:pt x="109524" y="64655"/>
                </a:lnTo>
                <a:lnTo>
                  <a:pt x="115487" y="57721"/>
                </a:lnTo>
                <a:lnTo>
                  <a:pt x="121319" y="52768"/>
                </a:lnTo>
                <a:lnTo>
                  <a:pt x="123050" y="51866"/>
                </a:lnTo>
                <a:lnTo>
                  <a:pt x="109524" y="51866"/>
                </a:lnTo>
                <a:lnTo>
                  <a:pt x="109524" y="36677"/>
                </a:lnTo>
                <a:close/>
              </a:path>
              <a:path extrusionOk="0" h="119379" w="626110">
                <a:moveTo>
                  <a:pt x="157887" y="48806"/>
                </a:moveTo>
                <a:lnTo>
                  <a:pt x="137210" y="48806"/>
                </a:lnTo>
                <a:lnTo>
                  <a:pt x="140500" y="50139"/>
                </a:lnTo>
                <a:lnTo>
                  <a:pt x="144411" y="55448"/>
                </a:lnTo>
                <a:lnTo>
                  <a:pt x="145389" y="59918"/>
                </a:lnTo>
                <a:lnTo>
                  <a:pt x="145389" y="117500"/>
                </a:lnTo>
                <a:lnTo>
                  <a:pt x="160058" y="117500"/>
                </a:lnTo>
                <a:lnTo>
                  <a:pt x="160058" y="62204"/>
                </a:lnTo>
                <a:lnTo>
                  <a:pt x="158620" y="50255"/>
                </a:lnTo>
                <a:lnTo>
                  <a:pt x="157887" y="48806"/>
                </a:lnTo>
                <a:close/>
              </a:path>
              <a:path extrusionOk="0" h="119379" w="626110">
                <a:moveTo>
                  <a:pt x="137058" y="34899"/>
                </a:moveTo>
                <a:lnTo>
                  <a:pt x="128807" y="35959"/>
                </a:lnTo>
                <a:lnTo>
                  <a:pt x="121467" y="39139"/>
                </a:lnTo>
                <a:lnTo>
                  <a:pt x="115039" y="44441"/>
                </a:lnTo>
                <a:lnTo>
                  <a:pt x="109524" y="51866"/>
                </a:lnTo>
                <a:lnTo>
                  <a:pt x="123050" y="51866"/>
                </a:lnTo>
                <a:lnTo>
                  <a:pt x="127023" y="49796"/>
                </a:lnTo>
                <a:lnTo>
                  <a:pt x="132600" y="48806"/>
                </a:lnTo>
                <a:lnTo>
                  <a:pt x="157887" y="48806"/>
                </a:lnTo>
                <a:lnTo>
                  <a:pt x="154306" y="41722"/>
                </a:lnTo>
                <a:lnTo>
                  <a:pt x="147118" y="36604"/>
                </a:lnTo>
                <a:lnTo>
                  <a:pt x="137058" y="34899"/>
                </a:lnTo>
                <a:close/>
              </a:path>
              <a:path extrusionOk="0" h="119379" w="626110">
                <a:moveTo>
                  <a:pt x="220205" y="34899"/>
                </a:moveTo>
                <a:lnTo>
                  <a:pt x="184650" y="59536"/>
                </a:lnTo>
                <a:lnTo>
                  <a:pt x="182105" y="77089"/>
                </a:lnTo>
                <a:lnTo>
                  <a:pt x="182738" y="86420"/>
                </a:lnTo>
                <a:lnTo>
                  <a:pt x="211787" y="118649"/>
                </a:lnTo>
                <a:lnTo>
                  <a:pt x="220205" y="119354"/>
                </a:lnTo>
                <a:lnTo>
                  <a:pt x="228617" y="118649"/>
                </a:lnTo>
                <a:lnTo>
                  <a:pt x="236080" y="116535"/>
                </a:lnTo>
                <a:lnTo>
                  <a:pt x="242590" y="113010"/>
                </a:lnTo>
                <a:lnTo>
                  <a:pt x="247845" y="108343"/>
                </a:lnTo>
                <a:lnTo>
                  <a:pt x="213156" y="108343"/>
                </a:lnTo>
                <a:lnTo>
                  <a:pt x="207645" y="105587"/>
                </a:lnTo>
                <a:lnTo>
                  <a:pt x="199707" y="94576"/>
                </a:lnTo>
                <a:lnTo>
                  <a:pt x="197726" y="86906"/>
                </a:lnTo>
                <a:lnTo>
                  <a:pt x="197726" y="67310"/>
                </a:lnTo>
                <a:lnTo>
                  <a:pt x="199707" y="59677"/>
                </a:lnTo>
                <a:lnTo>
                  <a:pt x="207645" y="48666"/>
                </a:lnTo>
                <a:lnTo>
                  <a:pt x="213156" y="45910"/>
                </a:lnTo>
                <a:lnTo>
                  <a:pt x="247858" y="45910"/>
                </a:lnTo>
                <a:lnTo>
                  <a:pt x="242590" y="41237"/>
                </a:lnTo>
                <a:lnTo>
                  <a:pt x="236080" y="37717"/>
                </a:lnTo>
                <a:lnTo>
                  <a:pt x="228617" y="35604"/>
                </a:lnTo>
                <a:lnTo>
                  <a:pt x="220205" y="34899"/>
                </a:lnTo>
                <a:close/>
              </a:path>
              <a:path extrusionOk="0" h="119379" w="626110">
                <a:moveTo>
                  <a:pt x="247858" y="45910"/>
                </a:moveTo>
                <a:lnTo>
                  <a:pt x="227241" y="45910"/>
                </a:lnTo>
                <a:lnTo>
                  <a:pt x="232752" y="48666"/>
                </a:lnTo>
                <a:lnTo>
                  <a:pt x="240690" y="59677"/>
                </a:lnTo>
                <a:lnTo>
                  <a:pt x="242671" y="67310"/>
                </a:lnTo>
                <a:lnTo>
                  <a:pt x="242671" y="86906"/>
                </a:lnTo>
                <a:lnTo>
                  <a:pt x="240690" y="94576"/>
                </a:lnTo>
                <a:lnTo>
                  <a:pt x="232752" y="105587"/>
                </a:lnTo>
                <a:lnTo>
                  <a:pt x="227241" y="108343"/>
                </a:lnTo>
                <a:lnTo>
                  <a:pt x="247845" y="108343"/>
                </a:lnTo>
                <a:lnTo>
                  <a:pt x="258305" y="77089"/>
                </a:lnTo>
                <a:lnTo>
                  <a:pt x="257669" y="67790"/>
                </a:lnTo>
                <a:lnTo>
                  <a:pt x="255763" y="59536"/>
                </a:lnTo>
                <a:lnTo>
                  <a:pt x="252588" y="52326"/>
                </a:lnTo>
                <a:lnTo>
                  <a:pt x="248145" y="46164"/>
                </a:lnTo>
                <a:lnTo>
                  <a:pt x="247858" y="45910"/>
                </a:lnTo>
                <a:close/>
              </a:path>
              <a:path extrusionOk="0" h="119379" w="626110">
                <a:moveTo>
                  <a:pt x="311746" y="49555"/>
                </a:moveTo>
                <a:lnTo>
                  <a:pt x="297091" y="49555"/>
                </a:lnTo>
                <a:lnTo>
                  <a:pt x="297091" y="100507"/>
                </a:lnTo>
                <a:lnTo>
                  <a:pt x="299250" y="108623"/>
                </a:lnTo>
                <a:lnTo>
                  <a:pt x="307886" y="117208"/>
                </a:lnTo>
                <a:lnTo>
                  <a:pt x="316014" y="119354"/>
                </a:lnTo>
                <a:lnTo>
                  <a:pt x="334822" y="119354"/>
                </a:lnTo>
                <a:lnTo>
                  <a:pt x="341909" y="118706"/>
                </a:lnTo>
                <a:lnTo>
                  <a:pt x="349250" y="117424"/>
                </a:lnTo>
                <a:lnTo>
                  <a:pt x="349250" y="108343"/>
                </a:lnTo>
                <a:lnTo>
                  <a:pt x="324599" y="108343"/>
                </a:lnTo>
                <a:lnTo>
                  <a:pt x="319684" y="107226"/>
                </a:lnTo>
                <a:lnTo>
                  <a:pt x="311746" y="95542"/>
                </a:lnTo>
                <a:lnTo>
                  <a:pt x="311746" y="49555"/>
                </a:lnTo>
                <a:close/>
              </a:path>
              <a:path extrusionOk="0" h="119379" w="626110">
                <a:moveTo>
                  <a:pt x="349250" y="106260"/>
                </a:moveTo>
                <a:lnTo>
                  <a:pt x="343242" y="107645"/>
                </a:lnTo>
                <a:lnTo>
                  <a:pt x="337172" y="108343"/>
                </a:lnTo>
                <a:lnTo>
                  <a:pt x="349250" y="108343"/>
                </a:lnTo>
                <a:lnTo>
                  <a:pt x="349250" y="106260"/>
                </a:lnTo>
                <a:close/>
              </a:path>
              <a:path extrusionOk="0" h="119379" w="626110">
                <a:moveTo>
                  <a:pt x="347624" y="38544"/>
                </a:moveTo>
                <a:lnTo>
                  <a:pt x="276923" y="38544"/>
                </a:lnTo>
                <a:lnTo>
                  <a:pt x="276923" y="49555"/>
                </a:lnTo>
                <a:lnTo>
                  <a:pt x="347624" y="49555"/>
                </a:lnTo>
                <a:lnTo>
                  <a:pt x="347624" y="38544"/>
                </a:lnTo>
                <a:close/>
              </a:path>
              <a:path extrusionOk="0" h="119379" w="626110">
                <a:moveTo>
                  <a:pt x="311746" y="21132"/>
                </a:moveTo>
                <a:lnTo>
                  <a:pt x="297091" y="21132"/>
                </a:lnTo>
                <a:lnTo>
                  <a:pt x="297091" y="38544"/>
                </a:lnTo>
                <a:lnTo>
                  <a:pt x="311746" y="38544"/>
                </a:lnTo>
                <a:lnTo>
                  <a:pt x="311746" y="21132"/>
                </a:lnTo>
                <a:close/>
              </a:path>
              <a:path extrusionOk="0" h="119379" w="626110">
                <a:moveTo>
                  <a:pt x="386892" y="0"/>
                </a:moveTo>
                <a:lnTo>
                  <a:pt x="372237" y="0"/>
                </a:lnTo>
                <a:lnTo>
                  <a:pt x="372237" y="117500"/>
                </a:lnTo>
                <a:lnTo>
                  <a:pt x="386892" y="117500"/>
                </a:lnTo>
                <a:lnTo>
                  <a:pt x="386892" y="64655"/>
                </a:lnTo>
                <a:lnTo>
                  <a:pt x="392855" y="57721"/>
                </a:lnTo>
                <a:lnTo>
                  <a:pt x="398687" y="52768"/>
                </a:lnTo>
                <a:lnTo>
                  <a:pt x="400418" y="51866"/>
                </a:lnTo>
                <a:lnTo>
                  <a:pt x="386892" y="51866"/>
                </a:lnTo>
                <a:lnTo>
                  <a:pt x="386892" y="0"/>
                </a:lnTo>
                <a:close/>
              </a:path>
              <a:path extrusionOk="0" h="119379" w="626110">
                <a:moveTo>
                  <a:pt x="435255" y="48806"/>
                </a:moveTo>
                <a:lnTo>
                  <a:pt x="414578" y="48806"/>
                </a:lnTo>
                <a:lnTo>
                  <a:pt x="417868" y="50139"/>
                </a:lnTo>
                <a:lnTo>
                  <a:pt x="421779" y="55448"/>
                </a:lnTo>
                <a:lnTo>
                  <a:pt x="422757" y="59918"/>
                </a:lnTo>
                <a:lnTo>
                  <a:pt x="422757" y="117500"/>
                </a:lnTo>
                <a:lnTo>
                  <a:pt x="437426" y="117500"/>
                </a:lnTo>
                <a:lnTo>
                  <a:pt x="437426" y="62204"/>
                </a:lnTo>
                <a:lnTo>
                  <a:pt x="435988" y="50255"/>
                </a:lnTo>
                <a:lnTo>
                  <a:pt x="435255" y="48806"/>
                </a:lnTo>
                <a:close/>
              </a:path>
              <a:path extrusionOk="0" h="119379" w="626110">
                <a:moveTo>
                  <a:pt x="414426" y="34899"/>
                </a:moveTo>
                <a:lnTo>
                  <a:pt x="406175" y="35959"/>
                </a:lnTo>
                <a:lnTo>
                  <a:pt x="398835" y="39139"/>
                </a:lnTo>
                <a:lnTo>
                  <a:pt x="392407" y="44441"/>
                </a:lnTo>
                <a:lnTo>
                  <a:pt x="386892" y="51866"/>
                </a:lnTo>
                <a:lnTo>
                  <a:pt x="400418" y="51866"/>
                </a:lnTo>
                <a:lnTo>
                  <a:pt x="404391" y="49796"/>
                </a:lnTo>
                <a:lnTo>
                  <a:pt x="409968" y="48806"/>
                </a:lnTo>
                <a:lnTo>
                  <a:pt x="435255" y="48806"/>
                </a:lnTo>
                <a:lnTo>
                  <a:pt x="431674" y="41722"/>
                </a:lnTo>
                <a:lnTo>
                  <a:pt x="424486" y="36604"/>
                </a:lnTo>
                <a:lnTo>
                  <a:pt x="414426" y="34899"/>
                </a:lnTo>
                <a:close/>
              </a:path>
              <a:path extrusionOk="0" h="119379" w="626110">
                <a:moveTo>
                  <a:pt x="498729" y="34899"/>
                </a:moveTo>
                <a:lnTo>
                  <a:pt x="463315" y="60826"/>
                </a:lnTo>
                <a:lnTo>
                  <a:pt x="460629" y="77978"/>
                </a:lnTo>
                <a:lnTo>
                  <a:pt x="461328" y="87374"/>
                </a:lnTo>
                <a:lnTo>
                  <a:pt x="494041" y="118685"/>
                </a:lnTo>
                <a:lnTo>
                  <a:pt x="503859" y="119354"/>
                </a:lnTo>
                <a:lnTo>
                  <a:pt x="510379" y="119038"/>
                </a:lnTo>
                <a:lnTo>
                  <a:pt x="517215" y="118089"/>
                </a:lnTo>
                <a:lnTo>
                  <a:pt x="524367" y="116509"/>
                </a:lnTo>
                <a:lnTo>
                  <a:pt x="531837" y="114300"/>
                </a:lnTo>
                <a:lnTo>
                  <a:pt x="531837" y="108343"/>
                </a:lnTo>
                <a:lnTo>
                  <a:pt x="505866" y="108343"/>
                </a:lnTo>
                <a:lnTo>
                  <a:pt x="493521" y="106627"/>
                </a:lnTo>
                <a:lnTo>
                  <a:pt x="484471" y="101477"/>
                </a:lnTo>
                <a:lnTo>
                  <a:pt x="478714" y="92897"/>
                </a:lnTo>
                <a:lnTo>
                  <a:pt x="476250" y="80886"/>
                </a:lnTo>
                <a:lnTo>
                  <a:pt x="531317" y="80886"/>
                </a:lnTo>
                <a:lnTo>
                  <a:pt x="531317" y="76200"/>
                </a:lnTo>
                <a:lnTo>
                  <a:pt x="531001" y="69875"/>
                </a:lnTo>
                <a:lnTo>
                  <a:pt x="476694" y="69875"/>
                </a:lnTo>
                <a:lnTo>
                  <a:pt x="477393" y="62331"/>
                </a:lnTo>
                <a:lnTo>
                  <a:pt x="479564" y="56451"/>
                </a:lnTo>
                <a:lnTo>
                  <a:pt x="486854" y="48018"/>
                </a:lnTo>
                <a:lnTo>
                  <a:pt x="491604" y="45910"/>
                </a:lnTo>
                <a:lnTo>
                  <a:pt x="523977" y="45910"/>
                </a:lnTo>
                <a:lnTo>
                  <a:pt x="523392" y="44945"/>
                </a:lnTo>
                <a:lnTo>
                  <a:pt x="518879" y="40546"/>
                </a:lnTo>
                <a:lnTo>
                  <a:pt x="513265" y="37407"/>
                </a:lnTo>
                <a:lnTo>
                  <a:pt x="506549" y="35526"/>
                </a:lnTo>
                <a:lnTo>
                  <a:pt x="498729" y="34899"/>
                </a:lnTo>
                <a:close/>
              </a:path>
              <a:path extrusionOk="0" h="119379" w="626110">
                <a:moveTo>
                  <a:pt x="531837" y="102692"/>
                </a:moveTo>
                <a:lnTo>
                  <a:pt x="524913" y="105161"/>
                </a:lnTo>
                <a:lnTo>
                  <a:pt x="518275" y="106927"/>
                </a:lnTo>
                <a:lnTo>
                  <a:pt x="511926" y="107989"/>
                </a:lnTo>
                <a:lnTo>
                  <a:pt x="505866" y="108343"/>
                </a:lnTo>
                <a:lnTo>
                  <a:pt x="531837" y="108343"/>
                </a:lnTo>
                <a:lnTo>
                  <a:pt x="531837" y="102692"/>
                </a:lnTo>
                <a:close/>
              </a:path>
              <a:path extrusionOk="0" h="119379" w="626110">
                <a:moveTo>
                  <a:pt x="523977" y="45910"/>
                </a:moveTo>
                <a:lnTo>
                  <a:pt x="497459" y="45910"/>
                </a:lnTo>
                <a:lnTo>
                  <a:pt x="505435" y="47277"/>
                </a:lnTo>
                <a:lnTo>
                  <a:pt x="511135" y="51379"/>
                </a:lnTo>
                <a:lnTo>
                  <a:pt x="514555" y="58217"/>
                </a:lnTo>
                <a:lnTo>
                  <a:pt x="515696" y="67792"/>
                </a:lnTo>
                <a:lnTo>
                  <a:pt x="515696" y="69875"/>
                </a:lnTo>
                <a:lnTo>
                  <a:pt x="531001" y="69875"/>
                </a:lnTo>
                <a:lnTo>
                  <a:pt x="530821" y="66289"/>
                </a:lnTo>
                <a:lnTo>
                  <a:pt x="529336" y="57777"/>
                </a:lnTo>
                <a:lnTo>
                  <a:pt x="526859" y="50662"/>
                </a:lnTo>
                <a:lnTo>
                  <a:pt x="523977" y="45910"/>
                </a:lnTo>
                <a:close/>
              </a:path>
              <a:path extrusionOk="0" h="119379" w="626110">
                <a:moveTo>
                  <a:pt x="580669" y="36677"/>
                </a:moveTo>
                <a:lnTo>
                  <a:pt x="566013" y="36677"/>
                </a:lnTo>
                <a:lnTo>
                  <a:pt x="566013" y="117500"/>
                </a:lnTo>
                <a:lnTo>
                  <a:pt x="580669" y="117500"/>
                </a:lnTo>
                <a:lnTo>
                  <a:pt x="580669" y="64884"/>
                </a:lnTo>
                <a:lnTo>
                  <a:pt x="585292" y="58635"/>
                </a:lnTo>
                <a:lnTo>
                  <a:pt x="589711" y="54203"/>
                </a:lnTo>
                <a:lnTo>
                  <a:pt x="593519" y="51866"/>
                </a:lnTo>
                <a:lnTo>
                  <a:pt x="580669" y="51866"/>
                </a:lnTo>
                <a:lnTo>
                  <a:pt x="580669" y="36677"/>
                </a:lnTo>
                <a:close/>
              </a:path>
              <a:path extrusionOk="0" h="119379" w="626110">
                <a:moveTo>
                  <a:pt x="625690" y="47688"/>
                </a:moveTo>
                <a:lnTo>
                  <a:pt x="610514" y="47688"/>
                </a:lnTo>
                <a:lnTo>
                  <a:pt x="612495" y="47942"/>
                </a:lnTo>
                <a:lnTo>
                  <a:pt x="614680" y="48437"/>
                </a:lnTo>
                <a:lnTo>
                  <a:pt x="614680" y="59677"/>
                </a:lnTo>
                <a:lnTo>
                  <a:pt x="625690" y="59677"/>
                </a:lnTo>
                <a:lnTo>
                  <a:pt x="625690" y="47688"/>
                </a:lnTo>
                <a:close/>
              </a:path>
              <a:path extrusionOk="0" h="119379" w="626110">
                <a:moveTo>
                  <a:pt x="615073" y="34899"/>
                </a:moveTo>
                <a:lnTo>
                  <a:pt x="610666" y="34899"/>
                </a:lnTo>
                <a:lnTo>
                  <a:pt x="601727" y="35959"/>
                </a:lnTo>
                <a:lnTo>
                  <a:pt x="593748" y="39139"/>
                </a:lnTo>
                <a:lnTo>
                  <a:pt x="586729" y="44441"/>
                </a:lnTo>
                <a:lnTo>
                  <a:pt x="580669" y="51866"/>
                </a:lnTo>
                <a:lnTo>
                  <a:pt x="593519" y="51866"/>
                </a:lnTo>
                <a:lnTo>
                  <a:pt x="598195" y="48996"/>
                </a:lnTo>
                <a:lnTo>
                  <a:pt x="603123" y="47688"/>
                </a:lnTo>
                <a:lnTo>
                  <a:pt x="625690" y="47688"/>
                </a:lnTo>
                <a:lnTo>
                  <a:pt x="625690" y="36753"/>
                </a:lnTo>
                <a:lnTo>
                  <a:pt x="620090" y="35521"/>
                </a:lnTo>
                <a:lnTo>
                  <a:pt x="615073" y="34899"/>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6" name="Google Shape;2386;p190"/>
          <p:cNvSpPr/>
          <p:nvPr/>
        </p:nvSpPr>
        <p:spPr>
          <a:xfrm>
            <a:off x="1215675" y="4253687"/>
            <a:ext cx="5486743" cy="67579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7" name="Google Shape;2387;p190"/>
          <p:cNvSpPr/>
          <p:nvPr/>
        </p:nvSpPr>
        <p:spPr>
          <a:xfrm>
            <a:off x="1215675" y="4416843"/>
            <a:ext cx="229235" cy="147320"/>
          </a:xfrm>
          <a:custGeom>
            <a:rect b="b" l="l" r="r" t="t"/>
            <a:pathLst>
              <a:path extrusionOk="0" h="147320" w="229234">
                <a:moveTo>
                  <a:pt x="0" y="100977"/>
                </a:moveTo>
                <a:lnTo>
                  <a:pt x="0" y="114223"/>
                </a:lnTo>
                <a:lnTo>
                  <a:pt x="7803" y="116472"/>
                </a:lnTo>
                <a:lnTo>
                  <a:pt x="15365" y="118075"/>
                </a:lnTo>
                <a:lnTo>
                  <a:pt x="22686" y="119035"/>
                </a:lnTo>
                <a:lnTo>
                  <a:pt x="29768" y="119354"/>
                </a:lnTo>
                <a:lnTo>
                  <a:pt x="37326" y="118930"/>
                </a:lnTo>
                <a:lnTo>
                  <a:pt x="44075" y="117655"/>
                </a:lnTo>
                <a:lnTo>
                  <a:pt x="50014" y="115529"/>
                </a:lnTo>
                <a:lnTo>
                  <a:pt x="55143" y="112547"/>
                </a:lnTo>
                <a:lnTo>
                  <a:pt x="60983" y="108343"/>
                </a:lnTo>
                <a:lnTo>
                  <a:pt x="29463" y="108343"/>
                </a:lnTo>
                <a:lnTo>
                  <a:pt x="22965" y="107883"/>
                </a:lnTo>
                <a:lnTo>
                  <a:pt x="15889" y="106503"/>
                </a:lnTo>
                <a:lnTo>
                  <a:pt x="8234" y="104202"/>
                </a:lnTo>
                <a:lnTo>
                  <a:pt x="0" y="100977"/>
                </a:lnTo>
                <a:close/>
              </a:path>
              <a:path extrusionOk="0" h="147320" w="229234">
                <a:moveTo>
                  <a:pt x="33858" y="34899"/>
                </a:moveTo>
                <a:lnTo>
                  <a:pt x="23736" y="34899"/>
                </a:lnTo>
                <a:lnTo>
                  <a:pt x="15913" y="36906"/>
                </a:lnTo>
                <a:lnTo>
                  <a:pt x="4851" y="44945"/>
                </a:lnTo>
                <a:lnTo>
                  <a:pt x="2082" y="50622"/>
                </a:lnTo>
                <a:lnTo>
                  <a:pt x="2082" y="57962"/>
                </a:lnTo>
                <a:lnTo>
                  <a:pt x="45440" y="87058"/>
                </a:lnTo>
                <a:lnTo>
                  <a:pt x="50076" y="90906"/>
                </a:lnTo>
                <a:lnTo>
                  <a:pt x="50076" y="99288"/>
                </a:lnTo>
                <a:lnTo>
                  <a:pt x="48133" y="102323"/>
                </a:lnTo>
                <a:lnTo>
                  <a:pt x="40347" y="107137"/>
                </a:lnTo>
                <a:lnTo>
                  <a:pt x="35420" y="108343"/>
                </a:lnTo>
                <a:lnTo>
                  <a:pt x="60983" y="108343"/>
                </a:lnTo>
                <a:lnTo>
                  <a:pt x="61442" y="108013"/>
                </a:lnTo>
                <a:lnTo>
                  <a:pt x="64592" y="101917"/>
                </a:lnTo>
                <a:lnTo>
                  <a:pt x="64592" y="89026"/>
                </a:lnTo>
                <a:lnTo>
                  <a:pt x="63119" y="84747"/>
                </a:lnTo>
                <a:lnTo>
                  <a:pt x="57213" y="78143"/>
                </a:lnTo>
                <a:lnTo>
                  <a:pt x="52362" y="75310"/>
                </a:lnTo>
                <a:lnTo>
                  <a:pt x="19799" y="63919"/>
                </a:lnTo>
                <a:lnTo>
                  <a:pt x="16141" y="60642"/>
                </a:lnTo>
                <a:lnTo>
                  <a:pt x="16141" y="53352"/>
                </a:lnTo>
                <a:lnTo>
                  <a:pt x="17741" y="50749"/>
                </a:lnTo>
                <a:lnTo>
                  <a:pt x="24142" y="46875"/>
                </a:lnTo>
                <a:lnTo>
                  <a:pt x="28422" y="45910"/>
                </a:lnTo>
                <a:lnTo>
                  <a:pt x="60274" y="45910"/>
                </a:lnTo>
                <a:lnTo>
                  <a:pt x="60274" y="38392"/>
                </a:lnTo>
                <a:lnTo>
                  <a:pt x="52987" y="36865"/>
                </a:lnTo>
                <a:lnTo>
                  <a:pt x="46156" y="35774"/>
                </a:lnTo>
                <a:lnTo>
                  <a:pt x="39780" y="35118"/>
                </a:lnTo>
                <a:lnTo>
                  <a:pt x="33858" y="34899"/>
                </a:lnTo>
                <a:close/>
              </a:path>
              <a:path extrusionOk="0" h="147320" w="229234">
                <a:moveTo>
                  <a:pt x="60274" y="45910"/>
                </a:moveTo>
                <a:lnTo>
                  <a:pt x="33782" y="45910"/>
                </a:lnTo>
                <a:lnTo>
                  <a:pt x="39930" y="46184"/>
                </a:lnTo>
                <a:lnTo>
                  <a:pt x="46394" y="47007"/>
                </a:lnTo>
                <a:lnTo>
                  <a:pt x="53175" y="48380"/>
                </a:lnTo>
                <a:lnTo>
                  <a:pt x="60274" y="50304"/>
                </a:lnTo>
                <a:lnTo>
                  <a:pt x="60274" y="45910"/>
                </a:lnTo>
                <a:close/>
              </a:path>
              <a:path extrusionOk="0" h="147320" w="229234">
                <a:moveTo>
                  <a:pt x="158000" y="102323"/>
                </a:moveTo>
                <a:lnTo>
                  <a:pt x="143344" y="102323"/>
                </a:lnTo>
                <a:lnTo>
                  <a:pt x="143344" y="146888"/>
                </a:lnTo>
                <a:lnTo>
                  <a:pt x="158000" y="146888"/>
                </a:lnTo>
                <a:lnTo>
                  <a:pt x="158000" y="102323"/>
                </a:lnTo>
                <a:close/>
              </a:path>
              <a:path extrusionOk="0" h="147320" w="229234">
                <a:moveTo>
                  <a:pt x="129921" y="34899"/>
                </a:moveTo>
                <a:lnTo>
                  <a:pt x="121246" y="34899"/>
                </a:lnTo>
                <a:lnTo>
                  <a:pt x="114017" y="35673"/>
                </a:lnTo>
                <a:lnTo>
                  <a:pt x="87898" y="70202"/>
                </a:lnTo>
                <a:lnTo>
                  <a:pt x="87312" y="79768"/>
                </a:lnTo>
                <a:lnTo>
                  <a:pt x="87807" y="88443"/>
                </a:lnTo>
                <a:lnTo>
                  <a:pt x="107721" y="119354"/>
                </a:lnTo>
                <a:lnTo>
                  <a:pt x="116852" y="119354"/>
                </a:lnTo>
                <a:lnTo>
                  <a:pt x="124422" y="118290"/>
                </a:lnTo>
                <a:lnTo>
                  <a:pt x="131360" y="115096"/>
                </a:lnTo>
                <a:lnTo>
                  <a:pt x="137667" y="109774"/>
                </a:lnTo>
                <a:lnTo>
                  <a:pt x="139890" y="106857"/>
                </a:lnTo>
                <a:lnTo>
                  <a:pt x="119976" y="106857"/>
                </a:lnTo>
                <a:lnTo>
                  <a:pt x="112518" y="105074"/>
                </a:lnTo>
                <a:lnTo>
                  <a:pt x="107192" y="99723"/>
                </a:lnTo>
                <a:lnTo>
                  <a:pt x="103998" y="90805"/>
                </a:lnTo>
                <a:lnTo>
                  <a:pt x="103056" y="79768"/>
                </a:lnTo>
                <a:lnTo>
                  <a:pt x="102933" y="68033"/>
                </a:lnTo>
                <a:lnTo>
                  <a:pt x="104711" y="60070"/>
                </a:lnTo>
                <a:lnTo>
                  <a:pt x="111798" y="48742"/>
                </a:lnTo>
                <a:lnTo>
                  <a:pt x="116801" y="45910"/>
                </a:lnTo>
                <a:lnTo>
                  <a:pt x="143344" y="45910"/>
                </a:lnTo>
                <a:lnTo>
                  <a:pt x="137287" y="38569"/>
                </a:lnTo>
                <a:lnTo>
                  <a:pt x="129921" y="34899"/>
                </a:lnTo>
                <a:close/>
              </a:path>
              <a:path extrusionOk="0" h="147320" w="229234">
                <a:moveTo>
                  <a:pt x="158000" y="36690"/>
                </a:moveTo>
                <a:lnTo>
                  <a:pt x="146100" y="36690"/>
                </a:lnTo>
                <a:lnTo>
                  <a:pt x="143789" y="45910"/>
                </a:lnTo>
                <a:lnTo>
                  <a:pt x="129794" y="45910"/>
                </a:lnTo>
                <a:lnTo>
                  <a:pt x="136499" y="49593"/>
                </a:lnTo>
                <a:lnTo>
                  <a:pt x="143344" y="56934"/>
                </a:lnTo>
                <a:lnTo>
                  <a:pt x="143344" y="91363"/>
                </a:lnTo>
                <a:lnTo>
                  <a:pt x="137782" y="98140"/>
                </a:lnTo>
                <a:lnTo>
                  <a:pt x="132032" y="102982"/>
                </a:lnTo>
                <a:lnTo>
                  <a:pt x="126096" y="105888"/>
                </a:lnTo>
                <a:lnTo>
                  <a:pt x="119976" y="106857"/>
                </a:lnTo>
                <a:lnTo>
                  <a:pt x="139890" y="106857"/>
                </a:lnTo>
                <a:lnTo>
                  <a:pt x="143344" y="102323"/>
                </a:lnTo>
                <a:lnTo>
                  <a:pt x="158000" y="102323"/>
                </a:lnTo>
                <a:lnTo>
                  <a:pt x="158000" y="36690"/>
                </a:lnTo>
                <a:close/>
              </a:path>
              <a:path extrusionOk="0" h="147320" w="229234">
                <a:moveTo>
                  <a:pt x="229196" y="0"/>
                </a:moveTo>
                <a:lnTo>
                  <a:pt x="183362" y="0"/>
                </a:lnTo>
                <a:lnTo>
                  <a:pt x="183362" y="11010"/>
                </a:lnTo>
                <a:lnTo>
                  <a:pt x="214541" y="11010"/>
                </a:lnTo>
                <a:lnTo>
                  <a:pt x="214541" y="117500"/>
                </a:lnTo>
                <a:lnTo>
                  <a:pt x="229196" y="117500"/>
                </a:lnTo>
                <a:lnTo>
                  <a:pt x="229196"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8" name="Google Shape;2388;p190"/>
          <p:cNvSpPr/>
          <p:nvPr/>
        </p:nvSpPr>
        <p:spPr>
          <a:xfrm>
            <a:off x="6839127" y="4416831"/>
            <a:ext cx="251460" cy="118110"/>
          </a:xfrm>
          <a:custGeom>
            <a:rect b="b" l="l" r="r" t="t"/>
            <a:pathLst>
              <a:path extrusionOk="0" h="118110" w="251459">
                <a:moveTo>
                  <a:pt x="18376" y="0"/>
                </a:moveTo>
                <a:lnTo>
                  <a:pt x="0" y="0"/>
                </a:lnTo>
                <a:lnTo>
                  <a:pt x="3721" y="40411"/>
                </a:lnTo>
                <a:lnTo>
                  <a:pt x="14655" y="40411"/>
                </a:lnTo>
                <a:lnTo>
                  <a:pt x="18376" y="0"/>
                </a:lnTo>
                <a:close/>
              </a:path>
              <a:path extrusionOk="0" h="118110" w="251459">
                <a:moveTo>
                  <a:pt x="55067" y="0"/>
                </a:moveTo>
                <a:lnTo>
                  <a:pt x="36690" y="0"/>
                </a:lnTo>
                <a:lnTo>
                  <a:pt x="40411" y="40411"/>
                </a:lnTo>
                <a:lnTo>
                  <a:pt x="51346" y="40411"/>
                </a:lnTo>
                <a:lnTo>
                  <a:pt x="55067" y="0"/>
                </a:lnTo>
                <a:close/>
              </a:path>
              <a:path extrusionOk="0" h="118110" w="251459">
                <a:moveTo>
                  <a:pt x="217373" y="83565"/>
                </a:moveTo>
                <a:lnTo>
                  <a:pt x="206362" y="83565"/>
                </a:lnTo>
                <a:lnTo>
                  <a:pt x="206362" y="117500"/>
                </a:lnTo>
                <a:lnTo>
                  <a:pt x="217373" y="117500"/>
                </a:lnTo>
                <a:lnTo>
                  <a:pt x="217373" y="83565"/>
                </a:lnTo>
                <a:close/>
              </a:path>
              <a:path extrusionOk="0" h="118110" w="251459">
                <a:moveTo>
                  <a:pt x="251307" y="72555"/>
                </a:moveTo>
                <a:lnTo>
                  <a:pt x="172427" y="72555"/>
                </a:lnTo>
                <a:lnTo>
                  <a:pt x="172427" y="83565"/>
                </a:lnTo>
                <a:lnTo>
                  <a:pt x="251307" y="83565"/>
                </a:lnTo>
                <a:lnTo>
                  <a:pt x="251307" y="72555"/>
                </a:lnTo>
                <a:close/>
              </a:path>
              <a:path extrusionOk="0" h="118110" w="251459">
                <a:moveTo>
                  <a:pt x="217373" y="38557"/>
                </a:moveTo>
                <a:lnTo>
                  <a:pt x="206362" y="38557"/>
                </a:lnTo>
                <a:lnTo>
                  <a:pt x="206362" y="72555"/>
                </a:lnTo>
                <a:lnTo>
                  <a:pt x="217373" y="72555"/>
                </a:lnTo>
                <a:lnTo>
                  <a:pt x="217373" y="38557"/>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89" name="Google Shape;2389;p190"/>
          <p:cNvSpPr/>
          <p:nvPr/>
        </p:nvSpPr>
        <p:spPr>
          <a:xfrm>
            <a:off x="1207350" y="5146497"/>
            <a:ext cx="4012209" cy="32611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90" name="Google Shape;2390;p190"/>
          <p:cNvSpPr/>
          <p:nvPr/>
        </p:nvSpPr>
        <p:spPr>
          <a:xfrm>
            <a:off x="1031007" y="5696996"/>
            <a:ext cx="1723190" cy="32976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91" name="Google Shape;2391;p190"/>
          <p:cNvSpPr/>
          <p:nvPr/>
        </p:nvSpPr>
        <p:spPr>
          <a:xfrm>
            <a:off x="2873781" y="5879872"/>
            <a:ext cx="338455" cy="139700"/>
          </a:xfrm>
          <a:custGeom>
            <a:rect b="b" l="l" r="r" t="t"/>
            <a:pathLst>
              <a:path extrusionOk="0" h="139700" w="338455">
                <a:moveTo>
                  <a:pt x="0" y="100977"/>
                </a:moveTo>
                <a:lnTo>
                  <a:pt x="0" y="114223"/>
                </a:lnTo>
                <a:lnTo>
                  <a:pt x="7803" y="116472"/>
                </a:lnTo>
                <a:lnTo>
                  <a:pt x="15365" y="118075"/>
                </a:lnTo>
                <a:lnTo>
                  <a:pt x="22686" y="119035"/>
                </a:lnTo>
                <a:lnTo>
                  <a:pt x="29768" y="119354"/>
                </a:lnTo>
                <a:lnTo>
                  <a:pt x="37326" y="118930"/>
                </a:lnTo>
                <a:lnTo>
                  <a:pt x="44075" y="117655"/>
                </a:lnTo>
                <a:lnTo>
                  <a:pt x="50014" y="115529"/>
                </a:lnTo>
                <a:lnTo>
                  <a:pt x="55143" y="112547"/>
                </a:lnTo>
                <a:lnTo>
                  <a:pt x="60983" y="108343"/>
                </a:lnTo>
                <a:lnTo>
                  <a:pt x="29463" y="108343"/>
                </a:lnTo>
                <a:lnTo>
                  <a:pt x="22965" y="107883"/>
                </a:lnTo>
                <a:lnTo>
                  <a:pt x="15889" y="106503"/>
                </a:lnTo>
                <a:lnTo>
                  <a:pt x="8234" y="104202"/>
                </a:lnTo>
                <a:lnTo>
                  <a:pt x="0" y="100977"/>
                </a:lnTo>
                <a:close/>
              </a:path>
              <a:path extrusionOk="0" h="139700" w="338455">
                <a:moveTo>
                  <a:pt x="33858" y="34899"/>
                </a:moveTo>
                <a:lnTo>
                  <a:pt x="23736" y="34899"/>
                </a:lnTo>
                <a:lnTo>
                  <a:pt x="15913" y="36906"/>
                </a:lnTo>
                <a:lnTo>
                  <a:pt x="4851" y="44945"/>
                </a:lnTo>
                <a:lnTo>
                  <a:pt x="2082" y="50622"/>
                </a:lnTo>
                <a:lnTo>
                  <a:pt x="2082" y="57962"/>
                </a:lnTo>
                <a:lnTo>
                  <a:pt x="45440" y="87058"/>
                </a:lnTo>
                <a:lnTo>
                  <a:pt x="50076" y="90906"/>
                </a:lnTo>
                <a:lnTo>
                  <a:pt x="50076" y="99288"/>
                </a:lnTo>
                <a:lnTo>
                  <a:pt x="48133" y="102336"/>
                </a:lnTo>
                <a:lnTo>
                  <a:pt x="40347" y="107137"/>
                </a:lnTo>
                <a:lnTo>
                  <a:pt x="35420" y="108343"/>
                </a:lnTo>
                <a:lnTo>
                  <a:pt x="60983" y="108343"/>
                </a:lnTo>
                <a:lnTo>
                  <a:pt x="61442" y="108013"/>
                </a:lnTo>
                <a:lnTo>
                  <a:pt x="64592" y="101917"/>
                </a:lnTo>
                <a:lnTo>
                  <a:pt x="64592" y="89027"/>
                </a:lnTo>
                <a:lnTo>
                  <a:pt x="63119" y="84747"/>
                </a:lnTo>
                <a:lnTo>
                  <a:pt x="57213" y="78143"/>
                </a:lnTo>
                <a:lnTo>
                  <a:pt x="52362" y="75311"/>
                </a:lnTo>
                <a:lnTo>
                  <a:pt x="19799" y="63919"/>
                </a:lnTo>
                <a:lnTo>
                  <a:pt x="16141" y="60642"/>
                </a:lnTo>
                <a:lnTo>
                  <a:pt x="16141" y="53352"/>
                </a:lnTo>
                <a:lnTo>
                  <a:pt x="17741" y="50749"/>
                </a:lnTo>
                <a:lnTo>
                  <a:pt x="24142" y="46875"/>
                </a:lnTo>
                <a:lnTo>
                  <a:pt x="28422" y="45910"/>
                </a:lnTo>
                <a:lnTo>
                  <a:pt x="60274" y="45910"/>
                </a:lnTo>
                <a:lnTo>
                  <a:pt x="60274" y="38392"/>
                </a:lnTo>
                <a:lnTo>
                  <a:pt x="52987" y="36865"/>
                </a:lnTo>
                <a:lnTo>
                  <a:pt x="46156" y="35774"/>
                </a:lnTo>
                <a:lnTo>
                  <a:pt x="39780" y="35118"/>
                </a:lnTo>
                <a:lnTo>
                  <a:pt x="33858" y="34899"/>
                </a:lnTo>
                <a:close/>
              </a:path>
              <a:path extrusionOk="0" h="139700" w="338455">
                <a:moveTo>
                  <a:pt x="60274" y="45910"/>
                </a:moveTo>
                <a:lnTo>
                  <a:pt x="33782" y="45910"/>
                </a:lnTo>
                <a:lnTo>
                  <a:pt x="39930" y="46184"/>
                </a:lnTo>
                <a:lnTo>
                  <a:pt x="46394" y="47007"/>
                </a:lnTo>
                <a:lnTo>
                  <a:pt x="53175" y="48380"/>
                </a:lnTo>
                <a:lnTo>
                  <a:pt x="60274" y="50304"/>
                </a:lnTo>
                <a:lnTo>
                  <a:pt x="60274" y="45910"/>
                </a:lnTo>
                <a:close/>
              </a:path>
              <a:path extrusionOk="0" h="139700" w="338455">
                <a:moveTo>
                  <a:pt x="126111" y="34899"/>
                </a:moveTo>
                <a:lnTo>
                  <a:pt x="90703" y="60831"/>
                </a:lnTo>
                <a:lnTo>
                  <a:pt x="88011" y="77978"/>
                </a:lnTo>
                <a:lnTo>
                  <a:pt x="88711" y="87374"/>
                </a:lnTo>
                <a:lnTo>
                  <a:pt x="121436" y="118685"/>
                </a:lnTo>
                <a:lnTo>
                  <a:pt x="131254" y="119354"/>
                </a:lnTo>
                <a:lnTo>
                  <a:pt x="137774" y="119038"/>
                </a:lnTo>
                <a:lnTo>
                  <a:pt x="144610" y="118089"/>
                </a:lnTo>
                <a:lnTo>
                  <a:pt x="151762" y="116509"/>
                </a:lnTo>
                <a:lnTo>
                  <a:pt x="159232" y="114300"/>
                </a:lnTo>
                <a:lnTo>
                  <a:pt x="159232" y="108343"/>
                </a:lnTo>
                <a:lnTo>
                  <a:pt x="133261" y="108343"/>
                </a:lnTo>
                <a:lnTo>
                  <a:pt x="120916" y="106627"/>
                </a:lnTo>
                <a:lnTo>
                  <a:pt x="111866" y="101477"/>
                </a:lnTo>
                <a:lnTo>
                  <a:pt x="106109" y="92897"/>
                </a:lnTo>
                <a:lnTo>
                  <a:pt x="103644" y="80886"/>
                </a:lnTo>
                <a:lnTo>
                  <a:pt x="158711" y="80886"/>
                </a:lnTo>
                <a:lnTo>
                  <a:pt x="158711" y="76200"/>
                </a:lnTo>
                <a:lnTo>
                  <a:pt x="158395" y="69875"/>
                </a:lnTo>
                <a:lnTo>
                  <a:pt x="104089" y="69875"/>
                </a:lnTo>
                <a:lnTo>
                  <a:pt x="104787" y="62331"/>
                </a:lnTo>
                <a:lnTo>
                  <a:pt x="106959" y="56451"/>
                </a:lnTo>
                <a:lnTo>
                  <a:pt x="114249" y="48018"/>
                </a:lnTo>
                <a:lnTo>
                  <a:pt x="118998" y="45910"/>
                </a:lnTo>
                <a:lnTo>
                  <a:pt x="151372" y="45910"/>
                </a:lnTo>
                <a:lnTo>
                  <a:pt x="150787" y="44945"/>
                </a:lnTo>
                <a:lnTo>
                  <a:pt x="146272" y="40552"/>
                </a:lnTo>
                <a:lnTo>
                  <a:pt x="140654" y="37412"/>
                </a:lnTo>
                <a:lnTo>
                  <a:pt x="133933" y="35528"/>
                </a:lnTo>
                <a:lnTo>
                  <a:pt x="126111" y="34899"/>
                </a:lnTo>
                <a:close/>
              </a:path>
              <a:path extrusionOk="0" h="139700" w="338455">
                <a:moveTo>
                  <a:pt x="159232" y="102692"/>
                </a:moveTo>
                <a:lnTo>
                  <a:pt x="152308" y="105166"/>
                </a:lnTo>
                <a:lnTo>
                  <a:pt x="145670" y="106932"/>
                </a:lnTo>
                <a:lnTo>
                  <a:pt x="139321" y="107991"/>
                </a:lnTo>
                <a:lnTo>
                  <a:pt x="133261" y="108343"/>
                </a:lnTo>
                <a:lnTo>
                  <a:pt x="159232" y="108343"/>
                </a:lnTo>
                <a:lnTo>
                  <a:pt x="159232" y="102692"/>
                </a:lnTo>
                <a:close/>
              </a:path>
              <a:path extrusionOk="0" h="139700" w="338455">
                <a:moveTo>
                  <a:pt x="151372" y="45910"/>
                </a:moveTo>
                <a:lnTo>
                  <a:pt x="124853" y="45910"/>
                </a:lnTo>
                <a:lnTo>
                  <a:pt x="132828" y="47277"/>
                </a:lnTo>
                <a:lnTo>
                  <a:pt x="138523" y="51379"/>
                </a:lnTo>
                <a:lnTo>
                  <a:pt x="141939" y="58217"/>
                </a:lnTo>
                <a:lnTo>
                  <a:pt x="143078" y="67792"/>
                </a:lnTo>
                <a:lnTo>
                  <a:pt x="143078" y="69875"/>
                </a:lnTo>
                <a:lnTo>
                  <a:pt x="158395" y="69875"/>
                </a:lnTo>
                <a:lnTo>
                  <a:pt x="158216" y="66294"/>
                </a:lnTo>
                <a:lnTo>
                  <a:pt x="156730" y="57781"/>
                </a:lnTo>
                <a:lnTo>
                  <a:pt x="154254" y="50664"/>
                </a:lnTo>
                <a:lnTo>
                  <a:pt x="151372" y="45910"/>
                </a:lnTo>
                <a:close/>
              </a:path>
              <a:path extrusionOk="0" h="139700" w="338455">
                <a:moveTo>
                  <a:pt x="181495" y="0"/>
                </a:moveTo>
                <a:lnTo>
                  <a:pt x="181495" y="10121"/>
                </a:lnTo>
                <a:lnTo>
                  <a:pt x="190682" y="12814"/>
                </a:lnTo>
                <a:lnTo>
                  <a:pt x="198737" y="16949"/>
                </a:lnTo>
                <a:lnTo>
                  <a:pt x="221254" y="57947"/>
                </a:lnTo>
                <a:lnTo>
                  <a:pt x="221902" y="69799"/>
                </a:lnTo>
                <a:lnTo>
                  <a:pt x="221252" y="81562"/>
                </a:lnTo>
                <a:lnTo>
                  <a:pt x="205611" y="117023"/>
                </a:lnTo>
                <a:lnTo>
                  <a:pt x="181495" y="129400"/>
                </a:lnTo>
                <a:lnTo>
                  <a:pt x="181495" y="139522"/>
                </a:lnTo>
                <a:lnTo>
                  <a:pt x="221132" y="117309"/>
                </a:lnTo>
                <a:lnTo>
                  <a:pt x="236557" y="69723"/>
                </a:lnTo>
                <a:lnTo>
                  <a:pt x="235600" y="56302"/>
                </a:lnTo>
                <a:lnTo>
                  <a:pt x="212912" y="13499"/>
                </a:lnTo>
                <a:lnTo>
                  <a:pt x="193075" y="2390"/>
                </a:lnTo>
                <a:lnTo>
                  <a:pt x="181495" y="0"/>
                </a:lnTo>
                <a:close/>
              </a:path>
              <a:path extrusionOk="0" h="139700" w="338455">
                <a:moveTo>
                  <a:pt x="338124" y="0"/>
                </a:moveTo>
                <a:lnTo>
                  <a:pt x="330022" y="0"/>
                </a:lnTo>
                <a:lnTo>
                  <a:pt x="316313" y="1338"/>
                </a:lnTo>
                <a:lnTo>
                  <a:pt x="306522" y="5354"/>
                </a:lnTo>
                <a:lnTo>
                  <a:pt x="300648" y="12049"/>
                </a:lnTo>
                <a:lnTo>
                  <a:pt x="298691" y="21424"/>
                </a:lnTo>
                <a:lnTo>
                  <a:pt x="298729" y="24777"/>
                </a:lnTo>
                <a:lnTo>
                  <a:pt x="299034" y="27749"/>
                </a:lnTo>
                <a:lnTo>
                  <a:pt x="302260" y="44716"/>
                </a:lnTo>
                <a:lnTo>
                  <a:pt x="302602" y="46710"/>
                </a:lnTo>
                <a:lnTo>
                  <a:pt x="302780" y="48666"/>
                </a:lnTo>
                <a:lnTo>
                  <a:pt x="302780" y="59677"/>
                </a:lnTo>
                <a:lnTo>
                  <a:pt x="297230" y="64223"/>
                </a:lnTo>
                <a:lnTo>
                  <a:pt x="279336" y="64223"/>
                </a:lnTo>
                <a:lnTo>
                  <a:pt x="279336" y="75234"/>
                </a:lnTo>
                <a:lnTo>
                  <a:pt x="297230" y="75234"/>
                </a:lnTo>
                <a:lnTo>
                  <a:pt x="302780" y="79794"/>
                </a:lnTo>
                <a:lnTo>
                  <a:pt x="302780" y="90855"/>
                </a:lnTo>
                <a:lnTo>
                  <a:pt x="302602" y="92811"/>
                </a:lnTo>
                <a:lnTo>
                  <a:pt x="302260" y="94805"/>
                </a:lnTo>
                <a:lnTo>
                  <a:pt x="299034" y="111772"/>
                </a:lnTo>
                <a:lnTo>
                  <a:pt x="298729" y="114744"/>
                </a:lnTo>
                <a:lnTo>
                  <a:pt x="298691" y="125044"/>
                </a:lnTo>
                <a:lnTo>
                  <a:pt x="301383" y="130352"/>
                </a:lnTo>
                <a:lnTo>
                  <a:pt x="312140" y="137693"/>
                </a:lnTo>
                <a:lnTo>
                  <a:pt x="319900" y="139522"/>
                </a:lnTo>
                <a:lnTo>
                  <a:pt x="338124" y="139522"/>
                </a:lnTo>
                <a:lnTo>
                  <a:pt x="338124" y="128511"/>
                </a:lnTo>
                <a:lnTo>
                  <a:pt x="324853" y="128511"/>
                </a:lnTo>
                <a:lnTo>
                  <a:pt x="319646" y="127609"/>
                </a:lnTo>
                <a:lnTo>
                  <a:pt x="313601" y="123990"/>
                </a:lnTo>
                <a:lnTo>
                  <a:pt x="312089" y="120840"/>
                </a:lnTo>
                <a:lnTo>
                  <a:pt x="312089" y="114744"/>
                </a:lnTo>
                <a:lnTo>
                  <a:pt x="312331" y="112433"/>
                </a:lnTo>
                <a:lnTo>
                  <a:pt x="315010" y="95821"/>
                </a:lnTo>
                <a:lnTo>
                  <a:pt x="315277" y="93014"/>
                </a:lnTo>
                <a:lnTo>
                  <a:pt x="315277" y="90779"/>
                </a:lnTo>
                <a:lnTo>
                  <a:pt x="314367" y="83383"/>
                </a:lnTo>
                <a:lnTo>
                  <a:pt x="311635" y="77408"/>
                </a:lnTo>
                <a:lnTo>
                  <a:pt x="307080" y="72854"/>
                </a:lnTo>
                <a:lnTo>
                  <a:pt x="300697" y="69723"/>
                </a:lnTo>
                <a:lnTo>
                  <a:pt x="310426" y="66548"/>
                </a:lnTo>
                <a:lnTo>
                  <a:pt x="315241" y="59677"/>
                </a:lnTo>
                <a:lnTo>
                  <a:pt x="315277" y="46685"/>
                </a:lnTo>
                <a:lnTo>
                  <a:pt x="314998" y="43802"/>
                </a:lnTo>
                <a:lnTo>
                  <a:pt x="314426" y="40335"/>
                </a:lnTo>
                <a:lnTo>
                  <a:pt x="312801" y="29984"/>
                </a:lnTo>
                <a:lnTo>
                  <a:pt x="312318" y="27063"/>
                </a:lnTo>
                <a:lnTo>
                  <a:pt x="312089" y="24777"/>
                </a:lnTo>
                <a:lnTo>
                  <a:pt x="312089" y="18681"/>
                </a:lnTo>
                <a:lnTo>
                  <a:pt x="313601" y="15544"/>
                </a:lnTo>
                <a:lnTo>
                  <a:pt x="319646" y="11912"/>
                </a:lnTo>
                <a:lnTo>
                  <a:pt x="324853" y="11010"/>
                </a:lnTo>
                <a:lnTo>
                  <a:pt x="338124" y="11010"/>
                </a:lnTo>
                <a:lnTo>
                  <a:pt x="338124"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92" name="Google Shape;2392;p190"/>
          <p:cNvSpPr/>
          <p:nvPr/>
        </p:nvSpPr>
        <p:spPr>
          <a:xfrm>
            <a:off x="1300314" y="6243777"/>
            <a:ext cx="3759619" cy="331623"/>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93" name="Google Shape;2393;p190"/>
          <p:cNvSpPr/>
          <p:nvPr/>
        </p:nvSpPr>
        <p:spPr>
          <a:xfrm>
            <a:off x="5176558" y="6245631"/>
            <a:ext cx="804545" cy="147320"/>
          </a:xfrm>
          <a:custGeom>
            <a:rect b="b" l="l" r="r" t="t"/>
            <a:pathLst>
              <a:path extrusionOk="0" h="147320" w="804545">
                <a:moveTo>
                  <a:pt x="0" y="100977"/>
                </a:moveTo>
                <a:lnTo>
                  <a:pt x="0" y="114223"/>
                </a:lnTo>
                <a:lnTo>
                  <a:pt x="7803" y="116472"/>
                </a:lnTo>
                <a:lnTo>
                  <a:pt x="15365" y="118075"/>
                </a:lnTo>
                <a:lnTo>
                  <a:pt x="22686" y="119035"/>
                </a:lnTo>
                <a:lnTo>
                  <a:pt x="29768" y="119354"/>
                </a:lnTo>
                <a:lnTo>
                  <a:pt x="37326" y="118930"/>
                </a:lnTo>
                <a:lnTo>
                  <a:pt x="44075" y="117655"/>
                </a:lnTo>
                <a:lnTo>
                  <a:pt x="50014" y="115529"/>
                </a:lnTo>
                <a:lnTo>
                  <a:pt x="55143" y="112547"/>
                </a:lnTo>
                <a:lnTo>
                  <a:pt x="60983" y="108343"/>
                </a:lnTo>
                <a:lnTo>
                  <a:pt x="29463" y="108343"/>
                </a:lnTo>
                <a:lnTo>
                  <a:pt x="22965" y="107883"/>
                </a:lnTo>
                <a:lnTo>
                  <a:pt x="15889" y="106503"/>
                </a:lnTo>
                <a:lnTo>
                  <a:pt x="8234" y="104202"/>
                </a:lnTo>
                <a:lnTo>
                  <a:pt x="0" y="100977"/>
                </a:lnTo>
                <a:close/>
              </a:path>
              <a:path extrusionOk="0" h="147320" w="804545">
                <a:moveTo>
                  <a:pt x="33858" y="34899"/>
                </a:moveTo>
                <a:lnTo>
                  <a:pt x="23736" y="34899"/>
                </a:lnTo>
                <a:lnTo>
                  <a:pt x="15913" y="36906"/>
                </a:lnTo>
                <a:lnTo>
                  <a:pt x="4851" y="44945"/>
                </a:lnTo>
                <a:lnTo>
                  <a:pt x="2082" y="50622"/>
                </a:lnTo>
                <a:lnTo>
                  <a:pt x="2082" y="57962"/>
                </a:lnTo>
                <a:lnTo>
                  <a:pt x="45440" y="87058"/>
                </a:lnTo>
                <a:lnTo>
                  <a:pt x="50076" y="90906"/>
                </a:lnTo>
                <a:lnTo>
                  <a:pt x="50076" y="99288"/>
                </a:lnTo>
                <a:lnTo>
                  <a:pt x="48133" y="102336"/>
                </a:lnTo>
                <a:lnTo>
                  <a:pt x="40347" y="107137"/>
                </a:lnTo>
                <a:lnTo>
                  <a:pt x="35420" y="108343"/>
                </a:lnTo>
                <a:lnTo>
                  <a:pt x="60983" y="108343"/>
                </a:lnTo>
                <a:lnTo>
                  <a:pt x="61442" y="108013"/>
                </a:lnTo>
                <a:lnTo>
                  <a:pt x="64592" y="101917"/>
                </a:lnTo>
                <a:lnTo>
                  <a:pt x="64592" y="89027"/>
                </a:lnTo>
                <a:lnTo>
                  <a:pt x="63119" y="84747"/>
                </a:lnTo>
                <a:lnTo>
                  <a:pt x="57213" y="78143"/>
                </a:lnTo>
                <a:lnTo>
                  <a:pt x="52362" y="75311"/>
                </a:lnTo>
                <a:lnTo>
                  <a:pt x="19799" y="63919"/>
                </a:lnTo>
                <a:lnTo>
                  <a:pt x="16141" y="60642"/>
                </a:lnTo>
                <a:lnTo>
                  <a:pt x="16141" y="53352"/>
                </a:lnTo>
                <a:lnTo>
                  <a:pt x="17741" y="50749"/>
                </a:lnTo>
                <a:lnTo>
                  <a:pt x="24142" y="46875"/>
                </a:lnTo>
                <a:lnTo>
                  <a:pt x="28422" y="45910"/>
                </a:lnTo>
                <a:lnTo>
                  <a:pt x="60274" y="45910"/>
                </a:lnTo>
                <a:lnTo>
                  <a:pt x="60274" y="38392"/>
                </a:lnTo>
                <a:lnTo>
                  <a:pt x="52987" y="36865"/>
                </a:lnTo>
                <a:lnTo>
                  <a:pt x="46156" y="35774"/>
                </a:lnTo>
                <a:lnTo>
                  <a:pt x="39780" y="35118"/>
                </a:lnTo>
                <a:lnTo>
                  <a:pt x="33858" y="34899"/>
                </a:lnTo>
                <a:close/>
              </a:path>
              <a:path extrusionOk="0" h="147320" w="804545">
                <a:moveTo>
                  <a:pt x="60274" y="45910"/>
                </a:moveTo>
                <a:lnTo>
                  <a:pt x="33782" y="45910"/>
                </a:lnTo>
                <a:lnTo>
                  <a:pt x="39930" y="46184"/>
                </a:lnTo>
                <a:lnTo>
                  <a:pt x="46394" y="47007"/>
                </a:lnTo>
                <a:lnTo>
                  <a:pt x="53175" y="48380"/>
                </a:lnTo>
                <a:lnTo>
                  <a:pt x="60274" y="50304"/>
                </a:lnTo>
                <a:lnTo>
                  <a:pt x="60274" y="45910"/>
                </a:lnTo>
                <a:close/>
              </a:path>
              <a:path extrusionOk="0" h="147320" w="804545">
                <a:moveTo>
                  <a:pt x="150151" y="45910"/>
                </a:moveTo>
                <a:lnTo>
                  <a:pt x="126834" y="45910"/>
                </a:lnTo>
                <a:lnTo>
                  <a:pt x="131025" y="47129"/>
                </a:lnTo>
                <a:lnTo>
                  <a:pt x="136093" y="51993"/>
                </a:lnTo>
                <a:lnTo>
                  <a:pt x="137350" y="56057"/>
                </a:lnTo>
                <a:lnTo>
                  <a:pt x="137350" y="68681"/>
                </a:lnTo>
                <a:lnTo>
                  <a:pt x="128270" y="68681"/>
                </a:lnTo>
                <a:lnTo>
                  <a:pt x="119563" y="69160"/>
                </a:lnTo>
                <a:lnTo>
                  <a:pt x="87642" y="88201"/>
                </a:lnTo>
                <a:lnTo>
                  <a:pt x="87642" y="103035"/>
                </a:lnTo>
                <a:lnTo>
                  <a:pt x="90043" y="108369"/>
                </a:lnTo>
                <a:lnTo>
                  <a:pt x="99618" y="116801"/>
                </a:lnTo>
                <a:lnTo>
                  <a:pt x="105702" y="118910"/>
                </a:lnTo>
                <a:lnTo>
                  <a:pt x="113093" y="118910"/>
                </a:lnTo>
                <a:lnTo>
                  <a:pt x="119720" y="118212"/>
                </a:lnTo>
                <a:lnTo>
                  <a:pt x="126358" y="116119"/>
                </a:lnTo>
                <a:lnTo>
                  <a:pt x="133006" y="112630"/>
                </a:lnTo>
                <a:lnTo>
                  <a:pt x="139661" y="107746"/>
                </a:lnTo>
                <a:lnTo>
                  <a:pt x="154905" y="107746"/>
                </a:lnTo>
                <a:lnTo>
                  <a:pt x="154622" y="107619"/>
                </a:lnTo>
                <a:lnTo>
                  <a:pt x="154345" y="107149"/>
                </a:lnTo>
                <a:lnTo>
                  <a:pt x="112699" y="107149"/>
                </a:lnTo>
                <a:lnTo>
                  <a:pt x="109270" y="105968"/>
                </a:lnTo>
                <a:lnTo>
                  <a:pt x="104114" y="101206"/>
                </a:lnTo>
                <a:lnTo>
                  <a:pt x="102887" y="98221"/>
                </a:lnTo>
                <a:lnTo>
                  <a:pt x="102819" y="94132"/>
                </a:lnTo>
                <a:lnTo>
                  <a:pt x="104702" y="87005"/>
                </a:lnTo>
                <a:lnTo>
                  <a:pt x="110355" y="81913"/>
                </a:lnTo>
                <a:lnTo>
                  <a:pt x="119776" y="78857"/>
                </a:lnTo>
                <a:lnTo>
                  <a:pt x="132969" y="77838"/>
                </a:lnTo>
                <a:lnTo>
                  <a:pt x="152019" y="77838"/>
                </a:lnTo>
                <a:lnTo>
                  <a:pt x="151992" y="51993"/>
                </a:lnTo>
                <a:lnTo>
                  <a:pt x="150151" y="45910"/>
                </a:lnTo>
                <a:close/>
              </a:path>
              <a:path extrusionOk="0" h="147320" w="804545">
                <a:moveTo>
                  <a:pt x="154905" y="107746"/>
                </a:moveTo>
                <a:lnTo>
                  <a:pt x="139661" y="107746"/>
                </a:lnTo>
                <a:lnTo>
                  <a:pt x="142189" y="115189"/>
                </a:lnTo>
                <a:lnTo>
                  <a:pt x="147053" y="118910"/>
                </a:lnTo>
                <a:lnTo>
                  <a:pt x="156794" y="118910"/>
                </a:lnTo>
                <a:lnTo>
                  <a:pt x="160515" y="118122"/>
                </a:lnTo>
                <a:lnTo>
                  <a:pt x="165404" y="116535"/>
                </a:lnTo>
                <a:lnTo>
                  <a:pt x="164184" y="108496"/>
                </a:lnTo>
                <a:lnTo>
                  <a:pt x="156578" y="108496"/>
                </a:lnTo>
                <a:lnTo>
                  <a:pt x="154905" y="107746"/>
                </a:lnTo>
                <a:close/>
              </a:path>
              <a:path extrusionOk="0" h="147320" w="804545">
                <a:moveTo>
                  <a:pt x="164071" y="107746"/>
                </a:moveTo>
                <a:lnTo>
                  <a:pt x="161937" y="108242"/>
                </a:lnTo>
                <a:lnTo>
                  <a:pt x="160401" y="108496"/>
                </a:lnTo>
                <a:lnTo>
                  <a:pt x="164184" y="108496"/>
                </a:lnTo>
                <a:lnTo>
                  <a:pt x="164071" y="107746"/>
                </a:lnTo>
                <a:close/>
              </a:path>
              <a:path extrusionOk="0" h="147320" w="804545">
                <a:moveTo>
                  <a:pt x="152019" y="77838"/>
                </a:moveTo>
                <a:lnTo>
                  <a:pt x="137350" y="77838"/>
                </a:lnTo>
                <a:lnTo>
                  <a:pt x="137350" y="98221"/>
                </a:lnTo>
                <a:lnTo>
                  <a:pt x="130162" y="104178"/>
                </a:lnTo>
                <a:lnTo>
                  <a:pt x="123367" y="107149"/>
                </a:lnTo>
                <a:lnTo>
                  <a:pt x="154345" y="107149"/>
                </a:lnTo>
                <a:lnTo>
                  <a:pt x="152539" y="104089"/>
                </a:lnTo>
                <a:lnTo>
                  <a:pt x="152086" y="101206"/>
                </a:lnTo>
                <a:lnTo>
                  <a:pt x="152019" y="77838"/>
                </a:lnTo>
                <a:close/>
              </a:path>
              <a:path extrusionOk="0" h="147320" w="804545">
                <a:moveTo>
                  <a:pt x="134175" y="34899"/>
                </a:moveTo>
                <a:lnTo>
                  <a:pt x="123926" y="34899"/>
                </a:lnTo>
                <a:lnTo>
                  <a:pt x="116966" y="35247"/>
                </a:lnTo>
                <a:lnTo>
                  <a:pt x="109764" y="36291"/>
                </a:lnTo>
                <a:lnTo>
                  <a:pt x="102322" y="38033"/>
                </a:lnTo>
                <a:lnTo>
                  <a:pt x="94640" y="40474"/>
                </a:lnTo>
                <a:lnTo>
                  <a:pt x="94640" y="53060"/>
                </a:lnTo>
                <a:lnTo>
                  <a:pt x="101393" y="49934"/>
                </a:lnTo>
                <a:lnTo>
                  <a:pt x="108034" y="47699"/>
                </a:lnTo>
                <a:lnTo>
                  <a:pt x="114562" y="46357"/>
                </a:lnTo>
                <a:lnTo>
                  <a:pt x="120980" y="45910"/>
                </a:lnTo>
                <a:lnTo>
                  <a:pt x="150151" y="45910"/>
                </a:lnTo>
                <a:lnTo>
                  <a:pt x="149898" y="45072"/>
                </a:lnTo>
                <a:lnTo>
                  <a:pt x="141427" y="36931"/>
                </a:lnTo>
                <a:lnTo>
                  <a:pt x="134175" y="34899"/>
                </a:lnTo>
                <a:close/>
              </a:path>
              <a:path extrusionOk="0" h="147320" w="804545">
                <a:moveTo>
                  <a:pt x="190169" y="36690"/>
                </a:moveTo>
                <a:lnTo>
                  <a:pt x="175107" y="36690"/>
                </a:lnTo>
                <a:lnTo>
                  <a:pt x="208584" y="117500"/>
                </a:lnTo>
                <a:lnTo>
                  <a:pt x="223316" y="117500"/>
                </a:lnTo>
                <a:lnTo>
                  <a:pt x="230156" y="101422"/>
                </a:lnTo>
                <a:lnTo>
                  <a:pt x="216992" y="101422"/>
                </a:lnTo>
                <a:lnTo>
                  <a:pt x="190169" y="36690"/>
                </a:lnTo>
                <a:close/>
              </a:path>
              <a:path extrusionOk="0" h="147320" w="804545">
                <a:moveTo>
                  <a:pt x="257695" y="36690"/>
                </a:moveTo>
                <a:lnTo>
                  <a:pt x="244678" y="36690"/>
                </a:lnTo>
                <a:lnTo>
                  <a:pt x="216992" y="101422"/>
                </a:lnTo>
                <a:lnTo>
                  <a:pt x="230156" y="101422"/>
                </a:lnTo>
                <a:lnTo>
                  <a:pt x="257695" y="36690"/>
                </a:lnTo>
                <a:close/>
              </a:path>
              <a:path extrusionOk="0" h="147320" w="804545">
                <a:moveTo>
                  <a:pt x="312039" y="34899"/>
                </a:moveTo>
                <a:lnTo>
                  <a:pt x="276631" y="60833"/>
                </a:lnTo>
                <a:lnTo>
                  <a:pt x="273939" y="77990"/>
                </a:lnTo>
                <a:lnTo>
                  <a:pt x="274639" y="87379"/>
                </a:lnTo>
                <a:lnTo>
                  <a:pt x="307364" y="118685"/>
                </a:lnTo>
                <a:lnTo>
                  <a:pt x="317182" y="119354"/>
                </a:lnTo>
                <a:lnTo>
                  <a:pt x="323702" y="119039"/>
                </a:lnTo>
                <a:lnTo>
                  <a:pt x="330538" y="118094"/>
                </a:lnTo>
                <a:lnTo>
                  <a:pt x="337690" y="116514"/>
                </a:lnTo>
                <a:lnTo>
                  <a:pt x="345160" y="114300"/>
                </a:lnTo>
                <a:lnTo>
                  <a:pt x="345160" y="108343"/>
                </a:lnTo>
                <a:lnTo>
                  <a:pt x="319189" y="108343"/>
                </a:lnTo>
                <a:lnTo>
                  <a:pt x="306844" y="106627"/>
                </a:lnTo>
                <a:lnTo>
                  <a:pt x="297794" y="101477"/>
                </a:lnTo>
                <a:lnTo>
                  <a:pt x="292037" y="92897"/>
                </a:lnTo>
                <a:lnTo>
                  <a:pt x="289572" y="80886"/>
                </a:lnTo>
                <a:lnTo>
                  <a:pt x="344639" y="80886"/>
                </a:lnTo>
                <a:lnTo>
                  <a:pt x="344639" y="76200"/>
                </a:lnTo>
                <a:lnTo>
                  <a:pt x="344323" y="69875"/>
                </a:lnTo>
                <a:lnTo>
                  <a:pt x="290017" y="69875"/>
                </a:lnTo>
                <a:lnTo>
                  <a:pt x="290715" y="62331"/>
                </a:lnTo>
                <a:lnTo>
                  <a:pt x="292887" y="56451"/>
                </a:lnTo>
                <a:lnTo>
                  <a:pt x="300177" y="48018"/>
                </a:lnTo>
                <a:lnTo>
                  <a:pt x="304927" y="45910"/>
                </a:lnTo>
                <a:lnTo>
                  <a:pt x="337300" y="45910"/>
                </a:lnTo>
                <a:lnTo>
                  <a:pt x="336715" y="44945"/>
                </a:lnTo>
                <a:lnTo>
                  <a:pt x="332200" y="40552"/>
                </a:lnTo>
                <a:lnTo>
                  <a:pt x="326582" y="37412"/>
                </a:lnTo>
                <a:lnTo>
                  <a:pt x="319861" y="35528"/>
                </a:lnTo>
                <a:lnTo>
                  <a:pt x="312039" y="34899"/>
                </a:lnTo>
                <a:close/>
              </a:path>
              <a:path extrusionOk="0" h="147320" w="804545">
                <a:moveTo>
                  <a:pt x="345160" y="102692"/>
                </a:moveTo>
                <a:lnTo>
                  <a:pt x="338236" y="105166"/>
                </a:lnTo>
                <a:lnTo>
                  <a:pt x="331598" y="106932"/>
                </a:lnTo>
                <a:lnTo>
                  <a:pt x="325249" y="107991"/>
                </a:lnTo>
                <a:lnTo>
                  <a:pt x="319189" y="108343"/>
                </a:lnTo>
                <a:lnTo>
                  <a:pt x="345160" y="108343"/>
                </a:lnTo>
                <a:lnTo>
                  <a:pt x="345160" y="102692"/>
                </a:lnTo>
                <a:close/>
              </a:path>
              <a:path extrusionOk="0" h="147320" w="804545">
                <a:moveTo>
                  <a:pt x="337300" y="45910"/>
                </a:moveTo>
                <a:lnTo>
                  <a:pt x="310781" y="45910"/>
                </a:lnTo>
                <a:lnTo>
                  <a:pt x="318756" y="47277"/>
                </a:lnTo>
                <a:lnTo>
                  <a:pt x="324451" y="51379"/>
                </a:lnTo>
                <a:lnTo>
                  <a:pt x="327867" y="58217"/>
                </a:lnTo>
                <a:lnTo>
                  <a:pt x="329006" y="67792"/>
                </a:lnTo>
                <a:lnTo>
                  <a:pt x="329006" y="69875"/>
                </a:lnTo>
                <a:lnTo>
                  <a:pt x="344323" y="69875"/>
                </a:lnTo>
                <a:lnTo>
                  <a:pt x="344144" y="66294"/>
                </a:lnTo>
                <a:lnTo>
                  <a:pt x="342658" y="57781"/>
                </a:lnTo>
                <a:lnTo>
                  <a:pt x="340182" y="50664"/>
                </a:lnTo>
                <a:lnTo>
                  <a:pt x="337300" y="45910"/>
                </a:lnTo>
                <a:close/>
              </a:path>
              <a:path extrusionOk="0" h="147320" w="804545">
                <a:moveTo>
                  <a:pt x="382866" y="36690"/>
                </a:moveTo>
                <a:lnTo>
                  <a:pt x="368211" y="36690"/>
                </a:lnTo>
                <a:lnTo>
                  <a:pt x="368211" y="146888"/>
                </a:lnTo>
                <a:lnTo>
                  <a:pt x="382866" y="146888"/>
                </a:lnTo>
                <a:lnTo>
                  <a:pt x="382866" y="108343"/>
                </a:lnTo>
                <a:lnTo>
                  <a:pt x="396367" y="108343"/>
                </a:lnTo>
                <a:lnTo>
                  <a:pt x="389674" y="104673"/>
                </a:lnTo>
                <a:lnTo>
                  <a:pt x="382866" y="97332"/>
                </a:lnTo>
                <a:lnTo>
                  <a:pt x="382866" y="62877"/>
                </a:lnTo>
                <a:lnTo>
                  <a:pt x="388434" y="56108"/>
                </a:lnTo>
                <a:lnTo>
                  <a:pt x="393474" y="51866"/>
                </a:lnTo>
                <a:lnTo>
                  <a:pt x="382866" y="51866"/>
                </a:lnTo>
                <a:lnTo>
                  <a:pt x="382866" y="36690"/>
                </a:lnTo>
                <a:close/>
              </a:path>
              <a:path extrusionOk="0" h="147320" w="804545">
                <a:moveTo>
                  <a:pt x="432121" y="47396"/>
                </a:moveTo>
                <a:lnTo>
                  <a:pt x="406234" y="47396"/>
                </a:lnTo>
                <a:lnTo>
                  <a:pt x="413693" y="49182"/>
                </a:lnTo>
                <a:lnTo>
                  <a:pt x="419019" y="54540"/>
                </a:lnTo>
                <a:lnTo>
                  <a:pt x="422213" y="63469"/>
                </a:lnTo>
                <a:lnTo>
                  <a:pt x="423278" y="75971"/>
                </a:lnTo>
                <a:lnTo>
                  <a:pt x="423278" y="86194"/>
                </a:lnTo>
                <a:lnTo>
                  <a:pt x="421500" y="94145"/>
                </a:lnTo>
                <a:lnTo>
                  <a:pt x="414413" y="105511"/>
                </a:lnTo>
                <a:lnTo>
                  <a:pt x="409409" y="108343"/>
                </a:lnTo>
                <a:lnTo>
                  <a:pt x="382866" y="108343"/>
                </a:lnTo>
                <a:lnTo>
                  <a:pt x="388924" y="115684"/>
                </a:lnTo>
                <a:lnTo>
                  <a:pt x="396290" y="119354"/>
                </a:lnTo>
                <a:lnTo>
                  <a:pt x="404977" y="119354"/>
                </a:lnTo>
                <a:lnTo>
                  <a:pt x="436562" y="92586"/>
                </a:lnTo>
                <a:lnTo>
                  <a:pt x="438912" y="74409"/>
                </a:lnTo>
                <a:lnTo>
                  <a:pt x="438416" y="65738"/>
                </a:lnTo>
                <a:lnTo>
                  <a:pt x="436930" y="58032"/>
                </a:lnTo>
                <a:lnTo>
                  <a:pt x="434443" y="51269"/>
                </a:lnTo>
                <a:lnTo>
                  <a:pt x="432121" y="47396"/>
                </a:lnTo>
                <a:close/>
              </a:path>
              <a:path extrusionOk="0" h="147320" w="804545">
                <a:moveTo>
                  <a:pt x="418465" y="34899"/>
                </a:moveTo>
                <a:lnTo>
                  <a:pt x="409282" y="34899"/>
                </a:lnTo>
                <a:lnTo>
                  <a:pt x="401717" y="35959"/>
                </a:lnTo>
                <a:lnTo>
                  <a:pt x="394793" y="39139"/>
                </a:lnTo>
                <a:lnTo>
                  <a:pt x="388510" y="44441"/>
                </a:lnTo>
                <a:lnTo>
                  <a:pt x="382866" y="51866"/>
                </a:lnTo>
                <a:lnTo>
                  <a:pt x="393474" y="51866"/>
                </a:lnTo>
                <a:lnTo>
                  <a:pt x="394184" y="51269"/>
                </a:lnTo>
                <a:lnTo>
                  <a:pt x="400117" y="48365"/>
                </a:lnTo>
                <a:lnTo>
                  <a:pt x="406234" y="47396"/>
                </a:lnTo>
                <a:lnTo>
                  <a:pt x="432121" y="47396"/>
                </a:lnTo>
                <a:lnTo>
                  <a:pt x="430987" y="45504"/>
                </a:lnTo>
                <a:lnTo>
                  <a:pt x="425704" y="38430"/>
                </a:lnTo>
                <a:lnTo>
                  <a:pt x="418465" y="34899"/>
                </a:lnTo>
                <a:close/>
              </a:path>
              <a:path extrusionOk="0" h="147320" w="804545">
                <a:moveTo>
                  <a:pt x="492252" y="34899"/>
                </a:moveTo>
                <a:lnTo>
                  <a:pt x="456696" y="59537"/>
                </a:lnTo>
                <a:lnTo>
                  <a:pt x="454152" y="77089"/>
                </a:lnTo>
                <a:lnTo>
                  <a:pt x="454785" y="86420"/>
                </a:lnTo>
                <a:lnTo>
                  <a:pt x="483833" y="118649"/>
                </a:lnTo>
                <a:lnTo>
                  <a:pt x="492252" y="119354"/>
                </a:lnTo>
                <a:lnTo>
                  <a:pt x="500662" y="118649"/>
                </a:lnTo>
                <a:lnTo>
                  <a:pt x="508122" y="116536"/>
                </a:lnTo>
                <a:lnTo>
                  <a:pt x="514631" y="113016"/>
                </a:lnTo>
                <a:lnTo>
                  <a:pt x="519905" y="108343"/>
                </a:lnTo>
                <a:lnTo>
                  <a:pt x="485203" y="108343"/>
                </a:lnTo>
                <a:lnTo>
                  <a:pt x="479691" y="105587"/>
                </a:lnTo>
                <a:lnTo>
                  <a:pt x="471754" y="94576"/>
                </a:lnTo>
                <a:lnTo>
                  <a:pt x="469773" y="86918"/>
                </a:lnTo>
                <a:lnTo>
                  <a:pt x="469773" y="67322"/>
                </a:lnTo>
                <a:lnTo>
                  <a:pt x="471754" y="59677"/>
                </a:lnTo>
                <a:lnTo>
                  <a:pt x="479691" y="48666"/>
                </a:lnTo>
                <a:lnTo>
                  <a:pt x="485203" y="45910"/>
                </a:lnTo>
                <a:lnTo>
                  <a:pt x="519891" y="45910"/>
                </a:lnTo>
                <a:lnTo>
                  <a:pt x="514631" y="41243"/>
                </a:lnTo>
                <a:lnTo>
                  <a:pt x="508122" y="37719"/>
                </a:lnTo>
                <a:lnTo>
                  <a:pt x="500662" y="35604"/>
                </a:lnTo>
                <a:lnTo>
                  <a:pt x="492252" y="34899"/>
                </a:lnTo>
                <a:close/>
              </a:path>
              <a:path extrusionOk="0" h="147320" w="804545">
                <a:moveTo>
                  <a:pt x="519891" y="45910"/>
                </a:moveTo>
                <a:lnTo>
                  <a:pt x="499287" y="45910"/>
                </a:lnTo>
                <a:lnTo>
                  <a:pt x="504799" y="48666"/>
                </a:lnTo>
                <a:lnTo>
                  <a:pt x="512737" y="59677"/>
                </a:lnTo>
                <a:lnTo>
                  <a:pt x="514718" y="67322"/>
                </a:lnTo>
                <a:lnTo>
                  <a:pt x="514718" y="86918"/>
                </a:lnTo>
                <a:lnTo>
                  <a:pt x="512737" y="94576"/>
                </a:lnTo>
                <a:lnTo>
                  <a:pt x="504799" y="105587"/>
                </a:lnTo>
                <a:lnTo>
                  <a:pt x="499287" y="108343"/>
                </a:lnTo>
                <a:lnTo>
                  <a:pt x="519905" y="108343"/>
                </a:lnTo>
                <a:lnTo>
                  <a:pt x="530352" y="77089"/>
                </a:lnTo>
                <a:lnTo>
                  <a:pt x="529716" y="67790"/>
                </a:lnTo>
                <a:lnTo>
                  <a:pt x="527810" y="59537"/>
                </a:lnTo>
                <a:lnTo>
                  <a:pt x="524635" y="52332"/>
                </a:lnTo>
                <a:lnTo>
                  <a:pt x="520192" y="46177"/>
                </a:lnTo>
                <a:lnTo>
                  <a:pt x="519891" y="45910"/>
                </a:lnTo>
                <a:close/>
              </a:path>
              <a:path extrusionOk="0" h="147320" w="804545">
                <a:moveTo>
                  <a:pt x="596226" y="36690"/>
                </a:moveTo>
                <a:lnTo>
                  <a:pt x="552170" y="36690"/>
                </a:lnTo>
                <a:lnTo>
                  <a:pt x="552170" y="47701"/>
                </a:lnTo>
                <a:lnTo>
                  <a:pt x="581558" y="47701"/>
                </a:lnTo>
                <a:lnTo>
                  <a:pt x="581558" y="117500"/>
                </a:lnTo>
                <a:lnTo>
                  <a:pt x="596226" y="117500"/>
                </a:lnTo>
                <a:lnTo>
                  <a:pt x="596226" y="36690"/>
                </a:lnTo>
                <a:close/>
              </a:path>
              <a:path extrusionOk="0" h="147320" w="804545">
                <a:moveTo>
                  <a:pt x="598081" y="0"/>
                </a:moveTo>
                <a:lnTo>
                  <a:pt x="579704" y="0"/>
                </a:lnTo>
                <a:lnTo>
                  <a:pt x="579704" y="18376"/>
                </a:lnTo>
                <a:lnTo>
                  <a:pt x="598081" y="18376"/>
                </a:lnTo>
                <a:lnTo>
                  <a:pt x="598081" y="0"/>
                </a:lnTo>
                <a:close/>
              </a:path>
              <a:path extrusionOk="0" h="147320" w="804545">
                <a:moveTo>
                  <a:pt x="658939" y="36690"/>
                </a:moveTo>
                <a:lnTo>
                  <a:pt x="644283" y="36690"/>
                </a:lnTo>
                <a:lnTo>
                  <a:pt x="644283" y="117500"/>
                </a:lnTo>
                <a:lnTo>
                  <a:pt x="658939" y="117500"/>
                </a:lnTo>
                <a:lnTo>
                  <a:pt x="658939" y="64668"/>
                </a:lnTo>
                <a:lnTo>
                  <a:pt x="664902" y="57734"/>
                </a:lnTo>
                <a:lnTo>
                  <a:pt x="670733" y="52781"/>
                </a:lnTo>
                <a:lnTo>
                  <a:pt x="672486" y="51866"/>
                </a:lnTo>
                <a:lnTo>
                  <a:pt x="658939" y="51866"/>
                </a:lnTo>
                <a:lnTo>
                  <a:pt x="658939" y="36690"/>
                </a:lnTo>
                <a:close/>
              </a:path>
              <a:path extrusionOk="0" h="147320" w="804545">
                <a:moveTo>
                  <a:pt x="707295" y="48818"/>
                </a:moveTo>
                <a:lnTo>
                  <a:pt x="686625" y="48818"/>
                </a:lnTo>
                <a:lnTo>
                  <a:pt x="689902" y="50139"/>
                </a:lnTo>
                <a:lnTo>
                  <a:pt x="693826" y="55448"/>
                </a:lnTo>
                <a:lnTo>
                  <a:pt x="694804" y="59931"/>
                </a:lnTo>
                <a:lnTo>
                  <a:pt x="694804" y="117500"/>
                </a:lnTo>
                <a:lnTo>
                  <a:pt x="709460" y="117500"/>
                </a:lnTo>
                <a:lnTo>
                  <a:pt x="709460" y="62204"/>
                </a:lnTo>
                <a:lnTo>
                  <a:pt x="708024" y="50260"/>
                </a:lnTo>
                <a:lnTo>
                  <a:pt x="707295" y="48818"/>
                </a:lnTo>
                <a:close/>
              </a:path>
              <a:path extrusionOk="0" h="147320" w="804545">
                <a:moveTo>
                  <a:pt x="686473" y="34899"/>
                </a:moveTo>
                <a:lnTo>
                  <a:pt x="678222" y="35959"/>
                </a:lnTo>
                <a:lnTo>
                  <a:pt x="670882" y="39139"/>
                </a:lnTo>
                <a:lnTo>
                  <a:pt x="664454" y="44441"/>
                </a:lnTo>
                <a:lnTo>
                  <a:pt x="658939" y="51866"/>
                </a:lnTo>
                <a:lnTo>
                  <a:pt x="672486" y="51866"/>
                </a:lnTo>
                <a:lnTo>
                  <a:pt x="676432" y="49809"/>
                </a:lnTo>
                <a:lnTo>
                  <a:pt x="682002" y="48818"/>
                </a:lnTo>
                <a:lnTo>
                  <a:pt x="707295" y="48818"/>
                </a:lnTo>
                <a:lnTo>
                  <a:pt x="703714" y="41727"/>
                </a:lnTo>
                <a:lnTo>
                  <a:pt x="696531" y="36606"/>
                </a:lnTo>
                <a:lnTo>
                  <a:pt x="686473" y="34899"/>
                </a:lnTo>
                <a:close/>
              </a:path>
              <a:path extrusionOk="0" h="147320" w="804545">
                <a:moveTo>
                  <a:pt x="766673" y="49555"/>
                </a:moveTo>
                <a:lnTo>
                  <a:pt x="752017" y="49555"/>
                </a:lnTo>
                <a:lnTo>
                  <a:pt x="752017" y="100507"/>
                </a:lnTo>
                <a:lnTo>
                  <a:pt x="754176" y="108635"/>
                </a:lnTo>
                <a:lnTo>
                  <a:pt x="762812" y="117208"/>
                </a:lnTo>
                <a:lnTo>
                  <a:pt x="770940" y="119354"/>
                </a:lnTo>
                <a:lnTo>
                  <a:pt x="789749" y="119354"/>
                </a:lnTo>
                <a:lnTo>
                  <a:pt x="796836" y="118719"/>
                </a:lnTo>
                <a:lnTo>
                  <a:pt x="804176" y="117424"/>
                </a:lnTo>
                <a:lnTo>
                  <a:pt x="804176" y="108343"/>
                </a:lnTo>
                <a:lnTo>
                  <a:pt x="779526" y="108343"/>
                </a:lnTo>
                <a:lnTo>
                  <a:pt x="774598" y="107226"/>
                </a:lnTo>
                <a:lnTo>
                  <a:pt x="766673" y="95542"/>
                </a:lnTo>
                <a:lnTo>
                  <a:pt x="766673" y="49555"/>
                </a:lnTo>
                <a:close/>
              </a:path>
              <a:path extrusionOk="0" h="147320" w="804545">
                <a:moveTo>
                  <a:pt x="804176" y="106260"/>
                </a:moveTo>
                <a:lnTo>
                  <a:pt x="798169" y="107645"/>
                </a:lnTo>
                <a:lnTo>
                  <a:pt x="792099" y="108343"/>
                </a:lnTo>
                <a:lnTo>
                  <a:pt x="804176" y="108343"/>
                </a:lnTo>
                <a:lnTo>
                  <a:pt x="804176" y="106260"/>
                </a:lnTo>
                <a:close/>
              </a:path>
              <a:path extrusionOk="0" h="147320" w="804545">
                <a:moveTo>
                  <a:pt x="802538" y="38544"/>
                </a:moveTo>
                <a:lnTo>
                  <a:pt x="731850" y="38544"/>
                </a:lnTo>
                <a:lnTo>
                  <a:pt x="731850" y="49555"/>
                </a:lnTo>
                <a:lnTo>
                  <a:pt x="802538" y="49555"/>
                </a:lnTo>
                <a:lnTo>
                  <a:pt x="802538" y="38544"/>
                </a:lnTo>
                <a:close/>
              </a:path>
              <a:path extrusionOk="0" h="147320" w="804545">
                <a:moveTo>
                  <a:pt x="766673" y="21132"/>
                </a:moveTo>
                <a:lnTo>
                  <a:pt x="752017" y="21132"/>
                </a:lnTo>
                <a:lnTo>
                  <a:pt x="752017" y="38544"/>
                </a:lnTo>
                <a:lnTo>
                  <a:pt x="766673" y="38544"/>
                </a:lnTo>
                <a:lnTo>
                  <a:pt x="766673" y="2113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94" name="Google Shape;2394;p190"/>
          <p:cNvSpPr/>
          <p:nvPr/>
        </p:nvSpPr>
        <p:spPr>
          <a:xfrm>
            <a:off x="1034506" y="6611392"/>
            <a:ext cx="59055" cy="139700"/>
          </a:xfrm>
          <a:custGeom>
            <a:rect b="b" l="l" r="r" t="t"/>
            <a:pathLst>
              <a:path extrusionOk="0" h="139700" w="59055">
                <a:moveTo>
                  <a:pt x="18211" y="0"/>
                </a:moveTo>
                <a:lnTo>
                  <a:pt x="0" y="0"/>
                </a:lnTo>
                <a:lnTo>
                  <a:pt x="0" y="11010"/>
                </a:lnTo>
                <a:lnTo>
                  <a:pt x="13157" y="11010"/>
                </a:lnTo>
                <a:lnTo>
                  <a:pt x="18364" y="11912"/>
                </a:lnTo>
                <a:lnTo>
                  <a:pt x="24447" y="15532"/>
                </a:lnTo>
                <a:lnTo>
                  <a:pt x="25971" y="18669"/>
                </a:lnTo>
                <a:lnTo>
                  <a:pt x="25971" y="24777"/>
                </a:lnTo>
                <a:lnTo>
                  <a:pt x="25717" y="27063"/>
                </a:lnTo>
                <a:lnTo>
                  <a:pt x="23520" y="40322"/>
                </a:lnTo>
                <a:lnTo>
                  <a:pt x="22923" y="43802"/>
                </a:lnTo>
                <a:lnTo>
                  <a:pt x="22618" y="46659"/>
                </a:lnTo>
                <a:lnTo>
                  <a:pt x="22618" y="48882"/>
                </a:lnTo>
                <a:lnTo>
                  <a:pt x="23540" y="56214"/>
                </a:lnTo>
                <a:lnTo>
                  <a:pt x="26303" y="62131"/>
                </a:lnTo>
                <a:lnTo>
                  <a:pt x="30907" y="66634"/>
                </a:lnTo>
                <a:lnTo>
                  <a:pt x="37350" y="69723"/>
                </a:lnTo>
                <a:lnTo>
                  <a:pt x="30907" y="72840"/>
                </a:lnTo>
                <a:lnTo>
                  <a:pt x="26303" y="77352"/>
                </a:lnTo>
                <a:lnTo>
                  <a:pt x="23540" y="83260"/>
                </a:lnTo>
                <a:lnTo>
                  <a:pt x="22618" y="90563"/>
                </a:lnTo>
                <a:lnTo>
                  <a:pt x="22618" y="92837"/>
                </a:lnTo>
                <a:lnTo>
                  <a:pt x="22923" y="95719"/>
                </a:lnTo>
                <a:lnTo>
                  <a:pt x="23520" y="99187"/>
                </a:lnTo>
                <a:lnTo>
                  <a:pt x="25717" y="112433"/>
                </a:lnTo>
                <a:lnTo>
                  <a:pt x="25971" y="114744"/>
                </a:lnTo>
                <a:lnTo>
                  <a:pt x="25971" y="120840"/>
                </a:lnTo>
                <a:lnTo>
                  <a:pt x="24460" y="123977"/>
                </a:lnTo>
                <a:lnTo>
                  <a:pt x="18427" y="127609"/>
                </a:lnTo>
                <a:lnTo>
                  <a:pt x="13208" y="128511"/>
                </a:lnTo>
                <a:lnTo>
                  <a:pt x="0" y="128511"/>
                </a:lnTo>
                <a:lnTo>
                  <a:pt x="0" y="139522"/>
                </a:lnTo>
                <a:lnTo>
                  <a:pt x="8039" y="139522"/>
                </a:lnTo>
                <a:lnTo>
                  <a:pt x="21742" y="138183"/>
                </a:lnTo>
                <a:lnTo>
                  <a:pt x="31534" y="134167"/>
                </a:lnTo>
                <a:lnTo>
                  <a:pt x="37410" y="127472"/>
                </a:lnTo>
                <a:lnTo>
                  <a:pt x="39370" y="118097"/>
                </a:lnTo>
                <a:lnTo>
                  <a:pt x="39336" y="114744"/>
                </a:lnTo>
                <a:lnTo>
                  <a:pt x="39014" y="111721"/>
                </a:lnTo>
                <a:lnTo>
                  <a:pt x="35864" y="94805"/>
                </a:lnTo>
                <a:lnTo>
                  <a:pt x="35471" y="92811"/>
                </a:lnTo>
                <a:lnTo>
                  <a:pt x="35267" y="90855"/>
                </a:lnTo>
                <a:lnTo>
                  <a:pt x="35267" y="79794"/>
                </a:lnTo>
                <a:lnTo>
                  <a:pt x="40855" y="75234"/>
                </a:lnTo>
                <a:lnTo>
                  <a:pt x="58788" y="75234"/>
                </a:lnTo>
                <a:lnTo>
                  <a:pt x="58788" y="64211"/>
                </a:lnTo>
                <a:lnTo>
                  <a:pt x="40855" y="64211"/>
                </a:lnTo>
                <a:lnTo>
                  <a:pt x="35267" y="59677"/>
                </a:lnTo>
                <a:lnTo>
                  <a:pt x="35267" y="48666"/>
                </a:lnTo>
                <a:lnTo>
                  <a:pt x="35478" y="46659"/>
                </a:lnTo>
                <a:lnTo>
                  <a:pt x="35864" y="44716"/>
                </a:lnTo>
                <a:lnTo>
                  <a:pt x="39014" y="27749"/>
                </a:lnTo>
                <a:lnTo>
                  <a:pt x="39330" y="24777"/>
                </a:lnTo>
                <a:lnTo>
                  <a:pt x="39370" y="14478"/>
                </a:lnTo>
                <a:lnTo>
                  <a:pt x="36690" y="9169"/>
                </a:lnTo>
                <a:lnTo>
                  <a:pt x="25971" y="1828"/>
                </a:lnTo>
                <a:lnTo>
                  <a:pt x="1821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95" name="Google Shape;2395;p190"/>
          <p:cNvSpPr/>
          <p:nvPr/>
        </p:nvSpPr>
        <p:spPr>
          <a:xfrm>
            <a:off x="850391" y="1118590"/>
            <a:ext cx="7562215" cy="5657215"/>
          </a:xfrm>
          <a:custGeom>
            <a:rect b="b" l="l" r="r" t="t"/>
            <a:pathLst>
              <a:path extrusionOk="0" h="5657215" w="7562215">
                <a:moveTo>
                  <a:pt x="0" y="0"/>
                </a:moveTo>
                <a:lnTo>
                  <a:pt x="7562088" y="0"/>
                </a:lnTo>
                <a:lnTo>
                  <a:pt x="7562088" y="5657088"/>
                </a:lnTo>
                <a:lnTo>
                  <a:pt x="0" y="5657088"/>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396" name="Google Shape;2396;p190"/>
          <p:cNvSpPr txBox="1"/>
          <p:nvPr/>
        </p:nvSpPr>
        <p:spPr>
          <a:xfrm>
            <a:off x="929980" y="1196797"/>
            <a:ext cx="6748145" cy="2757805"/>
          </a:xfrm>
          <a:prstGeom prst="rect">
            <a:avLst/>
          </a:prstGeom>
          <a:noFill/>
          <a:ln>
            <a:noFill/>
          </a:ln>
        </p:spPr>
        <p:txBody>
          <a:bodyPr anchorCtr="0" anchor="t" bIns="0" lIns="0" spcFirstLastPara="1" rIns="0" wrap="square" tIns="0">
            <a:spAutoFit/>
          </a:bodyPr>
          <a:lstStyle/>
          <a:p>
            <a:pPr indent="0" lvl="0" marL="12700" marR="4150995"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Connection cn = … ;  Savepoint savepoint1 = null;</a:t>
            </a:r>
            <a:endParaRPr b="0" i="0" sz="1200" u="none" cap="none" strike="noStrike">
              <a:solidFill>
                <a:schemeClr val="dk1"/>
              </a:solidFill>
              <a:latin typeface="Oi"/>
              <a:ea typeface="Oi"/>
              <a:cs typeface="Oi"/>
              <a:sym typeface="Oi"/>
            </a:endParaRPr>
          </a:p>
          <a:p>
            <a:pPr indent="-182880" lvl="0" marL="195580" marR="4334510" rtl="0" algn="l">
              <a:lnSpc>
                <a:spcPct val="2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try {  cn.setAutoCommit(false);</a:t>
            </a:r>
            <a:endParaRPr b="0" i="0" sz="1200" u="none" cap="none" strike="noStrike">
              <a:solidFill>
                <a:schemeClr val="dk1"/>
              </a:solidFill>
              <a:latin typeface="Oi"/>
              <a:ea typeface="Oi"/>
              <a:cs typeface="Oi"/>
              <a:sym typeface="Oi"/>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Statement stmt = cn.createStatement();</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Execute a SQL statement.</a:t>
            </a:r>
            <a:endParaRPr b="0" i="0" sz="1200" u="none" cap="none" strike="noStrike">
              <a:solidFill>
                <a:schemeClr val="dk1"/>
              </a:solidFill>
              <a:latin typeface="Oi"/>
              <a:ea typeface="Oi"/>
              <a:cs typeface="Oi"/>
              <a:sym typeface="Oi"/>
            </a:endParaRPr>
          </a:p>
          <a:p>
            <a:pPr indent="-1198245" lvl="0" marL="139319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String sql = "INSERT INTO MySchema.Employees (Name, Salary, Region) " +  "VALUES ('Claire', 1000.00, 'UK')";</a:t>
            </a:r>
            <a:endParaRPr b="0" i="0" sz="1200" u="none" cap="none" strike="noStrike">
              <a:solidFill>
                <a:schemeClr val="dk1"/>
              </a:solidFill>
              <a:latin typeface="Oi"/>
              <a:ea typeface="Oi"/>
              <a:cs typeface="Oi"/>
              <a:sym typeface="Oi"/>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stmt.executeUpdate(sql);</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Create a savepoint.</a:t>
            </a:r>
            <a:endParaRPr b="0" i="0" sz="1200" u="none" cap="none" strike="noStrike">
              <a:solidFill>
                <a:schemeClr val="dk1"/>
              </a:solidFill>
              <a:latin typeface="Oi"/>
              <a:ea typeface="Oi"/>
              <a:cs typeface="Oi"/>
              <a:sym typeface="Oi"/>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savepoint1 = cn.setSavepoint("Savepoint1");</a:t>
            </a:r>
            <a:endParaRPr b="0" i="0" sz="1200" u="none" cap="none" strike="noStrike">
              <a:solidFill>
                <a:schemeClr val="dk1"/>
              </a:solidFill>
              <a:latin typeface="Oi"/>
              <a:ea typeface="Oi"/>
              <a:cs typeface="Oi"/>
              <a:sym typeface="Oi"/>
            </a:endParaRPr>
          </a:p>
        </p:txBody>
      </p:sp>
      <p:sp>
        <p:nvSpPr>
          <p:cNvPr id="2397" name="Google Shape;2397;p190"/>
          <p:cNvSpPr txBox="1"/>
          <p:nvPr/>
        </p:nvSpPr>
        <p:spPr>
          <a:xfrm>
            <a:off x="5258143" y="4305757"/>
            <a:ext cx="669290"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Salary,</a:t>
            </a:r>
            <a:endParaRPr b="0" i="0" sz="1200" u="none" cap="none" strike="noStrike">
              <a:solidFill>
                <a:schemeClr val="dk1"/>
              </a:solidFill>
              <a:latin typeface="Oi"/>
              <a:ea typeface="Oi"/>
              <a:cs typeface="Oi"/>
              <a:sym typeface="Oi"/>
            </a:endParaRPr>
          </a:p>
        </p:txBody>
      </p:sp>
      <p:sp>
        <p:nvSpPr>
          <p:cNvPr id="2398" name="Google Shape;2398;p190"/>
          <p:cNvSpPr txBox="1"/>
          <p:nvPr/>
        </p:nvSpPr>
        <p:spPr>
          <a:xfrm>
            <a:off x="5994234" y="4305757"/>
            <a:ext cx="1039494"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Region) " +</a:t>
            </a:r>
            <a:endParaRPr b="0" i="0" sz="1200" u="none" cap="none" strike="noStrike">
              <a:solidFill>
                <a:schemeClr val="dk1"/>
              </a:solidFill>
              <a:latin typeface="Oi"/>
              <a:ea typeface="Oi"/>
              <a:cs typeface="Oi"/>
              <a:sym typeface="Oi"/>
            </a:endParaRPr>
          </a:p>
        </p:txBody>
      </p:sp>
      <p:sp>
        <p:nvSpPr>
          <p:cNvPr id="2399" name="Google Shape;2399;p190"/>
          <p:cNvSpPr txBox="1"/>
          <p:nvPr/>
        </p:nvSpPr>
        <p:spPr>
          <a:xfrm>
            <a:off x="1112860" y="4122877"/>
            <a:ext cx="4078604" cy="129476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Execute another SQL statement.</a:t>
            </a:r>
            <a:endParaRPr b="0" i="0" sz="1200" u="none" cap="none" strike="noStrike">
              <a:solidFill>
                <a:schemeClr val="dk1"/>
              </a:solidFill>
              <a:latin typeface="Oi"/>
              <a:ea typeface="Oi"/>
              <a:cs typeface="Oi"/>
              <a:sym typeface="Oi"/>
            </a:endParaRPr>
          </a:p>
          <a:p>
            <a:pPr indent="-553720" lvl="0" marL="565785"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sql = "INSERT INTO MySchema.Employees (Name,  "VALUES ('Ruth', 2000.00, 'USA')";</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stmt.executeUpdate(sql);</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270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If there is no error, commit the changes.  cn.commit();</a:t>
            </a:r>
            <a:endParaRPr b="0" i="0" sz="1200" u="none" cap="none" strike="noStrike">
              <a:solidFill>
                <a:schemeClr val="dk1"/>
              </a:solidFill>
              <a:latin typeface="Oi"/>
              <a:ea typeface="Oi"/>
              <a:cs typeface="Oi"/>
              <a:sym typeface="Oi"/>
            </a:endParaRPr>
          </a:p>
        </p:txBody>
      </p:sp>
      <p:sp>
        <p:nvSpPr>
          <p:cNvPr id="2400" name="Google Shape;2400;p190"/>
          <p:cNvSpPr txBox="1"/>
          <p:nvPr/>
        </p:nvSpPr>
        <p:spPr>
          <a:xfrm>
            <a:off x="929980" y="5585913"/>
            <a:ext cx="2234565" cy="38036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catch (SQLException se){</a:t>
            </a:r>
            <a:endParaRPr b="0" i="0" sz="1200" u="none" cap="none" strike="noStrike">
              <a:solidFill>
                <a:schemeClr val="dk1"/>
              </a:solidFill>
              <a:latin typeface="Oi"/>
              <a:ea typeface="Oi"/>
              <a:cs typeface="Oi"/>
              <a:sym typeface="Oi"/>
            </a:endParaRPr>
          </a:p>
        </p:txBody>
      </p:sp>
      <p:sp>
        <p:nvSpPr>
          <p:cNvPr id="2401" name="Google Shape;2401;p190"/>
          <p:cNvSpPr txBox="1"/>
          <p:nvPr/>
        </p:nvSpPr>
        <p:spPr>
          <a:xfrm>
            <a:off x="4429087" y="6134553"/>
            <a:ext cx="1591310"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to the savepoint.</a:t>
            </a:r>
            <a:endParaRPr b="0" i="0" sz="1200" u="none" cap="none" strike="noStrike">
              <a:solidFill>
                <a:schemeClr val="dk1"/>
              </a:solidFill>
              <a:latin typeface="Oi"/>
              <a:ea typeface="Oi"/>
              <a:cs typeface="Oi"/>
              <a:sym typeface="Oi"/>
            </a:endParaRPr>
          </a:p>
        </p:txBody>
      </p:sp>
      <p:sp>
        <p:nvSpPr>
          <p:cNvPr id="2402" name="Google Shape;2402;p190"/>
          <p:cNvSpPr txBox="1"/>
          <p:nvPr/>
        </p:nvSpPr>
        <p:spPr>
          <a:xfrm>
            <a:off x="1205824" y="6134553"/>
            <a:ext cx="3156585" cy="380365"/>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If there is any error, rollback  cn.rollback(savepoint1);</a:t>
            </a:r>
            <a:endParaRPr b="0" i="0" sz="1200" u="none" cap="none" strike="noStrike">
              <a:solidFill>
                <a:schemeClr val="dk1"/>
              </a:solidFill>
              <a:latin typeface="Oi"/>
              <a:ea typeface="Oi"/>
              <a:cs typeface="Oi"/>
              <a:sym typeface="Oi"/>
            </a:endParaRPr>
          </a:p>
        </p:txBody>
      </p:sp>
      <p:sp>
        <p:nvSpPr>
          <p:cNvPr id="2403" name="Google Shape;2403;p190"/>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Database Management Systems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191"/>
          <p:cNvSpPr txBox="1"/>
          <p:nvPr/>
        </p:nvSpPr>
        <p:spPr>
          <a:xfrm>
            <a:off x="485140" y="1241171"/>
            <a:ext cx="8184515" cy="1038746"/>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JDBC supports scrollable and/or updatable result sets</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400"/>
              </a:spcBef>
              <a:spcAft>
                <a:spcPts val="0"/>
              </a:spcAft>
              <a:buClr>
                <a:schemeClr val="dk1"/>
              </a:buClr>
              <a:buSzPts val="1600"/>
              <a:buFont typeface="Cambria"/>
              <a:buChar char="•"/>
            </a:pPr>
            <a:r>
              <a:rPr b="0" i="0" lang="en-US" sz="2000" u="none" cap="none" strike="noStrike">
                <a:solidFill>
                  <a:schemeClr val="dk1"/>
                </a:solidFill>
                <a:latin typeface="Cambria"/>
                <a:ea typeface="Cambria"/>
                <a:cs typeface="Cambria"/>
                <a:sym typeface="Cambria"/>
              </a:rPr>
              <a:t>1</a:t>
            </a:r>
            <a:r>
              <a:rPr b="0" baseline="30000" i="0" lang="en-US" sz="1950" u="none" cap="none" strike="noStrike">
                <a:solidFill>
                  <a:schemeClr val="dk1"/>
                </a:solidFill>
                <a:latin typeface="Cambria"/>
                <a:ea typeface="Cambria"/>
                <a:cs typeface="Cambria"/>
                <a:sym typeface="Cambria"/>
              </a:rPr>
              <a:t>st </a:t>
            </a:r>
            <a:r>
              <a:rPr b="0" i="0" lang="en-US" sz="2000" u="none" cap="none" strike="noStrike">
                <a:solidFill>
                  <a:schemeClr val="dk1"/>
                </a:solidFill>
                <a:latin typeface="Cambria"/>
                <a:ea typeface="Cambria"/>
                <a:cs typeface="Cambria"/>
                <a:sym typeface="Cambria"/>
              </a:rPr>
              <a:t>parameter to </a:t>
            </a:r>
            <a:r>
              <a:rPr b="0" i="0" lang="en-US" sz="2000" u="none" cap="none" strike="noStrike">
                <a:solidFill>
                  <a:schemeClr val="dk1"/>
                </a:solidFill>
                <a:latin typeface="Oi"/>
                <a:ea typeface="Oi"/>
                <a:cs typeface="Oi"/>
                <a:sym typeface="Oi"/>
              </a:rPr>
              <a:t>createStatement() </a:t>
            </a:r>
            <a:r>
              <a:rPr b="0" i="0" lang="en-US" sz="2000" u="none" cap="none" strike="noStrike">
                <a:solidFill>
                  <a:schemeClr val="dk1"/>
                </a:solidFill>
                <a:latin typeface="Cambria"/>
                <a:ea typeface="Cambria"/>
                <a:cs typeface="Cambria"/>
                <a:sym typeface="Cambria"/>
              </a:rPr>
              <a:t>indicates the scrollability</a:t>
            </a:r>
            <a:endParaRPr b="0" i="0" sz="2000" u="none" cap="none" strike="noStrike">
              <a:solidFill>
                <a:schemeClr val="dk1"/>
              </a:solidFill>
              <a:latin typeface="Cambria"/>
              <a:ea typeface="Cambria"/>
              <a:cs typeface="Cambria"/>
              <a:sym typeface="Cambria"/>
            </a:endParaRPr>
          </a:p>
          <a:p>
            <a:pPr indent="-286385" lvl="1" marL="756285" marR="0" rtl="0" algn="l">
              <a:lnSpc>
                <a:spcPct val="100000"/>
              </a:lnSpc>
              <a:spcBef>
                <a:spcPts val="480"/>
              </a:spcBef>
              <a:spcAft>
                <a:spcPts val="0"/>
              </a:spcAft>
              <a:buClr>
                <a:schemeClr val="dk1"/>
              </a:buClr>
              <a:buSzPts val="1600"/>
              <a:buFont typeface="Cambria"/>
              <a:buChar char="•"/>
            </a:pPr>
            <a:r>
              <a:rPr b="0" i="0" lang="en-US" sz="2000" u="none" cap="none" strike="noStrike">
                <a:solidFill>
                  <a:schemeClr val="dk1"/>
                </a:solidFill>
                <a:latin typeface="Cambria"/>
                <a:ea typeface="Cambria"/>
                <a:cs typeface="Cambria"/>
                <a:sym typeface="Cambria"/>
              </a:rPr>
              <a:t>2</a:t>
            </a:r>
            <a:r>
              <a:rPr b="0" baseline="30000" i="0" lang="en-US" sz="1950" u="none" cap="none" strike="noStrike">
                <a:solidFill>
                  <a:schemeClr val="dk1"/>
                </a:solidFill>
                <a:latin typeface="Cambria"/>
                <a:ea typeface="Cambria"/>
                <a:cs typeface="Cambria"/>
                <a:sym typeface="Cambria"/>
              </a:rPr>
              <a:t>nd </a:t>
            </a:r>
            <a:r>
              <a:rPr b="0" i="0" lang="en-US" sz="2000" u="none" cap="none" strike="noStrike">
                <a:solidFill>
                  <a:schemeClr val="dk1"/>
                </a:solidFill>
                <a:latin typeface="Cambria"/>
                <a:ea typeface="Cambria"/>
                <a:cs typeface="Cambria"/>
                <a:sym typeface="Cambria"/>
              </a:rPr>
              <a:t>parameter to </a:t>
            </a:r>
            <a:r>
              <a:rPr b="0" i="0" lang="en-US" sz="2000" u="none" cap="none" strike="noStrike">
                <a:solidFill>
                  <a:schemeClr val="dk1"/>
                </a:solidFill>
                <a:latin typeface="Oi"/>
                <a:ea typeface="Oi"/>
                <a:cs typeface="Oi"/>
                <a:sym typeface="Oi"/>
              </a:rPr>
              <a:t>createStatement() </a:t>
            </a:r>
            <a:r>
              <a:rPr b="0" i="0" lang="en-US" sz="2000" u="none" cap="none" strike="noStrike">
                <a:solidFill>
                  <a:schemeClr val="dk1"/>
                </a:solidFill>
                <a:latin typeface="Cambria"/>
                <a:ea typeface="Cambria"/>
                <a:cs typeface="Cambria"/>
                <a:sym typeface="Cambria"/>
              </a:rPr>
              <a:t>indicates the updatability</a:t>
            </a:r>
            <a:endParaRPr b="0" i="0" sz="2000" u="none" cap="none" strike="noStrike">
              <a:solidFill>
                <a:schemeClr val="dk1"/>
              </a:solidFill>
              <a:latin typeface="Cambria"/>
              <a:ea typeface="Cambria"/>
              <a:cs typeface="Cambria"/>
              <a:sym typeface="Cambria"/>
            </a:endParaRPr>
          </a:p>
        </p:txBody>
      </p:sp>
      <p:sp>
        <p:nvSpPr>
          <p:cNvPr id="2409" name="Google Shape;2409;p191"/>
          <p:cNvSpPr/>
          <p:nvPr/>
        </p:nvSpPr>
        <p:spPr>
          <a:xfrm>
            <a:off x="1028352" y="2654896"/>
            <a:ext cx="899160" cy="120014"/>
          </a:xfrm>
          <a:custGeom>
            <a:rect b="b" l="l" r="r" t="t"/>
            <a:pathLst>
              <a:path extrusionOk="0" h="120014" w="899160">
                <a:moveTo>
                  <a:pt x="50012" y="19723"/>
                </a:moveTo>
                <a:lnTo>
                  <a:pt x="13843" y="33718"/>
                </a:lnTo>
                <a:lnTo>
                  <a:pt x="0" y="70256"/>
                </a:lnTo>
                <a:lnTo>
                  <a:pt x="869" y="80843"/>
                </a:lnTo>
                <a:lnTo>
                  <a:pt x="30043" y="116400"/>
                </a:lnTo>
                <a:lnTo>
                  <a:pt x="50596" y="119811"/>
                </a:lnTo>
                <a:lnTo>
                  <a:pt x="57218" y="119481"/>
                </a:lnTo>
                <a:lnTo>
                  <a:pt x="64054" y="118489"/>
                </a:lnTo>
                <a:lnTo>
                  <a:pt x="71101" y="116838"/>
                </a:lnTo>
                <a:lnTo>
                  <a:pt x="78359" y="114528"/>
                </a:lnTo>
                <a:lnTo>
                  <a:pt x="78359" y="107835"/>
                </a:lnTo>
                <a:lnTo>
                  <a:pt x="54178" y="107835"/>
                </a:lnTo>
                <a:lnTo>
                  <a:pt x="46079" y="107159"/>
                </a:lnTo>
                <a:lnTo>
                  <a:pt x="16307" y="77379"/>
                </a:lnTo>
                <a:lnTo>
                  <a:pt x="15633" y="69278"/>
                </a:lnTo>
                <a:lnTo>
                  <a:pt x="16231" y="61246"/>
                </a:lnTo>
                <a:lnTo>
                  <a:pt x="42480" y="31414"/>
                </a:lnTo>
                <a:lnTo>
                  <a:pt x="49555" y="30733"/>
                </a:lnTo>
                <a:lnTo>
                  <a:pt x="77089" y="30733"/>
                </a:lnTo>
                <a:lnTo>
                  <a:pt x="77089" y="24041"/>
                </a:lnTo>
                <a:lnTo>
                  <a:pt x="69988" y="22150"/>
                </a:lnTo>
                <a:lnTo>
                  <a:pt x="63107" y="20801"/>
                </a:lnTo>
                <a:lnTo>
                  <a:pt x="56448" y="19992"/>
                </a:lnTo>
                <a:lnTo>
                  <a:pt x="50012" y="19723"/>
                </a:lnTo>
                <a:close/>
              </a:path>
              <a:path extrusionOk="0" h="120014" w="899160">
                <a:moveTo>
                  <a:pt x="78359" y="102476"/>
                </a:moveTo>
                <a:lnTo>
                  <a:pt x="69088" y="106044"/>
                </a:lnTo>
                <a:lnTo>
                  <a:pt x="61023" y="107835"/>
                </a:lnTo>
                <a:lnTo>
                  <a:pt x="78359" y="107835"/>
                </a:lnTo>
                <a:lnTo>
                  <a:pt x="78359" y="102476"/>
                </a:lnTo>
                <a:close/>
              </a:path>
              <a:path extrusionOk="0" h="120014" w="899160">
                <a:moveTo>
                  <a:pt x="77089" y="30733"/>
                </a:moveTo>
                <a:lnTo>
                  <a:pt x="49555" y="30733"/>
                </a:lnTo>
                <a:lnTo>
                  <a:pt x="56077" y="31157"/>
                </a:lnTo>
                <a:lnTo>
                  <a:pt x="62841" y="32429"/>
                </a:lnTo>
                <a:lnTo>
                  <a:pt x="69845" y="34548"/>
                </a:lnTo>
                <a:lnTo>
                  <a:pt x="77089" y="37515"/>
                </a:lnTo>
                <a:lnTo>
                  <a:pt x="77089" y="30733"/>
                </a:lnTo>
                <a:close/>
              </a:path>
              <a:path extrusionOk="0" h="120014" w="899160">
                <a:moveTo>
                  <a:pt x="129768" y="34899"/>
                </a:moveTo>
                <a:lnTo>
                  <a:pt x="94213" y="59543"/>
                </a:lnTo>
                <a:lnTo>
                  <a:pt x="91668" y="77101"/>
                </a:lnTo>
                <a:lnTo>
                  <a:pt x="92302" y="86431"/>
                </a:lnTo>
                <a:lnTo>
                  <a:pt x="121350" y="118662"/>
                </a:lnTo>
                <a:lnTo>
                  <a:pt x="129768" y="119367"/>
                </a:lnTo>
                <a:lnTo>
                  <a:pt x="138181" y="118662"/>
                </a:lnTo>
                <a:lnTo>
                  <a:pt x="145643" y="116547"/>
                </a:lnTo>
                <a:lnTo>
                  <a:pt x="152153" y="113023"/>
                </a:lnTo>
                <a:lnTo>
                  <a:pt x="157408" y="108356"/>
                </a:lnTo>
                <a:lnTo>
                  <a:pt x="122720" y="108356"/>
                </a:lnTo>
                <a:lnTo>
                  <a:pt x="117208" y="105600"/>
                </a:lnTo>
                <a:lnTo>
                  <a:pt x="109270" y="94589"/>
                </a:lnTo>
                <a:lnTo>
                  <a:pt x="107289" y="86918"/>
                </a:lnTo>
                <a:lnTo>
                  <a:pt x="107289" y="67322"/>
                </a:lnTo>
                <a:lnTo>
                  <a:pt x="109270" y="59689"/>
                </a:lnTo>
                <a:lnTo>
                  <a:pt x="117208" y="48666"/>
                </a:lnTo>
                <a:lnTo>
                  <a:pt x="122720" y="45923"/>
                </a:lnTo>
                <a:lnTo>
                  <a:pt x="157422" y="45923"/>
                </a:lnTo>
                <a:lnTo>
                  <a:pt x="152153" y="41243"/>
                </a:lnTo>
                <a:lnTo>
                  <a:pt x="145643" y="37718"/>
                </a:lnTo>
                <a:lnTo>
                  <a:pt x="138181" y="35604"/>
                </a:lnTo>
                <a:lnTo>
                  <a:pt x="129768" y="34899"/>
                </a:lnTo>
                <a:close/>
              </a:path>
              <a:path extrusionOk="0" h="120014" w="899160">
                <a:moveTo>
                  <a:pt x="157422" y="45923"/>
                </a:moveTo>
                <a:lnTo>
                  <a:pt x="136804" y="45923"/>
                </a:lnTo>
                <a:lnTo>
                  <a:pt x="142316" y="48666"/>
                </a:lnTo>
                <a:lnTo>
                  <a:pt x="150253" y="59689"/>
                </a:lnTo>
                <a:lnTo>
                  <a:pt x="152234" y="67322"/>
                </a:lnTo>
                <a:lnTo>
                  <a:pt x="152234" y="86918"/>
                </a:lnTo>
                <a:lnTo>
                  <a:pt x="150253" y="94589"/>
                </a:lnTo>
                <a:lnTo>
                  <a:pt x="142316" y="105600"/>
                </a:lnTo>
                <a:lnTo>
                  <a:pt x="136804" y="108356"/>
                </a:lnTo>
                <a:lnTo>
                  <a:pt x="157408" y="108356"/>
                </a:lnTo>
                <a:lnTo>
                  <a:pt x="167868" y="77101"/>
                </a:lnTo>
                <a:lnTo>
                  <a:pt x="167233" y="67797"/>
                </a:lnTo>
                <a:lnTo>
                  <a:pt x="165327" y="59543"/>
                </a:lnTo>
                <a:lnTo>
                  <a:pt x="162151" y="52337"/>
                </a:lnTo>
                <a:lnTo>
                  <a:pt x="157708" y="46177"/>
                </a:lnTo>
                <a:lnTo>
                  <a:pt x="157422" y="45923"/>
                </a:lnTo>
                <a:close/>
              </a:path>
              <a:path extrusionOk="0" h="120014" w="899160">
                <a:moveTo>
                  <a:pt x="203492" y="36690"/>
                </a:moveTo>
                <a:lnTo>
                  <a:pt x="188836" y="36690"/>
                </a:lnTo>
                <a:lnTo>
                  <a:pt x="188836" y="117500"/>
                </a:lnTo>
                <a:lnTo>
                  <a:pt x="203492" y="117500"/>
                </a:lnTo>
                <a:lnTo>
                  <a:pt x="203492" y="64668"/>
                </a:lnTo>
                <a:lnTo>
                  <a:pt x="209455" y="57734"/>
                </a:lnTo>
                <a:lnTo>
                  <a:pt x="215287" y="52781"/>
                </a:lnTo>
                <a:lnTo>
                  <a:pt x="217042" y="51866"/>
                </a:lnTo>
                <a:lnTo>
                  <a:pt x="203492" y="51866"/>
                </a:lnTo>
                <a:lnTo>
                  <a:pt x="203492" y="36690"/>
                </a:lnTo>
                <a:close/>
              </a:path>
              <a:path extrusionOk="0" h="120014" w="899160">
                <a:moveTo>
                  <a:pt x="251856" y="48818"/>
                </a:moveTo>
                <a:lnTo>
                  <a:pt x="231178" y="48818"/>
                </a:lnTo>
                <a:lnTo>
                  <a:pt x="234467" y="50152"/>
                </a:lnTo>
                <a:lnTo>
                  <a:pt x="238379" y="55460"/>
                </a:lnTo>
                <a:lnTo>
                  <a:pt x="239356" y="59931"/>
                </a:lnTo>
                <a:lnTo>
                  <a:pt x="239356" y="117500"/>
                </a:lnTo>
                <a:lnTo>
                  <a:pt x="254025" y="117500"/>
                </a:lnTo>
                <a:lnTo>
                  <a:pt x="254025" y="62217"/>
                </a:lnTo>
                <a:lnTo>
                  <a:pt x="252587" y="50265"/>
                </a:lnTo>
                <a:lnTo>
                  <a:pt x="251856" y="48818"/>
                </a:lnTo>
                <a:close/>
              </a:path>
              <a:path extrusionOk="0" h="120014" w="899160">
                <a:moveTo>
                  <a:pt x="231025" y="34899"/>
                </a:moveTo>
                <a:lnTo>
                  <a:pt x="222774" y="35961"/>
                </a:lnTo>
                <a:lnTo>
                  <a:pt x="215434" y="39144"/>
                </a:lnTo>
                <a:lnTo>
                  <a:pt x="209006" y="44447"/>
                </a:lnTo>
                <a:lnTo>
                  <a:pt x="203492" y="51866"/>
                </a:lnTo>
                <a:lnTo>
                  <a:pt x="217042" y="51866"/>
                </a:lnTo>
                <a:lnTo>
                  <a:pt x="220990" y="49809"/>
                </a:lnTo>
                <a:lnTo>
                  <a:pt x="226568" y="48818"/>
                </a:lnTo>
                <a:lnTo>
                  <a:pt x="251856" y="48818"/>
                </a:lnTo>
                <a:lnTo>
                  <a:pt x="248273" y="41729"/>
                </a:lnTo>
                <a:lnTo>
                  <a:pt x="241086" y="36606"/>
                </a:lnTo>
                <a:lnTo>
                  <a:pt x="231025" y="34899"/>
                </a:lnTo>
                <a:close/>
              </a:path>
              <a:path extrusionOk="0" h="120014" w="899160">
                <a:moveTo>
                  <a:pt x="296456" y="36690"/>
                </a:moveTo>
                <a:lnTo>
                  <a:pt x="281800" y="36690"/>
                </a:lnTo>
                <a:lnTo>
                  <a:pt x="281800" y="117500"/>
                </a:lnTo>
                <a:lnTo>
                  <a:pt x="296456" y="117500"/>
                </a:lnTo>
                <a:lnTo>
                  <a:pt x="296456" y="64668"/>
                </a:lnTo>
                <a:lnTo>
                  <a:pt x="302419" y="57734"/>
                </a:lnTo>
                <a:lnTo>
                  <a:pt x="308251" y="52781"/>
                </a:lnTo>
                <a:lnTo>
                  <a:pt x="310006" y="51866"/>
                </a:lnTo>
                <a:lnTo>
                  <a:pt x="296456" y="51866"/>
                </a:lnTo>
                <a:lnTo>
                  <a:pt x="296456" y="36690"/>
                </a:lnTo>
                <a:close/>
              </a:path>
              <a:path extrusionOk="0" h="120014" w="899160">
                <a:moveTo>
                  <a:pt x="344820" y="48818"/>
                </a:moveTo>
                <a:lnTo>
                  <a:pt x="324142" y="48818"/>
                </a:lnTo>
                <a:lnTo>
                  <a:pt x="327431" y="50152"/>
                </a:lnTo>
                <a:lnTo>
                  <a:pt x="331343" y="55460"/>
                </a:lnTo>
                <a:lnTo>
                  <a:pt x="332320" y="59931"/>
                </a:lnTo>
                <a:lnTo>
                  <a:pt x="332320" y="117500"/>
                </a:lnTo>
                <a:lnTo>
                  <a:pt x="346989" y="117500"/>
                </a:lnTo>
                <a:lnTo>
                  <a:pt x="346989" y="62217"/>
                </a:lnTo>
                <a:lnTo>
                  <a:pt x="345551" y="50265"/>
                </a:lnTo>
                <a:lnTo>
                  <a:pt x="344820" y="48818"/>
                </a:lnTo>
                <a:close/>
              </a:path>
              <a:path extrusionOk="0" h="120014" w="899160">
                <a:moveTo>
                  <a:pt x="323989" y="34899"/>
                </a:moveTo>
                <a:lnTo>
                  <a:pt x="315738" y="35961"/>
                </a:lnTo>
                <a:lnTo>
                  <a:pt x="308398" y="39144"/>
                </a:lnTo>
                <a:lnTo>
                  <a:pt x="301970" y="44447"/>
                </a:lnTo>
                <a:lnTo>
                  <a:pt x="296456" y="51866"/>
                </a:lnTo>
                <a:lnTo>
                  <a:pt x="310006" y="51866"/>
                </a:lnTo>
                <a:lnTo>
                  <a:pt x="313954" y="49809"/>
                </a:lnTo>
                <a:lnTo>
                  <a:pt x="319532" y="48818"/>
                </a:lnTo>
                <a:lnTo>
                  <a:pt x="344820" y="48818"/>
                </a:lnTo>
                <a:lnTo>
                  <a:pt x="341237" y="41729"/>
                </a:lnTo>
                <a:lnTo>
                  <a:pt x="334050" y="36606"/>
                </a:lnTo>
                <a:lnTo>
                  <a:pt x="323989" y="34899"/>
                </a:lnTo>
                <a:close/>
              </a:path>
              <a:path extrusionOk="0" h="120014" w="899160">
                <a:moveTo>
                  <a:pt x="408292" y="34899"/>
                </a:moveTo>
                <a:lnTo>
                  <a:pt x="372878" y="60839"/>
                </a:lnTo>
                <a:lnTo>
                  <a:pt x="370192" y="77990"/>
                </a:lnTo>
                <a:lnTo>
                  <a:pt x="370892" y="87386"/>
                </a:lnTo>
                <a:lnTo>
                  <a:pt x="403605" y="118697"/>
                </a:lnTo>
                <a:lnTo>
                  <a:pt x="413423" y="119367"/>
                </a:lnTo>
                <a:lnTo>
                  <a:pt x="419943" y="119050"/>
                </a:lnTo>
                <a:lnTo>
                  <a:pt x="426778" y="118100"/>
                </a:lnTo>
                <a:lnTo>
                  <a:pt x="433931" y="116516"/>
                </a:lnTo>
                <a:lnTo>
                  <a:pt x="441401" y="114299"/>
                </a:lnTo>
                <a:lnTo>
                  <a:pt x="441401" y="108356"/>
                </a:lnTo>
                <a:lnTo>
                  <a:pt x="415429" y="108356"/>
                </a:lnTo>
                <a:lnTo>
                  <a:pt x="403085" y="106639"/>
                </a:lnTo>
                <a:lnTo>
                  <a:pt x="394034" y="101490"/>
                </a:lnTo>
                <a:lnTo>
                  <a:pt x="388278" y="92909"/>
                </a:lnTo>
                <a:lnTo>
                  <a:pt x="385813" y="80898"/>
                </a:lnTo>
                <a:lnTo>
                  <a:pt x="440880" y="80898"/>
                </a:lnTo>
                <a:lnTo>
                  <a:pt x="440880" y="76199"/>
                </a:lnTo>
                <a:lnTo>
                  <a:pt x="440564" y="69875"/>
                </a:lnTo>
                <a:lnTo>
                  <a:pt x="386257" y="69875"/>
                </a:lnTo>
                <a:lnTo>
                  <a:pt x="386956" y="62344"/>
                </a:lnTo>
                <a:lnTo>
                  <a:pt x="389128" y="56464"/>
                </a:lnTo>
                <a:lnTo>
                  <a:pt x="396417" y="48031"/>
                </a:lnTo>
                <a:lnTo>
                  <a:pt x="401167" y="45923"/>
                </a:lnTo>
                <a:lnTo>
                  <a:pt x="433547" y="45923"/>
                </a:lnTo>
                <a:lnTo>
                  <a:pt x="432955" y="44945"/>
                </a:lnTo>
                <a:lnTo>
                  <a:pt x="428441" y="40552"/>
                </a:lnTo>
                <a:lnTo>
                  <a:pt x="422824" y="37412"/>
                </a:lnTo>
                <a:lnTo>
                  <a:pt x="416107" y="35528"/>
                </a:lnTo>
                <a:lnTo>
                  <a:pt x="408292" y="34899"/>
                </a:lnTo>
                <a:close/>
              </a:path>
              <a:path extrusionOk="0" h="120014" w="899160">
                <a:moveTo>
                  <a:pt x="441401" y="102692"/>
                </a:moveTo>
                <a:lnTo>
                  <a:pt x="434476" y="105168"/>
                </a:lnTo>
                <a:lnTo>
                  <a:pt x="427839" y="106938"/>
                </a:lnTo>
                <a:lnTo>
                  <a:pt x="421489" y="108001"/>
                </a:lnTo>
                <a:lnTo>
                  <a:pt x="415429" y="108356"/>
                </a:lnTo>
                <a:lnTo>
                  <a:pt x="441401" y="108356"/>
                </a:lnTo>
                <a:lnTo>
                  <a:pt x="441401" y="102692"/>
                </a:lnTo>
                <a:close/>
              </a:path>
              <a:path extrusionOk="0" h="120014" w="899160">
                <a:moveTo>
                  <a:pt x="433547" y="45923"/>
                </a:moveTo>
                <a:lnTo>
                  <a:pt x="407022" y="45923"/>
                </a:lnTo>
                <a:lnTo>
                  <a:pt x="414999" y="47290"/>
                </a:lnTo>
                <a:lnTo>
                  <a:pt x="420698" y="51390"/>
                </a:lnTo>
                <a:lnTo>
                  <a:pt x="424119" y="58224"/>
                </a:lnTo>
                <a:lnTo>
                  <a:pt x="425259" y="67792"/>
                </a:lnTo>
                <a:lnTo>
                  <a:pt x="425259" y="69875"/>
                </a:lnTo>
                <a:lnTo>
                  <a:pt x="440564" y="69875"/>
                </a:lnTo>
                <a:lnTo>
                  <a:pt x="440385" y="66296"/>
                </a:lnTo>
                <a:lnTo>
                  <a:pt x="438899" y="57786"/>
                </a:lnTo>
                <a:lnTo>
                  <a:pt x="436422" y="50670"/>
                </a:lnTo>
                <a:lnTo>
                  <a:pt x="433547" y="45923"/>
                </a:lnTo>
                <a:close/>
              </a:path>
              <a:path extrusionOk="0" h="120014" w="899160">
                <a:moveTo>
                  <a:pt x="505904" y="34899"/>
                </a:moveTo>
                <a:lnTo>
                  <a:pt x="469601" y="52189"/>
                </a:lnTo>
                <a:lnTo>
                  <a:pt x="463257" y="77101"/>
                </a:lnTo>
                <a:lnTo>
                  <a:pt x="463972" y="86642"/>
                </a:lnTo>
                <a:lnTo>
                  <a:pt x="488538" y="116614"/>
                </a:lnTo>
                <a:lnTo>
                  <a:pt x="507238" y="119367"/>
                </a:lnTo>
                <a:lnTo>
                  <a:pt x="513719" y="119088"/>
                </a:lnTo>
                <a:lnTo>
                  <a:pt x="520209" y="118251"/>
                </a:lnTo>
                <a:lnTo>
                  <a:pt x="526706" y="116854"/>
                </a:lnTo>
                <a:lnTo>
                  <a:pt x="533209" y="114896"/>
                </a:lnTo>
                <a:lnTo>
                  <a:pt x="533209" y="108356"/>
                </a:lnTo>
                <a:lnTo>
                  <a:pt x="499770" y="108356"/>
                </a:lnTo>
                <a:lnTo>
                  <a:pt x="492353" y="105587"/>
                </a:lnTo>
                <a:lnTo>
                  <a:pt x="481584" y="94526"/>
                </a:lnTo>
                <a:lnTo>
                  <a:pt x="478891" y="86867"/>
                </a:lnTo>
                <a:lnTo>
                  <a:pt x="478891" y="67424"/>
                </a:lnTo>
                <a:lnTo>
                  <a:pt x="481406" y="59804"/>
                </a:lnTo>
                <a:lnTo>
                  <a:pt x="491477" y="48691"/>
                </a:lnTo>
                <a:lnTo>
                  <a:pt x="498411" y="45923"/>
                </a:lnTo>
                <a:lnTo>
                  <a:pt x="531723" y="45923"/>
                </a:lnTo>
                <a:lnTo>
                  <a:pt x="531723" y="38773"/>
                </a:lnTo>
                <a:lnTo>
                  <a:pt x="525230" y="37080"/>
                </a:lnTo>
                <a:lnTo>
                  <a:pt x="518761" y="35869"/>
                </a:lnTo>
                <a:lnTo>
                  <a:pt x="512319" y="35142"/>
                </a:lnTo>
                <a:lnTo>
                  <a:pt x="505904" y="34899"/>
                </a:lnTo>
                <a:close/>
              </a:path>
              <a:path extrusionOk="0" h="120014" w="899160">
                <a:moveTo>
                  <a:pt x="533209" y="103365"/>
                </a:moveTo>
                <a:lnTo>
                  <a:pt x="524332" y="106692"/>
                </a:lnTo>
                <a:lnTo>
                  <a:pt x="516343" y="108356"/>
                </a:lnTo>
                <a:lnTo>
                  <a:pt x="533209" y="108356"/>
                </a:lnTo>
                <a:lnTo>
                  <a:pt x="533209" y="103365"/>
                </a:lnTo>
                <a:close/>
              </a:path>
              <a:path extrusionOk="0" h="120014" w="899160">
                <a:moveTo>
                  <a:pt x="531723" y="45923"/>
                </a:moveTo>
                <a:lnTo>
                  <a:pt x="513994" y="45923"/>
                </a:lnTo>
                <a:lnTo>
                  <a:pt x="522147" y="47624"/>
                </a:lnTo>
                <a:lnTo>
                  <a:pt x="531723" y="51053"/>
                </a:lnTo>
                <a:lnTo>
                  <a:pt x="531723" y="45923"/>
                </a:lnTo>
                <a:close/>
              </a:path>
              <a:path extrusionOk="0" h="120014" w="899160">
                <a:moveTo>
                  <a:pt x="588594" y="49568"/>
                </a:moveTo>
                <a:lnTo>
                  <a:pt x="573938" y="49568"/>
                </a:lnTo>
                <a:lnTo>
                  <a:pt x="573938" y="100507"/>
                </a:lnTo>
                <a:lnTo>
                  <a:pt x="576097" y="108635"/>
                </a:lnTo>
                <a:lnTo>
                  <a:pt x="584733" y="117220"/>
                </a:lnTo>
                <a:lnTo>
                  <a:pt x="592861" y="119367"/>
                </a:lnTo>
                <a:lnTo>
                  <a:pt x="611670" y="119367"/>
                </a:lnTo>
                <a:lnTo>
                  <a:pt x="618756" y="118719"/>
                </a:lnTo>
                <a:lnTo>
                  <a:pt x="626097" y="117436"/>
                </a:lnTo>
                <a:lnTo>
                  <a:pt x="626097" y="108356"/>
                </a:lnTo>
                <a:lnTo>
                  <a:pt x="601446" y="108356"/>
                </a:lnTo>
                <a:lnTo>
                  <a:pt x="596531" y="107238"/>
                </a:lnTo>
                <a:lnTo>
                  <a:pt x="588594" y="95554"/>
                </a:lnTo>
                <a:lnTo>
                  <a:pt x="588594" y="49568"/>
                </a:lnTo>
                <a:close/>
              </a:path>
              <a:path extrusionOk="0" h="120014" w="899160">
                <a:moveTo>
                  <a:pt x="626097" y="106273"/>
                </a:moveTo>
                <a:lnTo>
                  <a:pt x="620090" y="107657"/>
                </a:lnTo>
                <a:lnTo>
                  <a:pt x="614019" y="108356"/>
                </a:lnTo>
                <a:lnTo>
                  <a:pt x="626097" y="108356"/>
                </a:lnTo>
                <a:lnTo>
                  <a:pt x="626097" y="106273"/>
                </a:lnTo>
                <a:close/>
              </a:path>
              <a:path extrusionOk="0" h="120014" w="899160">
                <a:moveTo>
                  <a:pt x="624471" y="38557"/>
                </a:moveTo>
                <a:lnTo>
                  <a:pt x="553770" y="38557"/>
                </a:lnTo>
                <a:lnTo>
                  <a:pt x="553770" y="49568"/>
                </a:lnTo>
                <a:lnTo>
                  <a:pt x="624471" y="49568"/>
                </a:lnTo>
                <a:lnTo>
                  <a:pt x="624471" y="38557"/>
                </a:lnTo>
                <a:close/>
              </a:path>
              <a:path extrusionOk="0" h="120014" w="899160">
                <a:moveTo>
                  <a:pt x="588594" y="21132"/>
                </a:moveTo>
                <a:lnTo>
                  <a:pt x="573938" y="21132"/>
                </a:lnTo>
                <a:lnTo>
                  <a:pt x="573938" y="38557"/>
                </a:lnTo>
                <a:lnTo>
                  <a:pt x="588594" y="38557"/>
                </a:lnTo>
                <a:lnTo>
                  <a:pt x="588594" y="21132"/>
                </a:lnTo>
                <a:close/>
              </a:path>
              <a:path extrusionOk="0" h="120014" w="899160">
                <a:moveTo>
                  <a:pt x="692467" y="36690"/>
                </a:moveTo>
                <a:lnTo>
                  <a:pt x="648411" y="36690"/>
                </a:lnTo>
                <a:lnTo>
                  <a:pt x="648411" y="47701"/>
                </a:lnTo>
                <a:lnTo>
                  <a:pt x="677811" y="47701"/>
                </a:lnTo>
                <a:lnTo>
                  <a:pt x="677811" y="117500"/>
                </a:lnTo>
                <a:lnTo>
                  <a:pt x="692467" y="117500"/>
                </a:lnTo>
                <a:lnTo>
                  <a:pt x="692467" y="36690"/>
                </a:lnTo>
                <a:close/>
              </a:path>
              <a:path extrusionOk="0" h="120014" w="899160">
                <a:moveTo>
                  <a:pt x="694321" y="0"/>
                </a:moveTo>
                <a:lnTo>
                  <a:pt x="675944" y="0"/>
                </a:lnTo>
                <a:lnTo>
                  <a:pt x="675944" y="18376"/>
                </a:lnTo>
                <a:lnTo>
                  <a:pt x="694321" y="18376"/>
                </a:lnTo>
                <a:lnTo>
                  <a:pt x="694321" y="0"/>
                </a:lnTo>
                <a:close/>
              </a:path>
              <a:path extrusionOk="0" h="120014" w="899160">
                <a:moveTo>
                  <a:pt x="774420" y="34899"/>
                </a:moveTo>
                <a:lnTo>
                  <a:pt x="738865" y="59543"/>
                </a:lnTo>
                <a:lnTo>
                  <a:pt x="736320" y="77101"/>
                </a:lnTo>
                <a:lnTo>
                  <a:pt x="736954" y="86431"/>
                </a:lnTo>
                <a:lnTo>
                  <a:pt x="766002" y="118662"/>
                </a:lnTo>
                <a:lnTo>
                  <a:pt x="774420" y="119367"/>
                </a:lnTo>
                <a:lnTo>
                  <a:pt x="782833" y="118662"/>
                </a:lnTo>
                <a:lnTo>
                  <a:pt x="790295" y="116547"/>
                </a:lnTo>
                <a:lnTo>
                  <a:pt x="796805" y="113023"/>
                </a:lnTo>
                <a:lnTo>
                  <a:pt x="802060" y="108356"/>
                </a:lnTo>
                <a:lnTo>
                  <a:pt x="767372" y="108356"/>
                </a:lnTo>
                <a:lnTo>
                  <a:pt x="761860" y="105600"/>
                </a:lnTo>
                <a:lnTo>
                  <a:pt x="753922" y="94589"/>
                </a:lnTo>
                <a:lnTo>
                  <a:pt x="751941" y="86918"/>
                </a:lnTo>
                <a:lnTo>
                  <a:pt x="751941" y="67322"/>
                </a:lnTo>
                <a:lnTo>
                  <a:pt x="753922" y="59689"/>
                </a:lnTo>
                <a:lnTo>
                  <a:pt x="761860" y="48666"/>
                </a:lnTo>
                <a:lnTo>
                  <a:pt x="767372" y="45923"/>
                </a:lnTo>
                <a:lnTo>
                  <a:pt x="802074" y="45923"/>
                </a:lnTo>
                <a:lnTo>
                  <a:pt x="796805" y="41243"/>
                </a:lnTo>
                <a:lnTo>
                  <a:pt x="790295" y="37718"/>
                </a:lnTo>
                <a:lnTo>
                  <a:pt x="782833" y="35604"/>
                </a:lnTo>
                <a:lnTo>
                  <a:pt x="774420" y="34899"/>
                </a:lnTo>
                <a:close/>
              </a:path>
              <a:path extrusionOk="0" h="120014" w="899160">
                <a:moveTo>
                  <a:pt x="802074" y="45923"/>
                </a:moveTo>
                <a:lnTo>
                  <a:pt x="781456" y="45923"/>
                </a:lnTo>
                <a:lnTo>
                  <a:pt x="786968" y="48666"/>
                </a:lnTo>
                <a:lnTo>
                  <a:pt x="794905" y="59689"/>
                </a:lnTo>
                <a:lnTo>
                  <a:pt x="796886" y="67322"/>
                </a:lnTo>
                <a:lnTo>
                  <a:pt x="796886" y="86918"/>
                </a:lnTo>
                <a:lnTo>
                  <a:pt x="794905" y="94589"/>
                </a:lnTo>
                <a:lnTo>
                  <a:pt x="786968" y="105600"/>
                </a:lnTo>
                <a:lnTo>
                  <a:pt x="781456" y="108356"/>
                </a:lnTo>
                <a:lnTo>
                  <a:pt x="802060" y="108356"/>
                </a:lnTo>
                <a:lnTo>
                  <a:pt x="812520" y="77101"/>
                </a:lnTo>
                <a:lnTo>
                  <a:pt x="811885" y="67797"/>
                </a:lnTo>
                <a:lnTo>
                  <a:pt x="809979" y="59543"/>
                </a:lnTo>
                <a:lnTo>
                  <a:pt x="806803" y="52337"/>
                </a:lnTo>
                <a:lnTo>
                  <a:pt x="802360" y="46177"/>
                </a:lnTo>
                <a:lnTo>
                  <a:pt x="802074" y="45923"/>
                </a:lnTo>
                <a:close/>
              </a:path>
              <a:path extrusionOk="0" h="120014" w="899160">
                <a:moveTo>
                  <a:pt x="848144" y="36690"/>
                </a:moveTo>
                <a:lnTo>
                  <a:pt x="833488" y="36690"/>
                </a:lnTo>
                <a:lnTo>
                  <a:pt x="833488" y="117500"/>
                </a:lnTo>
                <a:lnTo>
                  <a:pt x="848144" y="117500"/>
                </a:lnTo>
                <a:lnTo>
                  <a:pt x="848144" y="64668"/>
                </a:lnTo>
                <a:lnTo>
                  <a:pt x="854107" y="57734"/>
                </a:lnTo>
                <a:lnTo>
                  <a:pt x="859939" y="52781"/>
                </a:lnTo>
                <a:lnTo>
                  <a:pt x="861694" y="51866"/>
                </a:lnTo>
                <a:lnTo>
                  <a:pt x="848144" y="51866"/>
                </a:lnTo>
                <a:lnTo>
                  <a:pt x="848144" y="36690"/>
                </a:lnTo>
                <a:close/>
              </a:path>
              <a:path extrusionOk="0" h="120014" w="899160">
                <a:moveTo>
                  <a:pt x="896508" y="48818"/>
                </a:moveTo>
                <a:lnTo>
                  <a:pt x="875830" y="48818"/>
                </a:lnTo>
                <a:lnTo>
                  <a:pt x="879119" y="50152"/>
                </a:lnTo>
                <a:lnTo>
                  <a:pt x="883031" y="55460"/>
                </a:lnTo>
                <a:lnTo>
                  <a:pt x="884008" y="59931"/>
                </a:lnTo>
                <a:lnTo>
                  <a:pt x="884008" y="117500"/>
                </a:lnTo>
                <a:lnTo>
                  <a:pt x="898677" y="117500"/>
                </a:lnTo>
                <a:lnTo>
                  <a:pt x="898677" y="62217"/>
                </a:lnTo>
                <a:lnTo>
                  <a:pt x="897239" y="50265"/>
                </a:lnTo>
                <a:lnTo>
                  <a:pt x="896508" y="48818"/>
                </a:lnTo>
                <a:close/>
              </a:path>
              <a:path extrusionOk="0" h="120014" w="899160">
                <a:moveTo>
                  <a:pt x="875677" y="34899"/>
                </a:moveTo>
                <a:lnTo>
                  <a:pt x="867426" y="35961"/>
                </a:lnTo>
                <a:lnTo>
                  <a:pt x="860086" y="39144"/>
                </a:lnTo>
                <a:lnTo>
                  <a:pt x="853658" y="44447"/>
                </a:lnTo>
                <a:lnTo>
                  <a:pt x="848144" y="51866"/>
                </a:lnTo>
                <a:lnTo>
                  <a:pt x="861694" y="51866"/>
                </a:lnTo>
                <a:lnTo>
                  <a:pt x="865642" y="49809"/>
                </a:lnTo>
                <a:lnTo>
                  <a:pt x="871219" y="48818"/>
                </a:lnTo>
                <a:lnTo>
                  <a:pt x="896508" y="48818"/>
                </a:lnTo>
                <a:lnTo>
                  <a:pt x="892925" y="41729"/>
                </a:lnTo>
                <a:lnTo>
                  <a:pt x="885738" y="36606"/>
                </a:lnTo>
                <a:lnTo>
                  <a:pt x="875677" y="34899"/>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0" name="Google Shape;2410;p191"/>
          <p:cNvSpPr/>
          <p:nvPr/>
        </p:nvSpPr>
        <p:spPr>
          <a:xfrm>
            <a:off x="2044826" y="2689796"/>
            <a:ext cx="158115" cy="84455"/>
          </a:xfrm>
          <a:custGeom>
            <a:rect b="b" l="l" r="r" t="t"/>
            <a:pathLst>
              <a:path extrusionOk="0" h="84455" w="158114">
                <a:moveTo>
                  <a:pt x="42646" y="0"/>
                </a:moveTo>
                <a:lnTo>
                  <a:pt x="6343" y="17288"/>
                </a:lnTo>
                <a:lnTo>
                  <a:pt x="0" y="42189"/>
                </a:lnTo>
                <a:lnTo>
                  <a:pt x="714" y="51736"/>
                </a:lnTo>
                <a:lnTo>
                  <a:pt x="25276" y="81708"/>
                </a:lnTo>
                <a:lnTo>
                  <a:pt x="43980" y="84467"/>
                </a:lnTo>
                <a:lnTo>
                  <a:pt x="50459" y="84187"/>
                </a:lnTo>
                <a:lnTo>
                  <a:pt x="56946" y="83346"/>
                </a:lnTo>
                <a:lnTo>
                  <a:pt x="63443" y="81949"/>
                </a:lnTo>
                <a:lnTo>
                  <a:pt x="69951" y="79997"/>
                </a:lnTo>
                <a:lnTo>
                  <a:pt x="69951" y="73444"/>
                </a:lnTo>
                <a:lnTo>
                  <a:pt x="36512" y="73444"/>
                </a:lnTo>
                <a:lnTo>
                  <a:pt x="29083" y="70688"/>
                </a:lnTo>
                <a:lnTo>
                  <a:pt x="18326" y="59626"/>
                </a:lnTo>
                <a:lnTo>
                  <a:pt x="15633" y="51968"/>
                </a:lnTo>
                <a:lnTo>
                  <a:pt x="15633" y="32524"/>
                </a:lnTo>
                <a:lnTo>
                  <a:pt x="18148" y="24904"/>
                </a:lnTo>
                <a:lnTo>
                  <a:pt x="28219" y="13792"/>
                </a:lnTo>
                <a:lnTo>
                  <a:pt x="35153" y="11010"/>
                </a:lnTo>
                <a:lnTo>
                  <a:pt x="68465" y="11010"/>
                </a:lnTo>
                <a:lnTo>
                  <a:pt x="68465" y="3873"/>
                </a:lnTo>
                <a:lnTo>
                  <a:pt x="61965" y="2180"/>
                </a:lnTo>
                <a:lnTo>
                  <a:pt x="55494" y="969"/>
                </a:lnTo>
                <a:lnTo>
                  <a:pt x="49054" y="242"/>
                </a:lnTo>
                <a:lnTo>
                  <a:pt x="42646" y="0"/>
                </a:lnTo>
                <a:close/>
              </a:path>
              <a:path extrusionOk="0" h="84455" w="158114">
                <a:moveTo>
                  <a:pt x="69951" y="68465"/>
                </a:moveTo>
                <a:lnTo>
                  <a:pt x="61074" y="71793"/>
                </a:lnTo>
                <a:lnTo>
                  <a:pt x="53086" y="73444"/>
                </a:lnTo>
                <a:lnTo>
                  <a:pt x="69951" y="73444"/>
                </a:lnTo>
                <a:lnTo>
                  <a:pt x="69951" y="68465"/>
                </a:lnTo>
                <a:close/>
              </a:path>
              <a:path extrusionOk="0" h="84455" w="158114">
                <a:moveTo>
                  <a:pt x="68465" y="11010"/>
                </a:moveTo>
                <a:lnTo>
                  <a:pt x="50723" y="11010"/>
                </a:lnTo>
                <a:lnTo>
                  <a:pt x="58889" y="12725"/>
                </a:lnTo>
                <a:lnTo>
                  <a:pt x="68465" y="16154"/>
                </a:lnTo>
                <a:lnTo>
                  <a:pt x="68465" y="11010"/>
                </a:lnTo>
                <a:close/>
              </a:path>
              <a:path extrusionOk="0" h="84455" w="158114">
                <a:moveTo>
                  <a:pt x="107518" y="1790"/>
                </a:moveTo>
                <a:lnTo>
                  <a:pt x="92862" y="1790"/>
                </a:lnTo>
                <a:lnTo>
                  <a:pt x="92862" y="82600"/>
                </a:lnTo>
                <a:lnTo>
                  <a:pt x="107518" y="82600"/>
                </a:lnTo>
                <a:lnTo>
                  <a:pt x="107518" y="29768"/>
                </a:lnTo>
                <a:lnTo>
                  <a:pt x="113481" y="22834"/>
                </a:lnTo>
                <a:lnTo>
                  <a:pt x="119311" y="17881"/>
                </a:lnTo>
                <a:lnTo>
                  <a:pt x="121065" y="16967"/>
                </a:lnTo>
                <a:lnTo>
                  <a:pt x="107518" y="16967"/>
                </a:lnTo>
                <a:lnTo>
                  <a:pt x="107518" y="1790"/>
                </a:lnTo>
                <a:close/>
              </a:path>
              <a:path extrusionOk="0" h="84455" w="158114">
                <a:moveTo>
                  <a:pt x="155872" y="13919"/>
                </a:moveTo>
                <a:lnTo>
                  <a:pt x="135191" y="13919"/>
                </a:lnTo>
                <a:lnTo>
                  <a:pt x="138480" y="15239"/>
                </a:lnTo>
                <a:lnTo>
                  <a:pt x="142405" y="20548"/>
                </a:lnTo>
                <a:lnTo>
                  <a:pt x="143383" y="25031"/>
                </a:lnTo>
                <a:lnTo>
                  <a:pt x="143383" y="82600"/>
                </a:lnTo>
                <a:lnTo>
                  <a:pt x="158038" y="82600"/>
                </a:lnTo>
                <a:lnTo>
                  <a:pt x="158038" y="27317"/>
                </a:lnTo>
                <a:lnTo>
                  <a:pt x="156602" y="15366"/>
                </a:lnTo>
                <a:lnTo>
                  <a:pt x="155872" y="13919"/>
                </a:lnTo>
                <a:close/>
              </a:path>
              <a:path extrusionOk="0" h="84455" w="158114">
                <a:moveTo>
                  <a:pt x="135051" y="0"/>
                </a:moveTo>
                <a:lnTo>
                  <a:pt x="126800" y="1059"/>
                </a:lnTo>
                <a:lnTo>
                  <a:pt x="119460" y="4240"/>
                </a:lnTo>
                <a:lnTo>
                  <a:pt x="113032" y="9542"/>
                </a:lnTo>
                <a:lnTo>
                  <a:pt x="107518" y="16967"/>
                </a:lnTo>
                <a:lnTo>
                  <a:pt x="121065" y="16967"/>
                </a:lnTo>
                <a:lnTo>
                  <a:pt x="125011" y="14909"/>
                </a:lnTo>
                <a:lnTo>
                  <a:pt x="130581" y="13919"/>
                </a:lnTo>
                <a:lnTo>
                  <a:pt x="155872" y="13919"/>
                </a:lnTo>
                <a:lnTo>
                  <a:pt x="152293" y="6829"/>
                </a:lnTo>
                <a:lnTo>
                  <a:pt x="145110" y="1707"/>
                </a:lnTo>
                <a:lnTo>
                  <a:pt x="13505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1" name="Google Shape;2411;p191"/>
          <p:cNvSpPr/>
          <p:nvPr/>
        </p:nvSpPr>
        <p:spPr>
          <a:xfrm>
            <a:off x="2314943" y="2712720"/>
            <a:ext cx="79375" cy="38735"/>
          </a:xfrm>
          <a:custGeom>
            <a:rect b="b" l="l" r="r" t="t"/>
            <a:pathLst>
              <a:path extrusionOk="0" h="38735" w="79375">
                <a:moveTo>
                  <a:pt x="78955" y="27533"/>
                </a:moveTo>
                <a:lnTo>
                  <a:pt x="0" y="27533"/>
                </a:lnTo>
                <a:lnTo>
                  <a:pt x="0" y="38544"/>
                </a:lnTo>
                <a:lnTo>
                  <a:pt x="78955" y="38544"/>
                </a:lnTo>
                <a:lnTo>
                  <a:pt x="78955" y="27533"/>
                </a:lnTo>
                <a:close/>
              </a:path>
              <a:path extrusionOk="0" h="38735" w="79375">
                <a:moveTo>
                  <a:pt x="78955" y="0"/>
                </a:moveTo>
                <a:lnTo>
                  <a:pt x="0" y="0"/>
                </a:lnTo>
                <a:lnTo>
                  <a:pt x="0" y="11010"/>
                </a:lnTo>
                <a:lnTo>
                  <a:pt x="78955" y="11010"/>
                </a:lnTo>
                <a:lnTo>
                  <a:pt x="7895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2" name="Google Shape;2412;p191"/>
          <p:cNvSpPr/>
          <p:nvPr/>
        </p:nvSpPr>
        <p:spPr>
          <a:xfrm>
            <a:off x="2504147" y="2654896"/>
            <a:ext cx="2808732" cy="1487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3" name="Google Shape;2413;p191"/>
          <p:cNvSpPr/>
          <p:nvPr/>
        </p:nvSpPr>
        <p:spPr>
          <a:xfrm>
            <a:off x="1032967" y="3020656"/>
            <a:ext cx="3107385" cy="32426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4" name="Google Shape;2414;p191"/>
          <p:cNvSpPr/>
          <p:nvPr/>
        </p:nvSpPr>
        <p:spPr>
          <a:xfrm>
            <a:off x="1955177" y="3041789"/>
            <a:ext cx="160020" cy="98425"/>
          </a:xfrm>
          <a:custGeom>
            <a:rect b="b" l="l" r="r" t="t"/>
            <a:pathLst>
              <a:path extrusionOk="0" h="98425" w="160019">
                <a:moveTo>
                  <a:pt x="0" y="79844"/>
                </a:moveTo>
                <a:lnTo>
                  <a:pt x="0" y="93090"/>
                </a:lnTo>
                <a:lnTo>
                  <a:pt x="7803" y="95339"/>
                </a:lnTo>
                <a:lnTo>
                  <a:pt x="15365" y="96942"/>
                </a:lnTo>
                <a:lnTo>
                  <a:pt x="22686" y="97902"/>
                </a:lnTo>
                <a:lnTo>
                  <a:pt x="29768" y="98221"/>
                </a:lnTo>
                <a:lnTo>
                  <a:pt x="37326" y="97797"/>
                </a:lnTo>
                <a:lnTo>
                  <a:pt x="44075" y="96523"/>
                </a:lnTo>
                <a:lnTo>
                  <a:pt x="50014" y="94396"/>
                </a:lnTo>
                <a:lnTo>
                  <a:pt x="55143" y="91414"/>
                </a:lnTo>
                <a:lnTo>
                  <a:pt x="60983" y="87210"/>
                </a:lnTo>
                <a:lnTo>
                  <a:pt x="29463" y="87210"/>
                </a:lnTo>
                <a:lnTo>
                  <a:pt x="22965" y="86751"/>
                </a:lnTo>
                <a:lnTo>
                  <a:pt x="15889" y="85370"/>
                </a:lnTo>
                <a:lnTo>
                  <a:pt x="8234" y="83069"/>
                </a:lnTo>
                <a:lnTo>
                  <a:pt x="0" y="79844"/>
                </a:lnTo>
                <a:close/>
              </a:path>
              <a:path extrusionOk="0" h="98425" w="160019">
                <a:moveTo>
                  <a:pt x="33858" y="13766"/>
                </a:moveTo>
                <a:lnTo>
                  <a:pt x="23736" y="13766"/>
                </a:lnTo>
                <a:lnTo>
                  <a:pt x="15913" y="15773"/>
                </a:lnTo>
                <a:lnTo>
                  <a:pt x="4851" y="23812"/>
                </a:lnTo>
                <a:lnTo>
                  <a:pt x="2082" y="29489"/>
                </a:lnTo>
                <a:lnTo>
                  <a:pt x="2082" y="36829"/>
                </a:lnTo>
                <a:lnTo>
                  <a:pt x="45440" y="65925"/>
                </a:lnTo>
                <a:lnTo>
                  <a:pt x="50076" y="69773"/>
                </a:lnTo>
                <a:lnTo>
                  <a:pt x="50076" y="78155"/>
                </a:lnTo>
                <a:lnTo>
                  <a:pt x="48133" y="81191"/>
                </a:lnTo>
                <a:lnTo>
                  <a:pt x="40347" y="86004"/>
                </a:lnTo>
                <a:lnTo>
                  <a:pt x="35420" y="87210"/>
                </a:lnTo>
                <a:lnTo>
                  <a:pt x="60983" y="87210"/>
                </a:lnTo>
                <a:lnTo>
                  <a:pt x="61442" y="86880"/>
                </a:lnTo>
                <a:lnTo>
                  <a:pt x="64592" y="80784"/>
                </a:lnTo>
                <a:lnTo>
                  <a:pt x="64592" y="67894"/>
                </a:lnTo>
                <a:lnTo>
                  <a:pt x="63119" y="63614"/>
                </a:lnTo>
                <a:lnTo>
                  <a:pt x="57213" y="57010"/>
                </a:lnTo>
                <a:lnTo>
                  <a:pt x="52362" y="54178"/>
                </a:lnTo>
                <a:lnTo>
                  <a:pt x="19799" y="42786"/>
                </a:lnTo>
                <a:lnTo>
                  <a:pt x="16141" y="39509"/>
                </a:lnTo>
                <a:lnTo>
                  <a:pt x="16141" y="32219"/>
                </a:lnTo>
                <a:lnTo>
                  <a:pt x="17741" y="29616"/>
                </a:lnTo>
                <a:lnTo>
                  <a:pt x="24142" y="25742"/>
                </a:lnTo>
                <a:lnTo>
                  <a:pt x="28422" y="24777"/>
                </a:lnTo>
                <a:lnTo>
                  <a:pt x="60274" y="24777"/>
                </a:lnTo>
                <a:lnTo>
                  <a:pt x="60274" y="17259"/>
                </a:lnTo>
                <a:lnTo>
                  <a:pt x="52987" y="15733"/>
                </a:lnTo>
                <a:lnTo>
                  <a:pt x="46156" y="14641"/>
                </a:lnTo>
                <a:lnTo>
                  <a:pt x="39780" y="13985"/>
                </a:lnTo>
                <a:lnTo>
                  <a:pt x="33858" y="13766"/>
                </a:lnTo>
                <a:close/>
              </a:path>
              <a:path extrusionOk="0" h="98425" w="160019">
                <a:moveTo>
                  <a:pt x="60274" y="24777"/>
                </a:moveTo>
                <a:lnTo>
                  <a:pt x="33782" y="24777"/>
                </a:lnTo>
                <a:lnTo>
                  <a:pt x="39930" y="25051"/>
                </a:lnTo>
                <a:lnTo>
                  <a:pt x="46394" y="25874"/>
                </a:lnTo>
                <a:lnTo>
                  <a:pt x="53175" y="27247"/>
                </a:lnTo>
                <a:lnTo>
                  <a:pt x="60274" y="29171"/>
                </a:lnTo>
                <a:lnTo>
                  <a:pt x="60274" y="24777"/>
                </a:lnTo>
                <a:close/>
              </a:path>
              <a:path extrusionOk="0" h="98425" w="160019">
                <a:moveTo>
                  <a:pt x="122021" y="28422"/>
                </a:moveTo>
                <a:lnTo>
                  <a:pt x="107365" y="28422"/>
                </a:lnTo>
                <a:lnTo>
                  <a:pt x="107365" y="79374"/>
                </a:lnTo>
                <a:lnTo>
                  <a:pt x="109524" y="87502"/>
                </a:lnTo>
                <a:lnTo>
                  <a:pt x="118160" y="96075"/>
                </a:lnTo>
                <a:lnTo>
                  <a:pt x="126288" y="98221"/>
                </a:lnTo>
                <a:lnTo>
                  <a:pt x="145097" y="98221"/>
                </a:lnTo>
                <a:lnTo>
                  <a:pt x="152184" y="97586"/>
                </a:lnTo>
                <a:lnTo>
                  <a:pt x="159524" y="96291"/>
                </a:lnTo>
                <a:lnTo>
                  <a:pt x="159524" y="87210"/>
                </a:lnTo>
                <a:lnTo>
                  <a:pt x="134874" y="87210"/>
                </a:lnTo>
                <a:lnTo>
                  <a:pt x="129946" y="86093"/>
                </a:lnTo>
                <a:lnTo>
                  <a:pt x="122021" y="74409"/>
                </a:lnTo>
                <a:lnTo>
                  <a:pt x="122021" y="28422"/>
                </a:lnTo>
                <a:close/>
              </a:path>
              <a:path extrusionOk="0" h="98425" w="160019">
                <a:moveTo>
                  <a:pt x="159524" y="85128"/>
                </a:moveTo>
                <a:lnTo>
                  <a:pt x="153517" y="86512"/>
                </a:lnTo>
                <a:lnTo>
                  <a:pt x="147447" y="87210"/>
                </a:lnTo>
                <a:lnTo>
                  <a:pt x="159524" y="87210"/>
                </a:lnTo>
                <a:lnTo>
                  <a:pt x="159524" y="85128"/>
                </a:lnTo>
                <a:close/>
              </a:path>
              <a:path extrusionOk="0" h="98425" w="160019">
                <a:moveTo>
                  <a:pt x="157886" y="17411"/>
                </a:moveTo>
                <a:lnTo>
                  <a:pt x="87198" y="17411"/>
                </a:lnTo>
                <a:lnTo>
                  <a:pt x="87198" y="28422"/>
                </a:lnTo>
                <a:lnTo>
                  <a:pt x="157886" y="28422"/>
                </a:lnTo>
                <a:lnTo>
                  <a:pt x="157886" y="17411"/>
                </a:lnTo>
                <a:close/>
              </a:path>
              <a:path extrusionOk="0" h="98425" w="160019">
                <a:moveTo>
                  <a:pt x="122021" y="0"/>
                </a:moveTo>
                <a:lnTo>
                  <a:pt x="107365" y="0"/>
                </a:lnTo>
                <a:lnTo>
                  <a:pt x="107365" y="17411"/>
                </a:lnTo>
                <a:lnTo>
                  <a:pt x="122021" y="17411"/>
                </a:lnTo>
                <a:lnTo>
                  <a:pt x="12202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5" name="Google Shape;2415;p191"/>
          <p:cNvSpPr/>
          <p:nvPr/>
        </p:nvSpPr>
        <p:spPr>
          <a:xfrm>
            <a:off x="2223503" y="3078479"/>
            <a:ext cx="79375" cy="38735"/>
          </a:xfrm>
          <a:custGeom>
            <a:rect b="b" l="l" r="r" t="t"/>
            <a:pathLst>
              <a:path extrusionOk="0" h="38735" w="79375">
                <a:moveTo>
                  <a:pt x="78955" y="27533"/>
                </a:moveTo>
                <a:lnTo>
                  <a:pt x="0" y="27533"/>
                </a:lnTo>
                <a:lnTo>
                  <a:pt x="0" y="38544"/>
                </a:lnTo>
                <a:lnTo>
                  <a:pt x="78955" y="38544"/>
                </a:lnTo>
                <a:lnTo>
                  <a:pt x="78955" y="27533"/>
                </a:lnTo>
                <a:close/>
              </a:path>
              <a:path extrusionOk="0" h="38735" w="79375">
                <a:moveTo>
                  <a:pt x="78955" y="0"/>
                </a:moveTo>
                <a:lnTo>
                  <a:pt x="0" y="0"/>
                </a:lnTo>
                <a:lnTo>
                  <a:pt x="0" y="11010"/>
                </a:lnTo>
                <a:lnTo>
                  <a:pt x="78955" y="11010"/>
                </a:lnTo>
                <a:lnTo>
                  <a:pt x="7895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6" name="Google Shape;2416;p191"/>
          <p:cNvSpPr/>
          <p:nvPr/>
        </p:nvSpPr>
        <p:spPr>
          <a:xfrm>
            <a:off x="4257712" y="3203536"/>
            <a:ext cx="2528874" cy="14138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7" name="Google Shape;2417;p191"/>
          <p:cNvSpPr/>
          <p:nvPr/>
        </p:nvSpPr>
        <p:spPr>
          <a:xfrm>
            <a:off x="1034455" y="3569296"/>
            <a:ext cx="3570170" cy="50714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8" name="Google Shape;2418;p191"/>
          <p:cNvSpPr/>
          <p:nvPr/>
        </p:nvSpPr>
        <p:spPr>
          <a:xfrm>
            <a:off x="1964182" y="3604196"/>
            <a:ext cx="147320" cy="84455"/>
          </a:xfrm>
          <a:custGeom>
            <a:rect b="b" l="l" r="r" t="t"/>
            <a:pathLst>
              <a:path extrusionOk="0" h="84454" w="147319">
                <a:moveTo>
                  <a:pt x="14655" y="1790"/>
                </a:moveTo>
                <a:lnTo>
                  <a:pt x="0" y="1790"/>
                </a:lnTo>
                <a:lnTo>
                  <a:pt x="0" y="82600"/>
                </a:lnTo>
                <a:lnTo>
                  <a:pt x="14655" y="82600"/>
                </a:lnTo>
                <a:lnTo>
                  <a:pt x="14655" y="29984"/>
                </a:lnTo>
                <a:lnTo>
                  <a:pt x="19278" y="23736"/>
                </a:lnTo>
                <a:lnTo>
                  <a:pt x="23698" y="19316"/>
                </a:lnTo>
                <a:lnTo>
                  <a:pt x="27516" y="16967"/>
                </a:lnTo>
                <a:lnTo>
                  <a:pt x="14655" y="16967"/>
                </a:lnTo>
                <a:lnTo>
                  <a:pt x="14655" y="1790"/>
                </a:lnTo>
                <a:close/>
              </a:path>
              <a:path extrusionOk="0" h="84454" w="147319">
                <a:moveTo>
                  <a:pt x="59677" y="12801"/>
                </a:moveTo>
                <a:lnTo>
                  <a:pt x="44500" y="12801"/>
                </a:lnTo>
                <a:lnTo>
                  <a:pt x="46482" y="13042"/>
                </a:lnTo>
                <a:lnTo>
                  <a:pt x="48666" y="13550"/>
                </a:lnTo>
                <a:lnTo>
                  <a:pt x="48666" y="24777"/>
                </a:lnTo>
                <a:lnTo>
                  <a:pt x="59677" y="24777"/>
                </a:lnTo>
                <a:lnTo>
                  <a:pt x="59677" y="12801"/>
                </a:lnTo>
                <a:close/>
              </a:path>
              <a:path extrusionOk="0" h="84454" w="147319">
                <a:moveTo>
                  <a:pt x="49060" y="0"/>
                </a:moveTo>
                <a:lnTo>
                  <a:pt x="44653" y="0"/>
                </a:lnTo>
                <a:lnTo>
                  <a:pt x="35713" y="1059"/>
                </a:lnTo>
                <a:lnTo>
                  <a:pt x="27735" y="4240"/>
                </a:lnTo>
                <a:lnTo>
                  <a:pt x="20716" y="9542"/>
                </a:lnTo>
                <a:lnTo>
                  <a:pt x="14655" y="16967"/>
                </a:lnTo>
                <a:lnTo>
                  <a:pt x="27516" y="16967"/>
                </a:lnTo>
                <a:lnTo>
                  <a:pt x="32181" y="14096"/>
                </a:lnTo>
                <a:lnTo>
                  <a:pt x="37109" y="12801"/>
                </a:lnTo>
                <a:lnTo>
                  <a:pt x="59677" y="12801"/>
                </a:lnTo>
                <a:lnTo>
                  <a:pt x="59677" y="1866"/>
                </a:lnTo>
                <a:lnTo>
                  <a:pt x="54076" y="622"/>
                </a:lnTo>
                <a:lnTo>
                  <a:pt x="49060" y="0"/>
                </a:lnTo>
                <a:close/>
              </a:path>
              <a:path extrusionOk="0" h="84454" w="147319">
                <a:moveTo>
                  <a:pt x="82435" y="66078"/>
                </a:moveTo>
                <a:lnTo>
                  <a:pt x="82435" y="79324"/>
                </a:lnTo>
                <a:lnTo>
                  <a:pt x="90239" y="81572"/>
                </a:lnTo>
                <a:lnTo>
                  <a:pt x="97801" y="83175"/>
                </a:lnTo>
                <a:lnTo>
                  <a:pt x="105122" y="84135"/>
                </a:lnTo>
                <a:lnTo>
                  <a:pt x="112204" y="84454"/>
                </a:lnTo>
                <a:lnTo>
                  <a:pt x="119762" y="84030"/>
                </a:lnTo>
                <a:lnTo>
                  <a:pt x="126511" y="82756"/>
                </a:lnTo>
                <a:lnTo>
                  <a:pt x="132449" y="80629"/>
                </a:lnTo>
                <a:lnTo>
                  <a:pt x="137579" y="77647"/>
                </a:lnTo>
                <a:lnTo>
                  <a:pt x="143419" y="73444"/>
                </a:lnTo>
                <a:lnTo>
                  <a:pt x="111899" y="73444"/>
                </a:lnTo>
                <a:lnTo>
                  <a:pt x="105401" y="72984"/>
                </a:lnTo>
                <a:lnTo>
                  <a:pt x="98324" y="71604"/>
                </a:lnTo>
                <a:lnTo>
                  <a:pt x="90670" y="69302"/>
                </a:lnTo>
                <a:lnTo>
                  <a:pt x="82435" y="66078"/>
                </a:lnTo>
                <a:close/>
              </a:path>
              <a:path extrusionOk="0" h="84454" w="147319">
                <a:moveTo>
                  <a:pt x="116293" y="0"/>
                </a:moveTo>
                <a:lnTo>
                  <a:pt x="106172" y="0"/>
                </a:lnTo>
                <a:lnTo>
                  <a:pt x="98348" y="2006"/>
                </a:lnTo>
                <a:lnTo>
                  <a:pt x="87287" y="10045"/>
                </a:lnTo>
                <a:lnTo>
                  <a:pt x="84518" y="15722"/>
                </a:lnTo>
                <a:lnTo>
                  <a:pt x="84518" y="23075"/>
                </a:lnTo>
                <a:lnTo>
                  <a:pt x="127876" y="52171"/>
                </a:lnTo>
                <a:lnTo>
                  <a:pt x="132511" y="56006"/>
                </a:lnTo>
                <a:lnTo>
                  <a:pt x="132511" y="64388"/>
                </a:lnTo>
                <a:lnTo>
                  <a:pt x="130568" y="67436"/>
                </a:lnTo>
                <a:lnTo>
                  <a:pt x="122783" y="72250"/>
                </a:lnTo>
                <a:lnTo>
                  <a:pt x="117855" y="73444"/>
                </a:lnTo>
                <a:lnTo>
                  <a:pt x="143419" y="73444"/>
                </a:lnTo>
                <a:lnTo>
                  <a:pt x="143878" y="73113"/>
                </a:lnTo>
                <a:lnTo>
                  <a:pt x="147027" y="67017"/>
                </a:lnTo>
                <a:lnTo>
                  <a:pt x="147027" y="54127"/>
                </a:lnTo>
                <a:lnTo>
                  <a:pt x="145554" y="49847"/>
                </a:lnTo>
                <a:lnTo>
                  <a:pt x="139649" y="43243"/>
                </a:lnTo>
                <a:lnTo>
                  <a:pt x="134797" y="40411"/>
                </a:lnTo>
                <a:lnTo>
                  <a:pt x="102235" y="29019"/>
                </a:lnTo>
                <a:lnTo>
                  <a:pt x="98577" y="25742"/>
                </a:lnTo>
                <a:lnTo>
                  <a:pt x="98577" y="18453"/>
                </a:lnTo>
                <a:lnTo>
                  <a:pt x="100177" y="15849"/>
                </a:lnTo>
                <a:lnTo>
                  <a:pt x="106578" y="11976"/>
                </a:lnTo>
                <a:lnTo>
                  <a:pt x="110858" y="11010"/>
                </a:lnTo>
                <a:lnTo>
                  <a:pt x="142709" y="11010"/>
                </a:lnTo>
                <a:lnTo>
                  <a:pt x="142709" y="3492"/>
                </a:lnTo>
                <a:lnTo>
                  <a:pt x="135423" y="1966"/>
                </a:lnTo>
                <a:lnTo>
                  <a:pt x="128592" y="874"/>
                </a:lnTo>
                <a:lnTo>
                  <a:pt x="122216" y="218"/>
                </a:lnTo>
                <a:lnTo>
                  <a:pt x="116293" y="0"/>
                </a:lnTo>
                <a:close/>
              </a:path>
              <a:path extrusionOk="0" h="84454" w="147319">
                <a:moveTo>
                  <a:pt x="142709" y="11010"/>
                </a:moveTo>
                <a:lnTo>
                  <a:pt x="116217" y="11010"/>
                </a:lnTo>
                <a:lnTo>
                  <a:pt x="122366" y="11286"/>
                </a:lnTo>
                <a:lnTo>
                  <a:pt x="128830" y="12112"/>
                </a:lnTo>
                <a:lnTo>
                  <a:pt x="135611" y="13486"/>
                </a:lnTo>
                <a:lnTo>
                  <a:pt x="142709" y="15405"/>
                </a:lnTo>
                <a:lnTo>
                  <a:pt x="142709" y="1101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19" name="Google Shape;2419;p191"/>
          <p:cNvSpPr/>
          <p:nvPr/>
        </p:nvSpPr>
        <p:spPr>
          <a:xfrm>
            <a:off x="2223503" y="3627120"/>
            <a:ext cx="79375" cy="38735"/>
          </a:xfrm>
          <a:custGeom>
            <a:rect b="b" l="l" r="r" t="t"/>
            <a:pathLst>
              <a:path extrusionOk="0" h="38735" w="79375">
                <a:moveTo>
                  <a:pt x="78955" y="27533"/>
                </a:moveTo>
                <a:lnTo>
                  <a:pt x="0" y="27533"/>
                </a:lnTo>
                <a:lnTo>
                  <a:pt x="0" y="38544"/>
                </a:lnTo>
                <a:lnTo>
                  <a:pt x="78955" y="38544"/>
                </a:lnTo>
                <a:lnTo>
                  <a:pt x="78955" y="27533"/>
                </a:lnTo>
                <a:close/>
              </a:path>
              <a:path extrusionOk="0" h="38735" w="79375">
                <a:moveTo>
                  <a:pt x="78955" y="0"/>
                </a:moveTo>
                <a:lnTo>
                  <a:pt x="0" y="0"/>
                </a:lnTo>
                <a:lnTo>
                  <a:pt x="0" y="11010"/>
                </a:lnTo>
                <a:lnTo>
                  <a:pt x="78955" y="11010"/>
                </a:lnTo>
                <a:lnTo>
                  <a:pt x="7895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20" name="Google Shape;2420;p191"/>
          <p:cNvSpPr/>
          <p:nvPr/>
        </p:nvSpPr>
        <p:spPr>
          <a:xfrm>
            <a:off x="4711268" y="3752176"/>
            <a:ext cx="1636661" cy="14688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21" name="Google Shape;2421;p191"/>
          <p:cNvSpPr/>
          <p:nvPr/>
        </p:nvSpPr>
        <p:spPr>
          <a:xfrm>
            <a:off x="6472199" y="3752176"/>
            <a:ext cx="251460" cy="118110"/>
          </a:xfrm>
          <a:custGeom>
            <a:rect b="b" l="l" r="r" t="t"/>
            <a:pathLst>
              <a:path extrusionOk="0" h="118110" w="251459">
                <a:moveTo>
                  <a:pt x="18376" y="0"/>
                </a:moveTo>
                <a:lnTo>
                  <a:pt x="0" y="0"/>
                </a:lnTo>
                <a:lnTo>
                  <a:pt x="3721" y="40411"/>
                </a:lnTo>
                <a:lnTo>
                  <a:pt x="14655" y="40411"/>
                </a:lnTo>
                <a:lnTo>
                  <a:pt x="18376" y="0"/>
                </a:lnTo>
                <a:close/>
              </a:path>
              <a:path extrusionOk="0" h="118110" w="251459">
                <a:moveTo>
                  <a:pt x="55067" y="0"/>
                </a:moveTo>
                <a:lnTo>
                  <a:pt x="36690" y="0"/>
                </a:lnTo>
                <a:lnTo>
                  <a:pt x="40411" y="40411"/>
                </a:lnTo>
                <a:lnTo>
                  <a:pt x="51346" y="40411"/>
                </a:lnTo>
                <a:lnTo>
                  <a:pt x="55067" y="0"/>
                </a:lnTo>
                <a:close/>
              </a:path>
              <a:path extrusionOk="0" h="118110" w="251459">
                <a:moveTo>
                  <a:pt x="217373" y="83565"/>
                </a:moveTo>
                <a:lnTo>
                  <a:pt x="206362" y="83565"/>
                </a:lnTo>
                <a:lnTo>
                  <a:pt x="206362" y="117500"/>
                </a:lnTo>
                <a:lnTo>
                  <a:pt x="217373" y="117500"/>
                </a:lnTo>
                <a:lnTo>
                  <a:pt x="217373" y="83565"/>
                </a:lnTo>
                <a:close/>
              </a:path>
              <a:path extrusionOk="0" h="118110" w="251459">
                <a:moveTo>
                  <a:pt x="251307" y="72555"/>
                </a:moveTo>
                <a:lnTo>
                  <a:pt x="172427" y="72555"/>
                </a:lnTo>
                <a:lnTo>
                  <a:pt x="172427" y="83565"/>
                </a:lnTo>
                <a:lnTo>
                  <a:pt x="251307" y="83565"/>
                </a:lnTo>
                <a:lnTo>
                  <a:pt x="251307" y="72555"/>
                </a:lnTo>
                <a:close/>
              </a:path>
              <a:path extrusionOk="0" h="118110" w="251459">
                <a:moveTo>
                  <a:pt x="217373" y="38557"/>
                </a:moveTo>
                <a:lnTo>
                  <a:pt x="206362" y="38557"/>
                </a:lnTo>
                <a:lnTo>
                  <a:pt x="206362" y="72555"/>
                </a:lnTo>
                <a:lnTo>
                  <a:pt x="217373" y="72555"/>
                </a:lnTo>
                <a:lnTo>
                  <a:pt x="217373" y="38557"/>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22" name="Google Shape;2422;p191"/>
          <p:cNvSpPr/>
          <p:nvPr/>
        </p:nvSpPr>
        <p:spPr>
          <a:xfrm>
            <a:off x="1021657" y="4298962"/>
            <a:ext cx="2929756" cy="33162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23" name="Google Shape;2423;p191"/>
          <p:cNvSpPr/>
          <p:nvPr/>
        </p:nvSpPr>
        <p:spPr>
          <a:xfrm>
            <a:off x="1215847" y="4849456"/>
            <a:ext cx="5570740" cy="51264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24" name="Google Shape;2424;p191"/>
          <p:cNvSpPr/>
          <p:nvPr/>
        </p:nvSpPr>
        <p:spPr>
          <a:xfrm>
            <a:off x="1036389" y="5398096"/>
            <a:ext cx="59055" cy="139700"/>
          </a:xfrm>
          <a:custGeom>
            <a:rect b="b" l="l" r="r" t="t"/>
            <a:pathLst>
              <a:path extrusionOk="0" h="139700" w="59055">
                <a:moveTo>
                  <a:pt x="18211" y="0"/>
                </a:moveTo>
                <a:lnTo>
                  <a:pt x="0" y="0"/>
                </a:lnTo>
                <a:lnTo>
                  <a:pt x="0" y="11010"/>
                </a:lnTo>
                <a:lnTo>
                  <a:pt x="13157" y="11010"/>
                </a:lnTo>
                <a:lnTo>
                  <a:pt x="18364" y="11912"/>
                </a:lnTo>
                <a:lnTo>
                  <a:pt x="24447" y="15532"/>
                </a:lnTo>
                <a:lnTo>
                  <a:pt x="25971" y="18668"/>
                </a:lnTo>
                <a:lnTo>
                  <a:pt x="25971" y="24777"/>
                </a:lnTo>
                <a:lnTo>
                  <a:pt x="25717" y="27063"/>
                </a:lnTo>
                <a:lnTo>
                  <a:pt x="23520" y="40322"/>
                </a:lnTo>
                <a:lnTo>
                  <a:pt x="22923" y="43802"/>
                </a:lnTo>
                <a:lnTo>
                  <a:pt x="22618" y="46659"/>
                </a:lnTo>
                <a:lnTo>
                  <a:pt x="22618" y="48882"/>
                </a:lnTo>
                <a:lnTo>
                  <a:pt x="23540" y="56214"/>
                </a:lnTo>
                <a:lnTo>
                  <a:pt x="26303" y="62131"/>
                </a:lnTo>
                <a:lnTo>
                  <a:pt x="30907" y="66634"/>
                </a:lnTo>
                <a:lnTo>
                  <a:pt x="37350" y="69722"/>
                </a:lnTo>
                <a:lnTo>
                  <a:pt x="30907" y="72840"/>
                </a:lnTo>
                <a:lnTo>
                  <a:pt x="26303" y="77352"/>
                </a:lnTo>
                <a:lnTo>
                  <a:pt x="23540" y="83260"/>
                </a:lnTo>
                <a:lnTo>
                  <a:pt x="22618" y="90563"/>
                </a:lnTo>
                <a:lnTo>
                  <a:pt x="22618" y="92836"/>
                </a:lnTo>
                <a:lnTo>
                  <a:pt x="22923" y="95719"/>
                </a:lnTo>
                <a:lnTo>
                  <a:pt x="23520" y="99186"/>
                </a:lnTo>
                <a:lnTo>
                  <a:pt x="25717" y="112433"/>
                </a:lnTo>
                <a:lnTo>
                  <a:pt x="25971" y="114744"/>
                </a:lnTo>
                <a:lnTo>
                  <a:pt x="25971" y="120840"/>
                </a:lnTo>
                <a:lnTo>
                  <a:pt x="24460" y="123977"/>
                </a:lnTo>
                <a:lnTo>
                  <a:pt x="18427" y="127609"/>
                </a:lnTo>
                <a:lnTo>
                  <a:pt x="13208" y="128511"/>
                </a:lnTo>
                <a:lnTo>
                  <a:pt x="0" y="128511"/>
                </a:lnTo>
                <a:lnTo>
                  <a:pt x="0" y="139522"/>
                </a:lnTo>
                <a:lnTo>
                  <a:pt x="8039" y="139522"/>
                </a:lnTo>
                <a:lnTo>
                  <a:pt x="21742" y="138183"/>
                </a:lnTo>
                <a:lnTo>
                  <a:pt x="31534" y="134167"/>
                </a:lnTo>
                <a:lnTo>
                  <a:pt x="37410" y="127472"/>
                </a:lnTo>
                <a:lnTo>
                  <a:pt x="39370" y="118097"/>
                </a:lnTo>
                <a:lnTo>
                  <a:pt x="39336" y="114744"/>
                </a:lnTo>
                <a:lnTo>
                  <a:pt x="39014" y="111721"/>
                </a:lnTo>
                <a:lnTo>
                  <a:pt x="35864" y="94805"/>
                </a:lnTo>
                <a:lnTo>
                  <a:pt x="35471" y="92811"/>
                </a:lnTo>
                <a:lnTo>
                  <a:pt x="35267" y="90855"/>
                </a:lnTo>
                <a:lnTo>
                  <a:pt x="35267" y="79794"/>
                </a:lnTo>
                <a:lnTo>
                  <a:pt x="40855" y="75234"/>
                </a:lnTo>
                <a:lnTo>
                  <a:pt x="58788" y="75234"/>
                </a:lnTo>
                <a:lnTo>
                  <a:pt x="58788" y="64211"/>
                </a:lnTo>
                <a:lnTo>
                  <a:pt x="40855" y="64211"/>
                </a:lnTo>
                <a:lnTo>
                  <a:pt x="35267" y="59677"/>
                </a:lnTo>
                <a:lnTo>
                  <a:pt x="35267" y="48666"/>
                </a:lnTo>
                <a:lnTo>
                  <a:pt x="35478" y="46659"/>
                </a:lnTo>
                <a:lnTo>
                  <a:pt x="35864" y="44716"/>
                </a:lnTo>
                <a:lnTo>
                  <a:pt x="39014" y="27749"/>
                </a:lnTo>
                <a:lnTo>
                  <a:pt x="39330" y="24777"/>
                </a:lnTo>
                <a:lnTo>
                  <a:pt x="39370" y="14477"/>
                </a:lnTo>
                <a:lnTo>
                  <a:pt x="36690" y="9169"/>
                </a:lnTo>
                <a:lnTo>
                  <a:pt x="25971" y="1828"/>
                </a:lnTo>
                <a:lnTo>
                  <a:pt x="1821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25" name="Google Shape;2425;p191"/>
          <p:cNvSpPr/>
          <p:nvPr/>
        </p:nvSpPr>
        <p:spPr>
          <a:xfrm>
            <a:off x="851916" y="2461260"/>
            <a:ext cx="7560945" cy="3107690"/>
          </a:xfrm>
          <a:custGeom>
            <a:rect b="b" l="l" r="r" t="t"/>
            <a:pathLst>
              <a:path extrusionOk="0" h="3107690" w="7560945">
                <a:moveTo>
                  <a:pt x="0" y="0"/>
                </a:moveTo>
                <a:lnTo>
                  <a:pt x="7560564" y="0"/>
                </a:lnTo>
                <a:lnTo>
                  <a:pt x="7560564" y="3107436"/>
                </a:lnTo>
                <a:lnTo>
                  <a:pt x="0" y="310743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26" name="Google Shape;2426;p191"/>
          <p:cNvSpPr txBox="1"/>
          <p:nvPr/>
        </p:nvSpPr>
        <p:spPr>
          <a:xfrm>
            <a:off x="931862" y="2543797"/>
            <a:ext cx="5826125" cy="29406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Connection cn = DriverManager.getConnection(…);</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182880" lvl="0" marL="19558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Statement st = cn.createStatement(  ResultSet.TYPE_SCROLL_SENSITIVE, ResultSet.CONCUR_UPDATABLE);</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ResultSet rs = st.executeQuery(</a:t>
            </a:r>
            <a:endParaRPr b="0" i="0" sz="1200" u="none" cap="none" strike="noStrike">
              <a:solidFill>
                <a:schemeClr val="dk1"/>
              </a:solidFill>
              <a:latin typeface="Oi"/>
              <a:ea typeface="Oi"/>
              <a:cs typeface="Oi"/>
              <a:sym typeface="Oi"/>
            </a:endParaRPr>
          </a:p>
          <a:p>
            <a:pPr indent="0" lvl="0" marL="195580" marR="9652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"SELECT EmployeeID, Name, Region FROM MySchema.Employees " +  "WHERE REGION='London'");</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rs.afterLast();</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while (rs.previous() != false) {</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9558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System.out.println("Employee name: " + rs.getString("Name"));  rs.updateString("Region", "Bracknell");</a:t>
            </a:r>
            <a:endParaRPr b="0" i="0" sz="1200" u="none" cap="none" strike="noStrike">
              <a:solidFill>
                <a:schemeClr val="dk1"/>
              </a:solidFill>
              <a:latin typeface="Oi"/>
              <a:ea typeface="Oi"/>
              <a:cs typeface="Oi"/>
              <a:sym typeface="Oi"/>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rs.updateRow();</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2427" name="Google Shape;2427;p191"/>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Scrollable and Updatable Result Sets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192"/>
          <p:cNvSpPr txBox="1"/>
          <p:nvPr>
            <p:ph type="title"/>
          </p:nvPr>
        </p:nvSpPr>
        <p:spPr>
          <a:xfrm>
            <a:off x="485140" y="1228978"/>
            <a:ext cx="4347845" cy="307777"/>
          </a:xfrm>
          <a:prstGeom prst="rect">
            <a:avLst/>
          </a:prstGeom>
          <a:noFill/>
          <a:ln>
            <a:noFill/>
          </a:ln>
        </p:spPr>
        <p:txBody>
          <a:bodyPr anchorCtr="0" anchor="t" bIns="0" lIns="0" spcFirstLastPara="1" rIns="0" wrap="square" tIns="0">
            <a:spAutoFit/>
          </a:bodyPr>
          <a:lstStyle/>
          <a:p>
            <a:pPr indent="-342900" lvl="0" marL="355600" rtl="0" algn="l">
              <a:lnSpc>
                <a:spcPct val="100000"/>
              </a:lnSpc>
              <a:spcBef>
                <a:spcPts val="0"/>
              </a:spcBef>
              <a:spcAft>
                <a:spcPts val="0"/>
              </a:spcAft>
              <a:buClr>
                <a:srgbClr val="0C0C0C"/>
              </a:buClr>
              <a:buSzPts val="2000"/>
              <a:buFont typeface="Arial"/>
              <a:buChar char="•"/>
            </a:pPr>
            <a:r>
              <a:rPr lang="en-US" sz="2000">
                <a:solidFill>
                  <a:srgbClr val="0C0C0C"/>
                </a:solidFill>
              </a:rPr>
              <a:t>JDBC has a RowSet interface</a:t>
            </a:r>
            <a:endParaRPr/>
          </a:p>
        </p:txBody>
      </p:sp>
      <p:sp>
        <p:nvSpPr>
          <p:cNvPr id="2433" name="Google Shape;2433;p192"/>
          <p:cNvSpPr txBox="1"/>
          <p:nvPr/>
        </p:nvSpPr>
        <p:spPr>
          <a:xfrm>
            <a:off x="485140" y="1657730"/>
            <a:ext cx="7378700" cy="1590179"/>
          </a:xfrm>
          <a:prstGeom prst="rect">
            <a:avLst/>
          </a:prstGeom>
          <a:noFill/>
          <a:ln>
            <a:noFill/>
          </a:ln>
        </p:spPr>
        <p:txBody>
          <a:bodyPr anchorCtr="0" anchor="t" bIns="0" lIns="0" spcFirstLastPara="1" rIns="0" wrap="square" tIns="0">
            <a:spAutoFit/>
          </a:bodyPr>
          <a:lstStyle/>
          <a:p>
            <a:pPr indent="-286385" lvl="0" marL="756285" marR="0" rtl="0" algn="l">
              <a:lnSpc>
                <a:spcPct val="100000"/>
              </a:lnSpc>
              <a:spcBef>
                <a:spcPts val="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Defined in the </a:t>
            </a:r>
            <a:r>
              <a:rPr b="0" i="0" lang="en-US" sz="2000" u="none" cap="none" strike="noStrike">
                <a:solidFill>
                  <a:schemeClr val="dk1"/>
                </a:solidFill>
                <a:latin typeface="Oi"/>
                <a:ea typeface="Oi"/>
                <a:cs typeface="Oi"/>
                <a:sym typeface="Oi"/>
              </a:rPr>
              <a:t>javax.sql.rowset </a:t>
            </a:r>
            <a:r>
              <a:rPr b="0" i="0" lang="en-US" sz="2000" u="none" cap="none" strike="noStrike">
                <a:solidFill>
                  <a:schemeClr val="dk1"/>
                </a:solidFill>
                <a:latin typeface="Cambria"/>
                <a:ea typeface="Cambria"/>
                <a:cs typeface="Cambria"/>
                <a:sym typeface="Cambria"/>
              </a:rPr>
              <a:t>package</a:t>
            </a:r>
            <a:endParaRPr b="0" i="0" sz="2000" u="none" cap="none" strike="noStrike">
              <a:solidFill>
                <a:schemeClr val="dk1"/>
              </a:solidFill>
              <a:latin typeface="Cambria"/>
              <a:ea typeface="Cambria"/>
              <a:cs typeface="Cambria"/>
              <a:sym typeface="Cambria"/>
            </a:endParaRPr>
          </a:p>
          <a:p>
            <a:pPr indent="-286385" lvl="0" marL="756285" marR="0" rtl="0" algn="l">
              <a:lnSpc>
                <a:spcPct val="100000"/>
              </a:lnSpc>
              <a:spcBef>
                <a:spcPts val="565"/>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Follows the JavaBean convention for properties and events</a:t>
            </a:r>
            <a:endParaRPr b="0" i="0" sz="2000" u="none" cap="none" strike="noStrike">
              <a:solidFill>
                <a:schemeClr val="dk1"/>
              </a:solidFill>
              <a:latin typeface="Cambria"/>
              <a:ea typeface="Cambria"/>
              <a:cs typeface="Cambria"/>
              <a:sym typeface="Cambria"/>
            </a:endParaRPr>
          </a:p>
          <a:p>
            <a:pPr indent="-286385" lvl="0" marL="756285" marR="0" rtl="0" algn="l">
              <a:lnSpc>
                <a:spcPct val="100000"/>
              </a:lnSpc>
              <a:spcBef>
                <a:spcPts val="48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Also supports scrollable and updateable result sets</a:t>
            </a:r>
            <a:endParaRPr b="0" i="0" sz="1400" u="none" cap="none" strike="noStrike">
              <a:solidFill>
                <a:srgbClr val="000000"/>
              </a:solidFill>
              <a:latin typeface="Arial"/>
              <a:ea typeface="Arial"/>
              <a:cs typeface="Arial"/>
              <a:sym typeface="Arial"/>
            </a:endParaRPr>
          </a:p>
          <a:p>
            <a:pPr indent="-342900" lvl="0" marL="355600" marR="0" rtl="0" algn="l">
              <a:lnSpc>
                <a:spcPct val="100000"/>
              </a:lnSpc>
              <a:spcBef>
                <a:spcPts val="1725"/>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There are two categories of RowSet…</a:t>
            </a:r>
            <a:endParaRPr b="0" i="0" sz="1400" u="none" cap="none" strike="noStrike">
              <a:solidFill>
                <a:srgbClr val="000000"/>
              </a:solidFill>
              <a:latin typeface="Arial"/>
              <a:ea typeface="Arial"/>
              <a:cs typeface="Arial"/>
              <a:sym typeface="Arial"/>
            </a:endParaRPr>
          </a:p>
        </p:txBody>
      </p:sp>
      <p:sp>
        <p:nvSpPr>
          <p:cNvPr id="2434" name="Google Shape;2434;p192"/>
          <p:cNvSpPr txBox="1"/>
          <p:nvPr/>
        </p:nvSpPr>
        <p:spPr>
          <a:xfrm>
            <a:off x="5117033" y="5041646"/>
            <a:ext cx="3404870" cy="494665"/>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600"/>
              <a:buFont typeface="Arial"/>
              <a:buNone/>
            </a:pPr>
            <a:r>
              <a:rPr b="0" i="0" lang="en-US" sz="1600" u="none" cap="none" strike="noStrike">
                <a:solidFill>
                  <a:srgbClr val="19705D"/>
                </a:solidFill>
                <a:latin typeface="Cambria"/>
                <a:ea typeface="Cambria"/>
                <a:cs typeface="Cambria"/>
                <a:sym typeface="Cambria"/>
              </a:rPr>
              <a:t>Ideal for sending data over a network  because it allows offline data access</a:t>
            </a:r>
            <a:endParaRPr b="0" i="0" sz="1600" u="none" cap="none" strike="noStrike">
              <a:solidFill>
                <a:srgbClr val="19705D"/>
              </a:solidFill>
              <a:latin typeface="Cambria"/>
              <a:ea typeface="Cambria"/>
              <a:cs typeface="Cambria"/>
              <a:sym typeface="Cambria"/>
            </a:endParaRPr>
          </a:p>
        </p:txBody>
      </p:sp>
      <p:sp>
        <p:nvSpPr>
          <p:cNvPr id="2435" name="Google Shape;2435;p192"/>
          <p:cNvSpPr txBox="1"/>
          <p:nvPr/>
        </p:nvSpPr>
        <p:spPr>
          <a:xfrm>
            <a:off x="5127917" y="3531171"/>
            <a:ext cx="3625215" cy="982344"/>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19705D"/>
                </a:solidFill>
                <a:latin typeface="Cambria"/>
                <a:ea typeface="Cambria"/>
                <a:cs typeface="Cambria"/>
                <a:sym typeface="Cambria"/>
              </a:rPr>
              <a:t>E.g. JDBCRowSet interface</a:t>
            </a:r>
            <a:endParaRPr b="0" i="0" sz="1600" u="none" cap="none" strike="noStrike">
              <a:solidFill>
                <a:srgbClr val="19705D"/>
              </a:solidFill>
              <a:latin typeface="Cambria"/>
              <a:ea typeface="Cambria"/>
              <a:cs typeface="Cambria"/>
              <a:sym typeface="Cambria"/>
            </a:endParaRPr>
          </a:p>
          <a:p>
            <a:pPr indent="0" lvl="0" marL="12700" marR="5080" rtl="0" algn="l">
              <a:lnSpc>
                <a:spcPct val="100000"/>
              </a:lnSpc>
              <a:spcBef>
                <a:spcPts val="0"/>
              </a:spcBef>
              <a:spcAft>
                <a:spcPts val="0"/>
              </a:spcAft>
              <a:buClr>
                <a:srgbClr val="000000"/>
              </a:buClr>
              <a:buSzPts val="1600"/>
              <a:buFont typeface="Arial"/>
              <a:buNone/>
            </a:pPr>
            <a:r>
              <a:rPr b="0" i="0" lang="en-US" sz="1600" u="none" cap="none" strike="noStrike">
                <a:solidFill>
                  <a:srgbClr val="19705D"/>
                </a:solidFill>
                <a:latin typeface="Cambria"/>
                <a:ea typeface="Cambria"/>
                <a:cs typeface="Cambria"/>
                <a:sym typeface="Cambria"/>
              </a:rPr>
              <a:t>Thin wrapper over a ResultSet object,  makes it look like a JavaBean to simplify  integration with your other code</a:t>
            </a:r>
            <a:endParaRPr b="0" i="0" sz="1600" u="none" cap="none" strike="noStrike">
              <a:solidFill>
                <a:srgbClr val="19705D"/>
              </a:solidFill>
              <a:latin typeface="Cambria"/>
              <a:ea typeface="Cambria"/>
              <a:cs typeface="Cambria"/>
              <a:sym typeface="Cambria"/>
            </a:endParaRPr>
          </a:p>
        </p:txBody>
      </p:sp>
      <p:graphicFrame>
        <p:nvGraphicFramePr>
          <p:cNvPr id="2436" name="Google Shape;2436;p192"/>
          <p:cNvGraphicFramePr/>
          <p:nvPr/>
        </p:nvGraphicFramePr>
        <p:xfrm>
          <a:off x="835152" y="3276600"/>
          <a:ext cx="3000000" cy="3000000"/>
        </p:xfrm>
        <a:graphic>
          <a:graphicData uri="http://schemas.openxmlformats.org/drawingml/2006/table">
            <a:tbl>
              <a:tblPr bandRow="1" firstRow="1">
                <a:noFill/>
                <a:tableStyleId>{9A679E93-C34D-4328-96A7-2E999601503D}</a:tableStyleId>
              </a:tblPr>
              <a:tblGrid>
                <a:gridCol w="2751300"/>
                <a:gridCol w="1326925"/>
                <a:gridCol w="132425"/>
              </a:tblGrid>
              <a:tr h="227825">
                <a:tc>
                  <a:txBody>
                    <a:bodyPr/>
                    <a:lstStyle/>
                    <a:p>
                      <a:pPr indent="0" lvl="0" marL="86995" marR="0" rtl="0" algn="l">
                        <a:lnSpc>
                          <a:spcPct val="82250"/>
                        </a:lnSpc>
                        <a:spcBef>
                          <a:spcPts val="0"/>
                        </a:spcBef>
                        <a:spcAft>
                          <a:spcPts val="0"/>
                        </a:spcAft>
                        <a:buClr>
                          <a:srgbClr val="000000"/>
                        </a:buClr>
                        <a:buSzPts val="2000"/>
                        <a:buFont typeface="Arial"/>
                        <a:buNone/>
                      </a:pPr>
                      <a:r>
                        <a:t/>
                      </a:r>
                      <a:endParaRPr sz="2000" u="sng" cap="none" strike="noStrike">
                        <a:solidFill>
                          <a:srgbClr val="333399"/>
                        </a:solidFill>
                        <a:latin typeface="Cambria"/>
                        <a:ea typeface="Cambria"/>
                        <a:cs typeface="Cambria"/>
                        <a:sym typeface="Cambria"/>
                      </a:endParaRPr>
                    </a:p>
                    <a:p>
                      <a:pPr indent="0" lvl="0" marL="86995" marR="0" rtl="0" algn="l">
                        <a:lnSpc>
                          <a:spcPct val="82250"/>
                        </a:lnSpc>
                        <a:spcBef>
                          <a:spcPts val="310"/>
                        </a:spcBef>
                        <a:spcAft>
                          <a:spcPts val="0"/>
                        </a:spcAft>
                        <a:buClr>
                          <a:srgbClr val="000000"/>
                        </a:buClr>
                        <a:buSzPts val="2000"/>
                        <a:buFont typeface="Arial"/>
                        <a:buNone/>
                      </a:pPr>
                      <a:r>
                        <a:rPr lang="en-US" sz="2000" u="sng" cap="none" strike="noStrike">
                          <a:solidFill>
                            <a:srgbClr val="333399"/>
                          </a:solidFill>
                          <a:latin typeface="Cambria"/>
                          <a:ea typeface="Cambria"/>
                          <a:cs typeface="Cambria"/>
                          <a:sym typeface="Cambria"/>
                        </a:rPr>
                        <a:t>Connected RowSets</a:t>
                      </a:r>
                      <a:endParaRPr sz="2000" u="sng" cap="none" strike="noStrike">
                        <a:latin typeface="Cambria"/>
                        <a:ea typeface="Cambria"/>
                        <a:cs typeface="Cambria"/>
                        <a:sym typeface="Cambria"/>
                      </a:endParaRPr>
                    </a:p>
                  </a:txBody>
                  <a:tcPr marT="0" marB="0" marR="0" marL="0">
                    <a:lnL cap="flat" cmpd="sng" w="9525">
                      <a:solidFill>
                        <a:srgbClr val="7575D1"/>
                      </a:solidFill>
                      <a:prstDash val="solid"/>
                      <a:round/>
                      <a:headEnd len="sm" w="sm" type="none"/>
                      <a:tailEnd len="sm" w="sm" type="none"/>
                    </a:lnL>
                    <a:lnT cap="flat" cmpd="sng" w="9525">
                      <a:solidFill>
                        <a:srgbClr val="7575D1"/>
                      </a:solidFill>
                      <a:prstDash val="solid"/>
                      <a:round/>
                      <a:headEnd len="sm" w="sm" type="none"/>
                      <a:tailEnd len="sm" w="sm" type="none"/>
                    </a:lnT>
                    <a:solidFill>
                      <a:srgbClr val="FFEC99"/>
                    </a:solidFill>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Cambria"/>
                        <a:ea typeface="Cambria"/>
                        <a:cs typeface="Cambria"/>
                        <a:sym typeface="Cambria"/>
                      </a:endParaRPr>
                    </a:p>
                  </a:txBody>
                  <a:tcPr marT="0" marB="0" marR="0" marL="0">
                    <a:lnR cap="flat" cmpd="sng" w="9525">
                      <a:solidFill>
                        <a:srgbClr val="7575D1"/>
                      </a:solidFill>
                      <a:prstDash val="solid"/>
                      <a:round/>
                      <a:headEnd len="sm" w="sm" type="none"/>
                      <a:tailEnd len="sm" w="sm" type="none"/>
                    </a:lnR>
                    <a:lnT cap="flat" cmpd="sng" w="9525">
                      <a:solidFill>
                        <a:srgbClr val="7575D1"/>
                      </a:solidFill>
                      <a:prstDash val="solid"/>
                      <a:round/>
                      <a:headEnd len="sm" w="sm" type="none"/>
                      <a:tailEnd len="sm" w="sm" type="none"/>
                    </a:lnT>
                    <a:solidFill>
                      <a:srgbClr val="FFEC99"/>
                    </a:solidFill>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Cambria"/>
                        <a:ea typeface="Cambria"/>
                        <a:cs typeface="Cambria"/>
                        <a:sym typeface="Cambria"/>
                      </a:endParaRPr>
                    </a:p>
                  </a:txBody>
                  <a:tcPr marT="0" marB="0" marR="0" marL="0">
                    <a:lnL cap="flat" cmpd="sng" w="9525">
                      <a:solidFill>
                        <a:srgbClr val="7575D1"/>
                      </a:solidFill>
                      <a:prstDash val="solid"/>
                      <a:round/>
                      <a:headEnd len="sm" w="sm" type="none"/>
                      <a:tailEnd len="sm" w="sm" type="none"/>
                    </a:lnL>
                    <a:lnB cap="flat" cmpd="sng" w="28950">
                      <a:solidFill>
                        <a:srgbClr val="FF0000"/>
                      </a:solidFill>
                      <a:prstDash val="solid"/>
                      <a:round/>
                      <a:headEnd len="sm" w="sm" type="none"/>
                      <a:tailEnd len="sm" w="sm" type="none"/>
                    </a:lnB>
                  </a:tcPr>
                </a:tc>
              </a:tr>
              <a:tr h="1157475">
                <a:tc gridSpan="2">
                  <a:txBody>
                    <a:bodyPr/>
                    <a:lstStyle/>
                    <a:p>
                      <a:pPr indent="-342899" lvl="0" marL="429894" marR="0" rtl="0" algn="l">
                        <a:lnSpc>
                          <a:spcPct val="100000"/>
                        </a:lnSpc>
                        <a:spcBef>
                          <a:spcPts val="0"/>
                        </a:spcBef>
                        <a:spcAft>
                          <a:spcPts val="0"/>
                        </a:spcAft>
                        <a:buClr>
                          <a:srgbClr val="333399"/>
                        </a:buClr>
                        <a:buSzPts val="1800"/>
                        <a:buFont typeface="Arial"/>
                        <a:buChar char="•"/>
                      </a:pPr>
                      <a:r>
                        <a:rPr lang="en-US" sz="1800" u="none" cap="none" strike="noStrike">
                          <a:solidFill>
                            <a:srgbClr val="333399"/>
                          </a:solidFill>
                          <a:latin typeface="Cambria"/>
                          <a:ea typeface="Cambria"/>
                          <a:cs typeface="Cambria"/>
                          <a:sym typeface="Cambria"/>
                        </a:rPr>
                        <a:t>Opens a connection</a:t>
                      </a:r>
                      <a:endParaRPr sz="1800" u="none" cap="none" strike="noStrike">
                        <a:latin typeface="Cambria"/>
                        <a:ea typeface="Cambria"/>
                        <a:cs typeface="Cambria"/>
                        <a:sym typeface="Cambria"/>
                      </a:endParaRPr>
                    </a:p>
                    <a:p>
                      <a:pPr indent="-342899" lvl="0" marL="429894" marR="97790" rtl="0" algn="l">
                        <a:lnSpc>
                          <a:spcPct val="100000"/>
                        </a:lnSpc>
                        <a:spcBef>
                          <a:spcPts val="0"/>
                        </a:spcBef>
                        <a:spcAft>
                          <a:spcPts val="0"/>
                        </a:spcAft>
                        <a:buClr>
                          <a:srgbClr val="333399"/>
                        </a:buClr>
                        <a:buSzPts val="1800"/>
                        <a:buFont typeface="Arial"/>
                        <a:buChar char="•"/>
                      </a:pPr>
                      <a:r>
                        <a:rPr lang="en-US" sz="1800" u="none" cap="none" strike="noStrike">
                          <a:solidFill>
                            <a:srgbClr val="333399"/>
                          </a:solidFill>
                          <a:latin typeface="Cambria"/>
                          <a:ea typeface="Cambria"/>
                          <a:cs typeface="Cambria"/>
                          <a:sym typeface="Cambria"/>
                        </a:rPr>
                        <a:t>Keeps the connection open for as  long as the RowSet object is in use</a:t>
                      </a:r>
                      <a:endParaRPr sz="1800" u="none" cap="none" strike="noStrike">
                        <a:latin typeface="Cambria"/>
                        <a:ea typeface="Cambria"/>
                        <a:cs typeface="Cambria"/>
                        <a:sym typeface="Cambria"/>
                      </a:endParaRPr>
                    </a:p>
                  </a:txBody>
                  <a:tcPr marT="0" marB="0" marR="0" marL="0">
                    <a:lnL cap="flat" cmpd="sng" w="9525">
                      <a:solidFill>
                        <a:srgbClr val="7575D1"/>
                      </a:solidFill>
                      <a:prstDash val="solid"/>
                      <a:round/>
                      <a:headEnd len="sm" w="sm" type="none"/>
                      <a:tailEnd len="sm" w="sm" type="none"/>
                    </a:lnL>
                    <a:lnR cap="flat" cmpd="sng" w="9525">
                      <a:solidFill>
                        <a:srgbClr val="7575D1"/>
                      </a:solidFill>
                      <a:prstDash val="solid"/>
                      <a:round/>
                      <a:headEnd len="sm" w="sm" type="none"/>
                      <a:tailEnd len="sm" w="sm" type="none"/>
                    </a:lnR>
                    <a:lnB cap="flat" cmpd="sng" w="9525">
                      <a:solidFill>
                        <a:srgbClr val="7575D1"/>
                      </a:solidFill>
                      <a:prstDash val="solid"/>
                      <a:round/>
                      <a:headEnd len="sm" w="sm" type="none"/>
                      <a:tailEnd len="sm" w="sm" type="none"/>
                    </a:lnB>
                    <a:solidFill>
                      <a:srgbClr val="FFEC99"/>
                    </a:solidFill>
                  </a:tcPr>
                </a:tc>
                <a:tc hMerge="1"/>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Cambria"/>
                        <a:ea typeface="Cambria"/>
                        <a:cs typeface="Cambria"/>
                        <a:sym typeface="Cambria"/>
                      </a:endParaRPr>
                    </a:p>
                  </a:txBody>
                  <a:tcPr marT="0" marB="0" marR="0" marL="0">
                    <a:lnL cap="flat" cmpd="sng" w="9525">
                      <a:solidFill>
                        <a:srgbClr val="7575D1"/>
                      </a:solidFill>
                      <a:prstDash val="solid"/>
                      <a:round/>
                      <a:headEnd len="sm" w="sm" type="none"/>
                      <a:tailEnd len="sm" w="sm" type="none"/>
                    </a:lnL>
                    <a:lnT cap="flat" cmpd="sng" w="28950">
                      <a:solidFill>
                        <a:srgbClr val="FF0000"/>
                      </a:solidFill>
                      <a:prstDash val="solid"/>
                      <a:round/>
                      <a:headEnd len="sm" w="sm" type="none"/>
                      <a:tailEnd len="sm" w="sm" type="none"/>
                    </a:lnT>
                  </a:tcPr>
                </a:tc>
              </a:tr>
            </a:tbl>
          </a:graphicData>
        </a:graphic>
      </p:graphicFrame>
      <p:graphicFrame>
        <p:nvGraphicFramePr>
          <p:cNvPr id="2437" name="Google Shape;2437;p192"/>
          <p:cNvGraphicFramePr/>
          <p:nvPr/>
        </p:nvGraphicFramePr>
        <p:xfrm>
          <a:off x="824483" y="4953000"/>
          <a:ext cx="3000000" cy="3000000"/>
        </p:xfrm>
        <a:graphic>
          <a:graphicData uri="http://schemas.openxmlformats.org/drawingml/2006/table">
            <a:tbl>
              <a:tblPr bandRow="1" firstRow="1">
                <a:noFill/>
                <a:tableStyleId>{9A679E93-C34D-4328-96A7-2E999601503D}</a:tableStyleId>
              </a:tblPr>
              <a:tblGrid>
                <a:gridCol w="2751300"/>
                <a:gridCol w="1326925"/>
                <a:gridCol w="132425"/>
              </a:tblGrid>
              <a:tr h="227825">
                <a:tc rowSpan="2">
                  <a:txBody>
                    <a:bodyPr/>
                    <a:lstStyle/>
                    <a:p>
                      <a:pPr indent="0" lvl="0" marL="86995" marR="0" rtl="0" algn="l">
                        <a:lnSpc>
                          <a:spcPct val="100000"/>
                        </a:lnSpc>
                        <a:spcBef>
                          <a:spcPts val="0"/>
                        </a:spcBef>
                        <a:spcAft>
                          <a:spcPts val="0"/>
                        </a:spcAft>
                        <a:buClr>
                          <a:srgbClr val="000000"/>
                        </a:buClr>
                        <a:buSzPts val="2000"/>
                        <a:buFont typeface="Arial"/>
                        <a:buNone/>
                      </a:pPr>
                      <a:r>
                        <a:rPr lang="en-US" sz="2000" u="sng" cap="none" strike="noStrike">
                          <a:solidFill>
                            <a:srgbClr val="333399"/>
                          </a:solidFill>
                          <a:latin typeface="Cambria"/>
                          <a:ea typeface="Cambria"/>
                          <a:cs typeface="Cambria"/>
                          <a:sym typeface="Cambria"/>
                        </a:rPr>
                        <a:t>Disconnected RowSets</a:t>
                      </a:r>
                      <a:endParaRPr sz="2000" u="sng" cap="none" strike="noStrike">
                        <a:latin typeface="Cambria"/>
                        <a:ea typeface="Cambria"/>
                        <a:cs typeface="Cambria"/>
                        <a:sym typeface="Cambria"/>
                      </a:endParaRPr>
                    </a:p>
                    <a:p>
                      <a:pPr indent="-342899" lvl="0" marL="429894" marR="0" rtl="0" algn="l">
                        <a:lnSpc>
                          <a:spcPct val="100000"/>
                        </a:lnSpc>
                        <a:spcBef>
                          <a:spcPts val="1195"/>
                        </a:spcBef>
                        <a:spcAft>
                          <a:spcPts val="0"/>
                        </a:spcAft>
                        <a:buClr>
                          <a:srgbClr val="333399"/>
                        </a:buClr>
                        <a:buSzPts val="1800"/>
                        <a:buFont typeface="Arial"/>
                        <a:buChar char="•"/>
                      </a:pPr>
                      <a:r>
                        <a:rPr lang="en-US" sz="1800" u="none" cap="none" strike="noStrike">
                          <a:solidFill>
                            <a:srgbClr val="333399"/>
                          </a:solidFill>
                          <a:latin typeface="Cambria"/>
                          <a:ea typeface="Cambria"/>
                          <a:cs typeface="Cambria"/>
                          <a:sym typeface="Cambria"/>
                        </a:rPr>
                        <a:t>Gets a connection to a</a:t>
                      </a:r>
                      <a:endParaRPr sz="1800" u="none" cap="none" strike="noStrike">
                        <a:latin typeface="Cambria"/>
                        <a:ea typeface="Cambria"/>
                        <a:cs typeface="Cambria"/>
                        <a:sym typeface="Cambria"/>
                      </a:endParaRPr>
                    </a:p>
                    <a:p>
                      <a:pPr indent="-342899" lvl="0" marL="429894" marR="0" rtl="0" algn="l">
                        <a:lnSpc>
                          <a:spcPct val="100000"/>
                        </a:lnSpc>
                        <a:spcBef>
                          <a:spcPts val="0"/>
                        </a:spcBef>
                        <a:spcAft>
                          <a:spcPts val="0"/>
                        </a:spcAft>
                        <a:buClr>
                          <a:srgbClr val="333399"/>
                        </a:buClr>
                        <a:buSzPts val="1800"/>
                        <a:buFont typeface="Arial"/>
                        <a:buChar char="•"/>
                      </a:pPr>
                      <a:r>
                        <a:rPr lang="en-US" sz="1800" u="none" cap="none" strike="noStrike">
                          <a:solidFill>
                            <a:srgbClr val="333399"/>
                          </a:solidFill>
                          <a:latin typeface="Cambria"/>
                          <a:ea typeface="Cambria"/>
                          <a:cs typeface="Cambria"/>
                          <a:sym typeface="Cambria"/>
                        </a:rPr>
                        <a:t>Fills itself with data</a:t>
                      </a:r>
                      <a:endParaRPr sz="1800" u="none" cap="none" strike="noStrike">
                        <a:latin typeface="Cambria"/>
                        <a:ea typeface="Cambria"/>
                        <a:cs typeface="Cambria"/>
                        <a:sym typeface="Cambria"/>
                      </a:endParaRPr>
                    </a:p>
                    <a:p>
                      <a:pPr indent="-342899" lvl="0" marL="429894" marR="0" rtl="0" algn="l">
                        <a:lnSpc>
                          <a:spcPct val="105277"/>
                        </a:lnSpc>
                        <a:spcBef>
                          <a:spcPts val="0"/>
                        </a:spcBef>
                        <a:spcAft>
                          <a:spcPts val="0"/>
                        </a:spcAft>
                        <a:buClr>
                          <a:srgbClr val="333399"/>
                        </a:buClr>
                        <a:buSzPts val="1800"/>
                        <a:buFont typeface="Arial"/>
                        <a:buChar char="•"/>
                      </a:pPr>
                      <a:r>
                        <a:rPr lang="en-US" sz="1800" u="none" cap="none" strike="noStrike">
                          <a:solidFill>
                            <a:srgbClr val="333399"/>
                          </a:solidFill>
                          <a:latin typeface="Cambria"/>
                          <a:ea typeface="Cambria"/>
                          <a:cs typeface="Cambria"/>
                          <a:sym typeface="Cambria"/>
                        </a:rPr>
                        <a:t>Closes the data source</a:t>
                      </a:r>
                      <a:endParaRPr sz="1800" u="none" cap="none" strike="noStrike">
                        <a:latin typeface="Cambria"/>
                        <a:ea typeface="Cambria"/>
                        <a:cs typeface="Cambria"/>
                        <a:sym typeface="Cambria"/>
                      </a:endParaRPr>
                    </a:p>
                  </a:txBody>
                  <a:tcPr marT="0" marB="0" marR="0" marL="0">
                    <a:lnL cap="flat" cmpd="sng" w="9525">
                      <a:solidFill>
                        <a:srgbClr val="7575D1"/>
                      </a:solidFill>
                      <a:prstDash val="solid"/>
                      <a:round/>
                      <a:headEnd len="sm" w="sm" type="none"/>
                      <a:tailEnd len="sm" w="sm" type="none"/>
                    </a:lnL>
                    <a:lnT cap="flat" cmpd="sng" w="9525">
                      <a:solidFill>
                        <a:srgbClr val="7575D1"/>
                      </a:solidFill>
                      <a:prstDash val="solid"/>
                      <a:round/>
                      <a:headEnd len="sm" w="sm" type="none"/>
                      <a:tailEnd len="sm" w="sm" type="none"/>
                    </a:lnT>
                    <a:lnB cap="flat" cmpd="sng" w="9525">
                      <a:solidFill>
                        <a:srgbClr val="7575D1"/>
                      </a:solidFill>
                      <a:prstDash val="solid"/>
                      <a:round/>
                      <a:headEnd len="sm" w="sm" type="none"/>
                      <a:tailEnd len="sm" w="sm" type="none"/>
                    </a:lnB>
                    <a:solidFill>
                      <a:srgbClr val="FFEC9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mbria"/>
                        <a:ea typeface="Cambria"/>
                        <a:cs typeface="Cambria"/>
                        <a:sym typeface="Cambria"/>
                      </a:endParaRPr>
                    </a:p>
                  </a:txBody>
                  <a:tcPr marT="0" marB="0" marR="0" marL="0">
                    <a:lnR cap="flat" cmpd="sng" w="9525">
                      <a:solidFill>
                        <a:srgbClr val="7575D1"/>
                      </a:solidFill>
                      <a:prstDash val="solid"/>
                      <a:round/>
                      <a:headEnd len="sm" w="sm" type="none"/>
                      <a:tailEnd len="sm" w="sm" type="none"/>
                    </a:lnR>
                    <a:lnT cap="flat" cmpd="sng" w="9525">
                      <a:solidFill>
                        <a:srgbClr val="7575D1"/>
                      </a:solidFill>
                      <a:prstDash val="solid"/>
                      <a:round/>
                      <a:headEnd len="sm" w="sm" type="none"/>
                      <a:tailEnd len="sm" w="sm" type="none"/>
                    </a:lnT>
                    <a:lnB cap="flat" cmpd="sng" w="28950">
                      <a:solidFill>
                        <a:srgbClr val="FF0000"/>
                      </a:solidFill>
                      <a:prstDash val="solid"/>
                      <a:round/>
                      <a:headEnd len="sm" w="sm" type="none"/>
                      <a:tailEnd len="sm" w="sm" type="none"/>
                    </a:lnB>
                    <a:solidFill>
                      <a:srgbClr val="FFEC9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mbria"/>
                        <a:ea typeface="Cambria"/>
                        <a:cs typeface="Cambria"/>
                        <a:sym typeface="Cambria"/>
                      </a:endParaRPr>
                    </a:p>
                  </a:txBody>
                  <a:tcPr marT="0" marB="0" marR="0" marL="0">
                    <a:lnL cap="flat" cmpd="sng" w="9525">
                      <a:solidFill>
                        <a:srgbClr val="7575D1"/>
                      </a:solidFill>
                      <a:prstDash val="solid"/>
                      <a:round/>
                      <a:headEnd len="sm" w="sm" type="none"/>
                      <a:tailEnd len="sm" w="sm" type="none"/>
                    </a:lnL>
                    <a:lnB cap="flat" cmpd="sng" w="28950">
                      <a:solidFill>
                        <a:srgbClr val="FF0000"/>
                      </a:solidFill>
                      <a:prstDash val="solid"/>
                      <a:round/>
                      <a:headEnd len="sm" w="sm" type="none"/>
                      <a:tailEnd len="sm" w="sm" type="none"/>
                    </a:lnB>
                  </a:tcPr>
                </a:tc>
              </a:tr>
              <a:tr h="1157475">
                <a:tc vMerge="1"/>
                <a:tc>
                  <a:txBody>
                    <a:bodyPr/>
                    <a:lstStyle/>
                    <a:p>
                      <a:pPr indent="0" lvl="0" marL="0" marR="0" rtl="0" algn="l">
                        <a:lnSpc>
                          <a:spcPct val="100000"/>
                        </a:lnSpc>
                        <a:spcBef>
                          <a:spcPts val="0"/>
                        </a:spcBef>
                        <a:spcAft>
                          <a:spcPts val="0"/>
                        </a:spcAft>
                        <a:buClr>
                          <a:srgbClr val="000000"/>
                        </a:buClr>
                        <a:buSzPts val="1750"/>
                        <a:buFont typeface="Arial"/>
                        <a:buNone/>
                      </a:pPr>
                      <a:r>
                        <a:t/>
                      </a:r>
                      <a:endParaRPr sz="1750" u="none" cap="none" strike="noStrike">
                        <a:latin typeface="Times New Roman"/>
                        <a:ea typeface="Times New Roman"/>
                        <a:cs typeface="Times New Roman"/>
                        <a:sym typeface="Times New Roman"/>
                      </a:endParaRPr>
                    </a:p>
                    <a:p>
                      <a:pPr indent="0" lvl="0" marL="19050" marR="0" rtl="0" algn="l">
                        <a:lnSpc>
                          <a:spcPct val="100000"/>
                        </a:lnSpc>
                        <a:spcBef>
                          <a:spcPts val="0"/>
                        </a:spcBef>
                        <a:spcAft>
                          <a:spcPts val="0"/>
                        </a:spcAft>
                        <a:buClr>
                          <a:srgbClr val="000000"/>
                        </a:buClr>
                        <a:buSzPts val="1800"/>
                        <a:buFont typeface="Arial"/>
                        <a:buNone/>
                      </a:pPr>
                      <a:r>
                        <a:rPr lang="en-US" sz="1800" u="none" cap="none" strike="noStrike">
                          <a:solidFill>
                            <a:srgbClr val="333399"/>
                          </a:solidFill>
                          <a:latin typeface="Cambria"/>
                          <a:ea typeface="Cambria"/>
                          <a:cs typeface="Cambria"/>
                          <a:sym typeface="Cambria"/>
                        </a:rPr>
                        <a:t>data source</a:t>
                      </a:r>
                      <a:endParaRPr sz="1800" u="none" cap="none" strike="noStrike">
                        <a:latin typeface="Cambria"/>
                        <a:ea typeface="Cambria"/>
                        <a:cs typeface="Cambria"/>
                        <a:sym typeface="Cambria"/>
                      </a:endParaRPr>
                    </a:p>
                  </a:txBody>
                  <a:tcPr marT="0" marB="0" marR="0" marL="0">
                    <a:lnR cap="flat" cmpd="sng" w="9525">
                      <a:solidFill>
                        <a:srgbClr val="7575D1"/>
                      </a:solidFill>
                      <a:prstDash val="solid"/>
                      <a:round/>
                      <a:headEnd len="sm" w="sm" type="none"/>
                      <a:tailEnd len="sm" w="sm" type="none"/>
                    </a:lnR>
                    <a:lnT cap="flat" cmpd="sng" w="28950">
                      <a:solidFill>
                        <a:srgbClr val="FF0000"/>
                      </a:solidFill>
                      <a:prstDash val="solid"/>
                      <a:round/>
                      <a:headEnd len="sm" w="sm" type="none"/>
                      <a:tailEnd len="sm" w="sm" type="none"/>
                    </a:lnT>
                    <a:lnB cap="flat" cmpd="sng" w="9525">
                      <a:solidFill>
                        <a:srgbClr val="7575D1"/>
                      </a:solidFill>
                      <a:prstDash val="solid"/>
                      <a:round/>
                      <a:headEnd len="sm" w="sm" type="none"/>
                      <a:tailEnd len="sm" w="sm" type="none"/>
                    </a:lnB>
                    <a:solidFill>
                      <a:srgbClr val="FFEC99"/>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Cambria"/>
                        <a:ea typeface="Cambria"/>
                        <a:cs typeface="Cambria"/>
                        <a:sym typeface="Cambria"/>
                      </a:endParaRPr>
                    </a:p>
                  </a:txBody>
                  <a:tcPr marT="0" marB="0" marR="0" marL="0">
                    <a:lnL cap="flat" cmpd="sng" w="9525">
                      <a:solidFill>
                        <a:srgbClr val="7575D1"/>
                      </a:solidFill>
                      <a:prstDash val="solid"/>
                      <a:round/>
                      <a:headEnd len="sm" w="sm" type="none"/>
                      <a:tailEnd len="sm" w="sm" type="none"/>
                    </a:lnL>
                    <a:lnT cap="flat" cmpd="sng" w="28950">
                      <a:solidFill>
                        <a:srgbClr val="FF0000"/>
                      </a:solidFill>
                      <a:prstDash val="solid"/>
                      <a:round/>
                      <a:headEnd len="sm" w="sm" type="none"/>
                      <a:tailEnd len="sm" w="sm" type="none"/>
                    </a:lnT>
                  </a:tcPr>
                </a:tc>
              </a:tr>
            </a:tbl>
          </a:graphicData>
        </a:graphic>
      </p:graphicFrame>
      <p:sp>
        <p:nvSpPr>
          <p:cNvPr id="2438" name="Google Shape;2438;p192"/>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Database Management Systems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193"/>
          <p:cNvSpPr txBox="1"/>
          <p:nvPr>
            <p:ph type="title"/>
          </p:nvPr>
        </p:nvSpPr>
        <p:spPr>
          <a:xfrm>
            <a:off x="829055" y="1241166"/>
            <a:ext cx="6530975" cy="307777"/>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sz="2000">
                <a:solidFill>
                  <a:srgbClr val="0C0C0C"/>
                </a:solidFill>
              </a:rPr>
              <a:t>Example of how to use a rowset in Java SE 7:</a:t>
            </a:r>
            <a:endParaRPr/>
          </a:p>
        </p:txBody>
      </p:sp>
      <p:sp>
        <p:nvSpPr>
          <p:cNvPr id="2444" name="Google Shape;2444;p193"/>
          <p:cNvSpPr/>
          <p:nvPr/>
        </p:nvSpPr>
        <p:spPr>
          <a:xfrm>
            <a:off x="1009830" y="1885695"/>
            <a:ext cx="527850" cy="6955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45" name="Google Shape;2445;p193"/>
          <p:cNvSpPr/>
          <p:nvPr/>
        </p:nvSpPr>
        <p:spPr>
          <a:xfrm>
            <a:off x="1651088" y="1885695"/>
            <a:ext cx="2901886" cy="69739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46" name="Google Shape;2446;p193"/>
          <p:cNvSpPr/>
          <p:nvPr/>
        </p:nvSpPr>
        <p:spPr>
          <a:xfrm>
            <a:off x="1004912" y="2720047"/>
            <a:ext cx="76200" cy="15240"/>
          </a:xfrm>
          <a:custGeom>
            <a:rect b="b" l="l" r="r" t="t"/>
            <a:pathLst>
              <a:path extrusionOk="0" h="15239" w="76200">
                <a:moveTo>
                  <a:pt x="14655" y="0"/>
                </a:moveTo>
                <a:lnTo>
                  <a:pt x="0" y="0"/>
                </a:lnTo>
                <a:lnTo>
                  <a:pt x="0" y="14655"/>
                </a:lnTo>
                <a:lnTo>
                  <a:pt x="14655" y="14655"/>
                </a:lnTo>
                <a:lnTo>
                  <a:pt x="14655" y="0"/>
                </a:lnTo>
                <a:close/>
              </a:path>
              <a:path extrusionOk="0" h="15239" w="76200">
                <a:moveTo>
                  <a:pt x="45237" y="0"/>
                </a:moveTo>
                <a:lnTo>
                  <a:pt x="30581" y="0"/>
                </a:lnTo>
                <a:lnTo>
                  <a:pt x="30581" y="14655"/>
                </a:lnTo>
                <a:lnTo>
                  <a:pt x="45237" y="14655"/>
                </a:lnTo>
                <a:lnTo>
                  <a:pt x="45237" y="0"/>
                </a:lnTo>
                <a:close/>
              </a:path>
              <a:path extrusionOk="0" h="15239" w="76200">
                <a:moveTo>
                  <a:pt x="75818" y="0"/>
                </a:moveTo>
                <a:lnTo>
                  <a:pt x="61163" y="0"/>
                </a:lnTo>
                <a:lnTo>
                  <a:pt x="61163" y="14655"/>
                </a:lnTo>
                <a:lnTo>
                  <a:pt x="75818" y="14655"/>
                </a:lnTo>
                <a:lnTo>
                  <a:pt x="75818"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47" name="Google Shape;2447;p193"/>
          <p:cNvSpPr/>
          <p:nvPr/>
        </p:nvSpPr>
        <p:spPr>
          <a:xfrm>
            <a:off x="1002538" y="2982976"/>
            <a:ext cx="5299989" cy="51450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48" name="Google Shape;2448;p193"/>
          <p:cNvSpPr/>
          <p:nvPr/>
        </p:nvSpPr>
        <p:spPr>
          <a:xfrm>
            <a:off x="2114981" y="2982976"/>
            <a:ext cx="896619" cy="120014"/>
          </a:xfrm>
          <a:custGeom>
            <a:rect b="b" l="l" r="r" t="t"/>
            <a:pathLst>
              <a:path extrusionOk="0" h="120014" w="896619">
                <a:moveTo>
                  <a:pt x="0" y="103797"/>
                </a:moveTo>
                <a:lnTo>
                  <a:pt x="0" y="116230"/>
                </a:lnTo>
                <a:lnTo>
                  <a:pt x="9029" y="118605"/>
                </a:lnTo>
                <a:lnTo>
                  <a:pt x="16395" y="119799"/>
                </a:lnTo>
                <a:lnTo>
                  <a:pt x="22098" y="119799"/>
                </a:lnTo>
                <a:lnTo>
                  <a:pt x="47767" y="108788"/>
                </a:lnTo>
                <a:lnTo>
                  <a:pt x="17094" y="108788"/>
                </a:lnTo>
                <a:lnTo>
                  <a:pt x="11709" y="107670"/>
                </a:lnTo>
                <a:lnTo>
                  <a:pt x="0" y="103797"/>
                </a:lnTo>
                <a:close/>
              </a:path>
              <a:path extrusionOk="0" h="120014" w="896619">
                <a:moveTo>
                  <a:pt x="54622" y="22021"/>
                </a:moveTo>
                <a:lnTo>
                  <a:pt x="6921" y="22021"/>
                </a:lnTo>
                <a:lnTo>
                  <a:pt x="6921" y="33032"/>
                </a:lnTo>
                <a:lnTo>
                  <a:pt x="39954" y="33032"/>
                </a:lnTo>
                <a:lnTo>
                  <a:pt x="39954" y="93332"/>
                </a:lnTo>
                <a:lnTo>
                  <a:pt x="38557" y="99733"/>
                </a:lnTo>
                <a:lnTo>
                  <a:pt x="32956" y="106972"/>
                </a:lnTo>
                <a:lnTo>
                  <a:pt x="28054" y="108788"/>
                </a:lnTo>
                <a:lnTo>
                  <a:pt x="47767" y="108788"/>
                </a:lnTo>
                <a:lnTo>
                  <a:pt x="49580" y="106781"/>
                </a:lnTo>
                <a:lnTo>
                  <a:pt x="51765" y="102641"/>
                </a:lnTo>
                <a:lnTo>
                  <a:pt x="54051" y="93217"/>
                </a:lnTo>
                <a:lnTo>
                  <a:pt x="54622" y="86017"/>
                </a:lnTo>
                <a:lnTo>
                  <a:pt x="54622" y="22021"/>
                </a:lnTo>
                <a:close/>
              </a:path>
              <a:path extrusionOk="0" h="120014" w="896619">
                <a:moveTo>
                  <a:pt x="130365" y="34899"/>
                </a:moveTo>
                <a:lnTo>
                  <a:pt x="121691" y="34899"/>
                </a:lnTo>
                <a:lnTo>
                  <a:pt x="114462" y="35673"/>
                </a:lnTo>
                <a:lnTo>
                  <a:pt x="88342" y="70202"/>
                </a:lnTo>
                <a:lnTo>
                  <a:pt x="87757" y="79768"/>
                </a:lnTo>
                <a:lnTo>
                  <a:pt x="88252" y="88443"/>
                </a:lnTo>
                <a:lnTo>
                  <a:pt x="108165" y="119354"/>
                </a:lnTo>
                <a:lnTo>
                  <a:pt x="117297" y="119354"/>
                </a:lnTo>
                <a:lnTo>
                  <a:pt x="124867" y="118289"/>
                </a:lnTo>
                <a:lnTo>
                  <a:pt x="131805" y="115095"/>
                </a:lnTo>
                <a:lnTo>
                  <a:pt x="138112" y="109769"/>
                </a:lnTo>
                <a:lnTo>
                  <a:pt x="140328" y="106857"/>
                </a:lnTo>
                <a:lnTo>
                  <a:pt x="120421" y="106857"/>
                </a:lnTo>
                <a:lnTo>
                  <a:pt x="112968" y="105074"/>
                </a:lnTo>
                <a:lnTo>
                  <a:pt x="107642" y="99723"/>
                </a:lnTo>
                <a:lnTo>
                  <a:pt x="104444" y="90805"/>
                </a:lnTo>
                <a:lnTo>
                  <a:pt x="103501" y="79768"/>
                </a:lnTo>
                <a:lnTo>
                  <a:pt x="103378" y="68033"/>
                </a:lnTo>
                <a:lnTo>
                  <a:pt x="105155" y="60070"/>
                </a:lnTo>
                <a:lnTo>
                  <a:pt x="112255" y="48742"/>
                </a:lnTo>
                <a:lnTo>
                  <a:pt x="117246" y="45910"/>
                </a:lnTo>
                <a:lnTo>
                  <a:pt x="143789" y="45910"/>
                </a:lnTo>
                <a:lnTo>
                  <a:pt x="137731" y="38569"/>
                </a:lnTo>
                <a:lnTo>
                  <a:pt x="130365" y="34899"/>
                </a:lnTo>
                <a:close/>
              </a:path>
              <a:path extrusionOk="0" h="120014" w="896619">
                <a:moveTo>
                  <a:pt x="158445" y="102311"/>
                </a:moveTo>
                <a:lnTo>
                  <a:pt x="143789" y="102311"/>
                </a:lnTo>
                <a:lnTo>
                  <a:pt x="143789" y="117500"/>
                </a:lnTo>
                <a:lnTo>
                  <a:pt x="158445" y="117500"/>
                </a:lnTo>
                <a:lnTo>
                  <a:pt x="158445" y="102311"/>
                </a:lnTo>
                <a:close/>
              </a:path>
              <a:path extrusionOk="0" h="120014" w="896619">
                <a:moveTo>
                  <a:pt x="158445" y="0"/>
                </a:moveTo>
                <a:lnTo>
                  <a:pt x="143789" y="0"/>
                </a:lnTo>
                <a:lnTo>
                  <a:pt x="143789" y="45910"/>
                </a:lnTo>
                <a:lnTo>
                  <a:pt x="130251" y="45910"/>
                </a:lnTo>
                <a:lnTo>
                  <a:pt x="136944" y="49580"/>
                </a:lnTo>
                <a:lnTo>
                  <a:pt x="143789" y="56921"/>
                </a:lnTo>
                <a:lnTo>
                  <a:pt x="143789" y="91300"/>
                </a:lnTo>
                <a:lnTo>
                  <a:pt x="138227" y="98108"/>
                </a:lnTo>
                <a:lnTo>
                  <a:pt x="132476" y="102970"/>
                </a:lnTo>
                <a:lnTo>
                  <a:pt x="126540" y="105886"/>
                </a:lnTo>
                <a:lnTo>
                  <a:pt x="120421" y="106857"/>
                </a:lnTo>
                <a:lnTo>
                  <a:pt x="140328" y="106857"/>
                </a:lnTo>
                <a:lnTo>
                  <a:pt x="143789" y="102311"/>
                </a:lnTo>
                <a:lnTo>
                  <a:pt x="158445" y="102311"/>
                </a:lnTo>
                <a:lnTo>
                  <a:pt x="158445" y="0"/>
                </a:lnTo>
                <a:close/>
              </a:path>
              <a:path extrusionOk="0" h="120014" w="896619">
                <a:moveTo>
                  <a:pt x="246524" y="47396"/>
                </a:moveTo>
                <a:lnTo>
                  <a:pt x="220649" y="47396"/>
                </a:lnTo>
                <a:lnTo>
                  <a:pt x="228100" y="49182"/>
                </a:lnTo>
                <a:lnTo>
                  <a:pt x="233422" y="54540"/>
                </a:lnTo>
                <a:lnTo>
                  <a:pt x="236616" y="63469"/>
                </a:lnTo>
                <a:lnTo>
                  <a:pt x="237680" y="75971"/>
                </a:lnTo>
                <a:lnTo>
                  <a:pt x="237680" y="86194"/>
                </a:lnTo>
                <a:lnTo>
                  <a:pt x="235915" y="94145"/>
                </a:lnTo>
                <a:lnTo>
                  <a:pt x="228815" y="105498"/>
                </a:lnTo>
                <a:lnTo>
                  <a:pt x="223824" y="108343"/>
                </a:lnTo>
                <a:lnTo>
                  <a:pt x="197281" y="108343"/>
                </a:lnTo>
                <a:lnTo>
                  <a:pt x="203327" y="115684"/>
                </a:lnTo>
                <a:lnTo>
                  <a:pt x="210693" y="119354"/>
                </a:lnTo>
                <a:lnTo>
                  <a:pt x="219379" y="119354"/>
                </a:lnTo>
                <a:lnTo>
                  <a:pt x="250971" y="92586"/>
                </a:lnTo>
                <a:lnTo>
                  <a:pt x="253314" y="74409"/>
                </a:lnTo>
                <a:lnTo>
                  <a:pt x="252818" y="65736"/>
                </a:lnTo>
                <a:lnTo>
                  <a:pt x="251333" y="58027"/>
                </a:lnTo>
                <a:lnTo>
                  <a:pt x="248845" y="51265"/>
                </a:lnTo>
                <a:lnTo>
                  <a:pt x="246524" y="47396"/>
                </a:lnTo>
                <a:close/>
              </a:path>
              <a:path extrusionOk="0" h="120014" w="896619">
                <a:moveTo>
                  <a:pt x="197281" y="0"/>
                </a:moveTo>
                <a:lnTo>
                  <a:pt x="182613" y="0"/>
                </a:lnTo>
                <a:lnTo>
                  <a:pt x="182613" y="118389"/>
                </a:lnTo>
                <a:lnTo>
                  <a:pt x="193636" y="118389"/>
                </a:lnTo>
                <a:lnTo>
                  <a:pt x="197281" y="108343"/>
                </a:lnTo>
                <a:lnTo>
                  <a:pt x="210769" y="108343"/>
                </a:lnTo>
                <a:lnTo>
                  <a:pt x="204076" y="104673"/>
                </a:lnTo>
                <a:lnTo>
                  <a:pt x="197281" y="97332"/>
                </a:lnTo>
                <a:lnTo>
                  <a:pt x="197281" y="62877"/>
                </a:lnTo>
                <a:lnTo>
                  <a:pt x="202842" y="56102"/>
                </a:lnTo>
                <a:lnTo>
                  <a:pt x="207874" y="51866"/>
                </a:lnTo>
                <a:lnTo>
                  <a:pt x="197281" y="51866"/>
                </a:lnTo>
                <a:lnTo>
                  <a:pt x="197281" y="0"/>
                </a:lnTo>
                <a:close/>
              </a:path>
              <a:path extrusionOk="0" h="120014" w="896619">
                <a:moveTo>
                  <a:pt x="232867" y="34899"/>
                </a:moveTo>
                <a:lnTo>
                  <a:pt x="223697" y="34899"/>
                </a:lnTo>
                <a:lnTo>
                  <a:pt x="216130" y="35959"/>
                </a:lnTo>
                <a:lnTo>
                  <a:pt x="209203" y="39139"/>
                </a:lnTo>
                <a:lnTo>
                  <a:pt x="202920" y="44441"/>
                </a:lnTo>
                <a:lnTo>
                  <a:pt x="197281" y="51866"/>
                </a:lnTo>
                <a:lnTo>
                  <a:pt x="207874" y="51866"/>
                </a:lnTo>
                <a:lnTo>
                  <a:pt x="208589" y="51265"/>
                </a:lnTo>
                <a:lnTo>
                  <a:pt x="214525" y="48363"/>
                </a:lnTo>
                <a:lnTo>
                  <a:pt x="220649" y="47396"/>
                </a:lnTo>
                <a:lnTo>
                  <a:pt x="246524" y="47396"/>
                </a:lnTo>
                <a:lnTo>
                  <a:pt x="245389" y="45504"/>
                </a:lnTo>
                <a:lnTo>
                  <a:pt x="240106" y="38430"/>
                </a:lnTo>
                <a:lnTo>
                  <a:pt x="232867" y="34899"/>
                </a:lnTo>
                <a:close/>
              </a:path>
              <a:path extrusionOk="0" h="120014" w="896619">
                <a:moveTo>
                  <a:pt x="317474" y="34899"/>
                </a:moveTo>
                <a:lnTo>
                  <a:pt x="281178" y="52187"/>
                </a:lnTo>
                <a:lnTo>
                  <a:pt x="274840" y="77088"/>
                </a:lnTo>
                <a:lnTo>
                  <a:pt x="275554" y="86630"/>
                </a:lnTo>
                <a:lnTo>
                  <a:pt x="300110" y="116601"/>
                </a:lnTo>
                <a:lnTo>
                  <a:pt x="318820" y="119354"/>
                </a:lnTo>
                <a:lnTo>
                  <a:pt x="325295" y="119075"/>
                </a:lnTo>
                <a:lnTo>
                  <a:pt x="331782" y="118240"/>
                </a:lnTo>
                <a:lnTo>
                  <a:pt x="338282" y="116847"/>
                </a:lnTo>
                <a:lnTo>
                  <a:pt x="344792" y="114896"/>
                </a:lnTo>
                <a:lnTo>
                  <a:pt x="344792" y="108343"/>
                </a:lnTo>
                <a:lnTo>
                  <a:pt x="311353" y="108343"/>
                </a:lnTo>
                <a:lnTo>
                  <a:pt x="303923" y="105575"/>
                </a:lnTo>
                <a:lnTo>
                  <a:pt x="293154" y="94513"/>
                </a:lnTo>
                <a:lnTo>
                  <a:pt x="290461" y="86855"/>
                </a:lnTo>
                <a:lnTo>
                  <a:pt x="290461" y="67411"/>
                </a:lnTo>
                <a:lnTo>
                  <a:pt x="292989" y="59804"/>
                </a:lnTo>
                <a:lnTo>
                  <a:pt x="303047" y="48691"/>
                </a:lnTo>
                <a:lnTo>
                  <a:pt x="309981" y="45910"/>
                </a:lnTo>
                <a:lnTo>
                  <a:pt x="343293" y="45910"/>
                </a:lnTo>
                <a:lnTo>
                  <a:pt x="343293" y="38760"/>
                </a:lnTo>
                <a:lnTo>
                  <a:pt x="336800" y="37069"/>
                </a:lnTo>
                <a:lnTo>
                  <a:pt x="330331" y="35863"/>
                </a:lnTo>
                <a:lnTo>
                  <a:pt x="323889" y="35140"/>
                </a:lnTo>
                <a:lnTo>
                  <a:pt x="317474" y="34899"/>
                </a:lnTo>
                <a:close/>
              </a:path>
              <a:path extrusionOk="0" h="120014" w="896619">
                <a:moveTo>
                  <a:pt x="344792" y="103352"/>
                </a:moveTo>
                <a:lnTo>
                  <a:pt x="335902" y="106679"/>
                </a:lnTo>
                <a:lnTo>
                  <a:pt x="327914" y="108343"/>
                </a:lnTo>
                <a:lnTo>
                  <a:pt x="344792" y="108343"/>
                </a:lnTo>
                <a:lnTo>
                  <a:pt x="344792" y="103352"/>
                </a:lnTo>
                <a:close/>
              </a:path>
              <a:path extrusionOk="0" h="120014" w="896619">
                <a:moveTo>
                  <a:pt x="343293" y="45910"/>
                </a:moveTo>
                <a:lnTo>
                  <a:pt x="325564" y="45910"/>
                </a:lnTo>
                <a:lnTo>
                  <a:pt x="333730" y="47624"/>
                </a:lnTo>
                <a:lnTo>
                  <a:pt x="343293" y="51041"/>
                </a:lnTo>
                <a:lnTo>
                  <a:pt x="343293" y="45910"/>
                </a:lnTo>
                <a:close/>
              </a:path>
              <a:path extrusionOk="0" h="120014" w="896619">
                <a:moveTo>
                  <a:pt x="407187" y="22021"/>
                </a:moveTo>
                <a:lnTo>
                  <a:pt x="369366" y="22021"/>
                </a:lnTo>
                <a:lnTo>
                  <a:pt x="369366" y="117500"/>
                </a:lnTo>
                <a:lnTo>
                  <a:pt x="384022" y="117500"/>
                </a:lnTo>
                <a:lnTo>
                  <a:pt x="384022" y="77762"/>
                </a:lnTo>
                <a:lnTo>
                  <a:pt x="415013" y="77762"/>
                </a:lnTo>
                <a:lnTo>
                  <a:pt x="412191" y="74040"/>
                </a:lnTo>
                <a:lnTo>
                  <a:pt x="419696" y="70218"/>
                </a:lnTo>
                <a:lnTo>
                  <a:pt x="424198" y="66751"/>
                </a:lnTo>
                <a:lnTo>
                  <a:pt x="384022" y="66751"/>
                </a:lnTo>
                <a:lnTo>
                  <a:pt x="384022" y="33032"/>
                </a:lnTo>
                <a:lnTo>
                  <a:pt x="431477" y="33032"/>
                </a:lnTo>
                <a:lnTo>
                  <a:pt x="428447" y="28600"/>
                </a:lnTo>
                <a:lnTo>
                  <a:pt x="419227" y="24777"/>
                </a:lnTo>
                <a:lnTo>
                  <a:pt x="414909" y="22936"/>
                </a:lnTo>
                <a:lnTo>
                  <a:pt x="407187" y="22021"/>
                </a:lnTo>
                <a:close/>
              </a:path>
              <a:path extrusionOk="0" h="120014" w="896619">
                <a:moveTo>
                  <a:pt x="415013" y="77762"/>
                </a:moveTo>
                <a:lnTo>
                  <a:pt x="397268" y="77762"/>
                </a:lnTo>
                <a:lnTo>
                  <a:pt x="427405" y="117500"/>
                </a:lnTo>
                <a:lnTo>
                  <a:pt x="445147" y="117500"/>
                </a:lnTo>
                <a:lnTo>
                  <a:pt x="415013" y="77762"/>
                </a:lnTo>
                <a:close/>
              </a:path>
              <a:path extrusionOk="0" h="120014" w="896619">
                <a:moveTo>
                  <a:pt x="431477" y="33032"/>
                </a:moveTo>
                <a:lnTo>
                  <a:pt x="402348" y="33032"/>
                </a:lnTo>
                <a:lnTo>
                  <a:pt x="408749" y="34048"/>
                </a:lnTo>
                <a:lnTo>
                  <a:pt x="415696" y="38138"/>
                </a:lnTo>
                <a:lnTo>
                  <a:pt x="417436" y="41909"/>
                </a:lnTo>
                <a:lnTo>
                  <a:pt x="417436" y="53339"/>
                </a:lnTo>
                <a:lnTo>
                  <a:pt x="415124" y="58038"/>
                </a:lnTo>
                <a:lnTo>
                  <a:pt x="405904" y="64998"/>
                </a:lnTo>
                <a:lnTo>
                  <a:pt x="399656" y="66751"/>
                </a:lnTo>
                <a:lnTo>
                  <a:pt x="424198" y="66751"/>
                </a:lnTo>
                <a:lnTo>
                  <a:pt x="425056" y="66090"/>
                </a:lnTo>
                <a:lnTo>
                  <a:pt x="431457" y="57213"/>
                </a:lnTo>
                <a:lnTo>
                  <a:pt x="433057" y="51663"/>
                </a:lnTo>
                <a:lnTo>
                  <a:pt x="433057" y="35344"/>
                </a:lnTo>
                <a:lnTo>
                  <a:pt x="431477" y="33032"/>
                </a:lnTo>
                <a:close/>
              </a:path>
              <a:path extrusionOk="0" h="120014" w="896619">
                <a:moveTo>
                  <a:pt x="493026" y="34899"/>
                </a:moveTo>
                <a:lnTo>
                  <a:pt x="457477" y="59536"/>
                </a:lnTo>
                <a:lnTo>
                  <a:pt x="454926" y="77088"/>
                </a:lnTo>
                <a:lnTo>
                  <a:pt x="455562" y="86420"/>
                </a:lnTo>
                <a:lnTo>
                  <a:pt x="484608" y="118649"/>
                </a:lnTo>
                <a:lnTo>
                  <a:pt x="493026" y="119354"/>
                </a:lnTo>
                <a:lnTo>
                  <a:pt x="501444" y="118649"/>
                </a:lnTo>
                <a:lnTo>
                  <a:pt x="508906" y="116535"/>
                </a:lnTo>
                <a:lnTo>
                  <a:pt x="515413" y="113010"/>
                </a:lnTo>
                <a:lnTo>
                  <a:pt x="520666" y="108343"/>
                </a:lnTo>
                <a:lnTo>
                  <a:pt x="485978" y="108343"/>
                </a:lnTo>
                <a:lnTo>
                  <a:pt x="480479" y="105587"/>
                </a:lnTo>
                <a:lnTo>
                  <a:pt x="472541" y="94576"/>
                </a:lnTo>
                <a:lnTo>
                  <a:pt x="470547" y="86906"/>
                </a:lnTo>
                <a:lnTo>
                  <a:pt x="470547" y="67309"/>
                </a:lnTo>
                <a:lnTo>
                  <a:pt x="472541" y="59677"/>
                </a:lnTo>
                <a:lnTo>
                  <a:pt x="480479" y="48666"/>
                </a:lnTo>
                <a:lnTo>
                  <a:pt x="485978" y="45910"/>
                </a:lnTo>
                <a:lnTo>
                  <a:pt x="520680" y="45910"/>
                </a:lnTo>
                <a:lnTo>
                  <a:pt x="515413" y="41237"/>
                </a:lnTo>
                <a:lnTo>
                  <a:pt x="508906" y="37717"/>
                </a:lnTo>
                <a:lnTo>
                  <a:pt x="501444" y="35604"/>
                </a:lnTo>
                <a:lnTo>
                  <a:pt x="493026" y="34899"/>
                </a:lnTo>
                <a:close/>
              </a:path>
              <a:path extrusionOk="0" h="120014" w="896619">
                <a:moveTo>
                  <a:pt x="520680" y="45910"/>
                </a:moveTo>
                <a:lnTo>
                  <a:pt x="500075" y="45910"/>
                </a:lnTo>
                <a:lnTo>
                  <a:pt x="505574" y="48666"/>
                </a:lnTo>
                <a:lnTo>
                  <a:pt x="513511" y="59677"/>
                </a:lnTo>
                <a:lnTo>
                  <a:pt x="515493" y="67309"/>
                </a:lnTo>
                <a:lnTo>
                  <a:pt x="515493" y="86906"/>
                </a:lnTo>
                <a:lnTo>
                  <a:pt x="513511" y="94576"/>
                </a:lnTo>
                <a:lnTo>
                  <a:pt x="505574" y="105587"/>
                </a:lnTo>
                <a:lnTo>
                  <a:pt x="500075" y="108343"/>
                </a:lnTo>
                <a:lnTo>
                  <a:pt x="520666" y="108343"/>
                </a:lnTo>
                <a:lnTo>
                  <a:pt x="531126" y="77088"/>
                </a:lnTo>
                <a:lnTo>
                  <a:pt x="530491" y="67790"/>
                </a:lnTo>
                <a:lnTo>
                  <a:pt x="528585" y="59536"/>
                </a:lnTo>
                <a:lnTo>
                  <a:pt x="525409" y="52326"/>
                </a:lnTo>
                <a:lnTo>
                  <a:pt x="520966" y="46164"/>
                </a:lnTo>
                <a:lnTo>
                  <a:pt x="520680" y="45910"/>
                </a:lnTo>
                <a:close/>
              </a:path>
              <a:path extrusionOk="0" h="120014" w="896619">
                <a:moveTo>
                  <a:pt x="552983" y="36677"/>
                </a:moveTo>
                <a:lnTo>
                  <a:pt x="539445" y="36677"/>
                </a:lnTo>
                <a:lnTo>
                  <a:pt x="554177" y="117500"/>
                </a:lnTo>
                <a:lnTo>
                  <a:pt x="568769" y="117500"/>
                </a:lnTo>
                <a:lnTo>
                  <a:pt x="573332" y="99936"/>
                </a:lnTo>
                <a:lnTo>
                  <a:pt x="563702" y="99936"/>
                </a:lnTo>
                <a:lnTo>
                  <a:pt x="552983" y="36677"/>
                </a:lnTo>
                <a:close/>
              </a:path>
              <a:path extrusionOk="0" h="120014" w="896619">
                <a:moveTo>
                  <a:pt x="595485" y="57073"/>
                </a:moveTo>
                <a:lnTo>
                  <a:pt x="584619" y="57073"/>
                </a:lnTo>
                <a:lnTo>
                  <a:pt x="598830" y="117500"/>
                </a:lnTo>
                <a:lnTo>
                  <a:pt x="613270" y="117500"/>
                </a:lnTo>
                <a:lnTo>
                  <a:pt x="616346" y="102095"/>
                </a:lnTo>
                <a:lnTo>
                  <a:pt x="606044" y="102095"/>
                </a:lnTo>
                <a:lnTo>
                  <a:pt x="595485" y="57073"/>
                </a:lnTo>
                <a:close/>
              </a:path>
              <a:path extrusionOk="0" h="120014" w="896619">
                <a:moveTo>
                  <a:pt x="629412" y="36677"/>
                </a:moveTo>
                <a:lnTo>
                  <a:pt x="618172" y="36677"/>
                </a:lnTo>
                <a:lnTo>
                  <a:pt x="606272" y="102095"/>
                </a:lnTo>
                <a:lnTo>
                  <a:pt x="616346" y="102095"/>
                </a:lnTo>
                <a:lnTo>
                  <a:pt x="629412" y="36677"/>
                </a:lnTo>
                <a:close/>
              </a:path>
              <a:path extrusionOk="0" h="120014" w="896619">
                <a:moveTo>
                  <a:pt x="592429" y="44043"/>
                </a:moveTo>
                <a:lnTo>
                  <a:pt x="578218" y="44043"/>
                </a:lnTo>
                <a:lnTo>
                  <a:pt x="563854" y="99936"/>
                </a:lnTo>
                <a:lnTo>
                  <a:pt x="573332" y="99936"/>
                </a:lnTo>
                <a:lnTo>
                  <a:pt x="584466" y="57073"/>
                </a:lnTo>
                <a:lnTo>
                  <a:pt x="595485" y="57073"/>
                </a:lnTo>
                <a:lnTo>
                  <a:pt x="592429" y="44043"/>
                </a:lnTo>
                <a:close/>
              </a:path>
              <a:path extrusionOk="0" h="120014" w="896619">
                <a:moveTo>
                  <a:pt x="643724" y="100012"/>
                </a:moveTo>
                <a:lnTo>
                  <a:pt x="643724" y="114515"/>
                </a:lnTo>
                <a:lnTo>
                  <a:pt x="653056" y="116830"/>
                </a:lnTo>
                <a:lnTo>
                  <a:pt x="661487" y="118481"/>
                </a:lnTo>
                <a:lnTo>
                  <a:pt x="669015" y="119470"/>
                </a:lnTo>
                <a:lnTo>
                  <a:pt x="675640" y="119799"/>
                </a:lnTo>
                <a:lnTo>
                  <a:pt x="684086" y="119303"/>
                </a:lnTo>
                <a:lnTo>
                  <a:pt x="691634" y="117817"/>
                </a:lnTo>
                <a:lnTo>
                  <a:pt x="698283" y="115341"/>
                </a:lnTo>
                <a:lnTo>
                  <a:pt x="704037" y="111874"/>
                </a:lnTo>
                <a:lnTo>
                  <a:pt x="708161" y="108788"/>
                </a:lnTo>
                <a:lnTo>
                  <a:pt x="676084" y="108788"/>
                </a:lnTo>
                <a:lnTo>
                  <a:pt x="669238" y="108240"/>
                </a:lnTo>
                <a:lnTo>
                  <a:pt x="661547" y="106591"/>
                </a:lnTo>
                <a:lnTo>
                  <a:pt x="653056" y="103853"/>
                </a:lnTo>
                <a:lnTo>
                  <a:pt x="643724" y="100012"/>
                </a:lnTo>
                <a:close/>
              </a:path>
              <a:path extrusionOk="0" h="120014" w="896619">
                <a:moveTo>
                  <a:pt x="677722" y="19710"/>
                </a:moveTo>
                <a:lnTo>
                  <a:pt x="644385" y="38150"/>
                </a:lnTo>
                <a:lnTo>
                  <a:pt x="644385" y="53073"/>
                </a:lnTo>
                <a:lnTo>
                  <a:pt x="646290" y="58165"/>
                </a:lnTo>
                <a:lnTo>
                  <a:pt x="653872" y="65798"/>
                </a:lnTo>
                <a:lnTo>
                  <a:pt x="660666" y="69519"/>
                </a:lnTo>
                <a:lnTo>
                  <a:pt x="688251" y="79641"/>
                </a:lnTo>
                <a:lnTo>
                  <a:pt x="693521" y="82168"/>
                </a:lnTo>
                <a:lnTo>
                  <a:pt x="698627" y="86436"/>
                </a:lnTo>
                <a:lnTo>
                  <a:pt x="699897" y="89344"/>
                </a:lnTo>
                <a:lnTo>
                  <a:pt x="699897" y="97828"/>
                </a:lnTo>
                <a:lnTo>
                  <a:pt x="697750" y="101663"/>
                </a:lnTo>
                <a:lnTo>
                  <a:pt x="689114" y="107365"/>
                </a:lnTo>
                <a:lnTo>
                  <a:pt x="683336" y="108788"/>
                </a:lnTo>
                <a:lnTo>
                  <a:pt x="708161" y="108788"/>
                </a:lnTo>
                <a:lnTo>
                  <a:pt x="711098" y="106591"/>
                </a:lnTo>
                <a:lnTo>
                  <a:pt x="714641" y="99542"/>
                </a:lnTo>
                <a:lnTo>
                  <a:pt x="714641" y="90703"/>
                </a:lnTo>
                <a:lnTo>
                  <a:pt x="668870" y="57340"/>
                </a:lnTo>
                <a:lnTo>
                  <a:pt x="664286" y="55079"/>
                </a:lnTo>
                <a:lnTo>
                  <a:pt x="659320" y="50660"/>
                </a:lnTo>
                <a:lnTo>
                  <a:pt x="658088" y="47739"/>
                </a:lnTo>
                <a:lnTo>
                  <a:pt x="658088" y="35191"/>
                </a:lnTo>
                <a:lnTo>
                  <a:pt x="664705" y="30733"/>
                </a:lnTo>
                <a:lnTo>
                  <a:pt x="706678" y="30733"/>
                </a:lnTo>
                <a:lnTo>
                  <a:pt x="706678" y="24256"/>
                </a:lnTo>
                <a:lnTo>
                  <a:pt x="698839" y="22271"/>
                </a:lnTo>
                <a:lnTo>
                  <a:pt x="691400" y="20850"/>
                </a:lnTo>
                <a:lnTo>
                  <a:pt x="684361" y="19995"/>
                </a:lnTo>
                <a:lnTo>
                  <a:pt x="677722" y="19710"/>
                </a:lnTo>
                <a:close/>
              </a:path>
              <a:path extrusionOk="0" h="120014" w="896619">
                <a:moveTo>
                  <a:pt x="706678" y="30733"/>
                </a:moveTo>
                <a:lnTo>
                  <a:pt x="677951" y="30733"/>
                </a:lnTo>
                <a:lnTo>
                  <a:pt x="684461" y="31124"/>
                </a:lnTo>
                <a:lnTo>
                  <a:pt x="691419" y="32296"/>
                </a:lnTo>
                <a:lnTo>
                  <a:pt x="698825" y="34248"/>
                </a:lnTo>
                <a:lnTo>
                  <a:pt x="706678" y="36982"/>
                </a:lnTo>
                <a:lnTo>
                  <a:pt x="706678" y="30733"/>
                </a:lnTo>
                <a:close/>
              </a:path>
              <a:path extrusionOk="0" h="120014" w="896619">
                <a:moveTo>
                  <a:pt x="771550" y="34899"/>
                </a:moveTo>
                <a:lnTo>
                  <a:pt x="736138" y="60831"/>
                </a:lnTo>
                <a:lnTo>
                  <a:pt x="733450" y="77977"/>
                </a:lnTo>
                <a:lnTo>
                  <a:pt x="734150" y="87374"/>
                </a:lnTo>
                <a:lnTo>
                  <a:pt x="766865" y="118685"/>
                </a:lnTo>
                <a:lnTo>
                  <a:pt x="776681" y="119354"/>
                </a:lnTo>
                <a:lnTo>
                  <a:pt x="783203" y="119038"/>
                </a:lnTo>
                <a:lnTo>
                  <a:pt x="790041" y="118089"/>
                </a:lnTo>
                <a:lnTo>
                  <a:pt x="797194" y="116509"/>
                </a:lnTo>
                <a:lnTo>
                  <a:pt x="804659" y="114299"/>
                </a:lnTo>
                <a:lnTo>
                  <a:pt x="804659" y="108343"/>
                </a:lnTo>
                <a:lnTo>
                  <a:pt x="778687" y="108343"/>
                </a:lnTo>
                <a:lnTo>
                  <a:pt x="766348" y="106627"/>
                </a:lnTo>
                <a:lnTo>
                  <a:pt x="757297" y="101477"/>
                </a:lnTo>
                <a:lnTo>
                  <a:pt x="751537" y="92897"/>
                </a:lnTo>
                <a:lnTo>
                  <a:pt x="749071" y="80886"/>
                </a:lnTo>
                <a:lnTo>
                  <a:pt x="804138" y="80886"/>
                </a:lnTo>
                <a:lnTo>
                  <a:pt x="804138" y="76199"/>
                </a:lnTo>
                <a:lnTo>
                  <a:pt x="803822" y="69875"/>
                </a:lnTo>
                <a:lnTo>
                  <a:pt x="749528" y="69875"/>
                </a:lnTo>
                <a:lnTo>
                  <a:pt x="750214" y="62331"/>
                </a:lnTo>
                <a:lnTo>
                  <a:pt x="752386" y="56451"/>
                </a:lnTo>
                <a:lnTo>
                  <a:pt x="759675" y="48018"/>
                </a:lnTo>
                <a:lnTo>
                  <a:pt x="764425" y="45910"/>
                </a:lnTo>
                <a:lnTo>
                  <a:pt x="796799" y="45910"/>
                </a:lnTo>
                <a:lnTo>
                  <a:pt x="796213" y="44945"/>
                </a:lnTo>
                <a:lnTo>
                  <a:pt x="791701" y="40546"/>
                </a:lnTo>
                <a:lnTo>
                  <a:pt x="786087" y="37407"/>
                </a:lnTo>
                <a:lnTo>
                  <a:pt x="779370" y="35526"/>
                </a:lnTo>
                <a:lnTo>
                  <a:pt x="771550" y="34899"/>
                </a:lnTo>
                <a:close/>
              </a:path>
              <a:path extrusionOk="0" h="120014" w="896619">
                <a:moveTo>
                  <a:pt x="804659" y="102692"/>
                </a:moveTo>
                <a:lnTo>
                  <a:pt x="797734" y="105161"/>
                </a:lnTo>
                <a:lnTo>
                  <a:pt x="791097" y="106927"/>
                </a:lnTo>
                <a:lnTo>
                  <a:pt x="784747" y="107989"/>
                </a:lnTo>
                <a:lnTo>
                  <a:pt x="778687" y="108343"/>
                </a:lnTo>
                <a:lnTo>
                  <a:pt x="804659" y="108343"/>
                </a:lnTo>
                <a:lnTo>
                  <a:pt x="804659" y="102692"/>
                </a:lnTo>
                <a:close/>
              </a:path>
              <a:path extrusionOk="0" h="120014" w="896619">
                <a:moveTo>
                  <a:pt x="796799" y="45910"/>
                </a:moveTo>
                <a:lnTo>
                  <a:pt x="770280" y="45910"/>
                </a:lnTo>
                <a:lnTo>
                  <a:pt x="778257" y="47277"/>
                </a:lnTo>
                <a:lnTo>
                  <a:pt x="783956" y="51379"/>
                </a:lnTo>
                <a:lnTo>
                  <a:pt x="787377" y="58217"/>
                </a:lnTo>
                <a:lnTo>
                  <a:pt x="788517" y="67792"/>
                </a:lnTo>
                <a:lnTo>
                  <a:pt x="788517" y="69875"/>
                </a:lnTo>
                <a:lnTo>
                  <a:pt x="803822" y="69875"/>
                </a:lnTo>
                <a:lnTo>
                  <a:pt x="803643" y="66289"/>
                </a:lnTo>
                <a:lnTo>
                  <a:pt x="802157" y="57777"/>
                </a:lnTo>
                <a:lnTo>
                  <a:pt x="799680" y="50662"/>
                </a:lnTo>
                <a:lnTo>
                  <a:pt x="796799" y="45910"/>
                </a:lnTo>
                <a:close/>
              </a:path>
              <a:path extrusionOk="0" h="120014" w="896619">
                <a:moveTo>
                  <a:pt x="858901" y="49555"/>
                </a:moveTo>
                <a:lnTo>
                  <a:pt x="844232" y="49555"/>
                </a:lnTo>
                <a:lnTo>
                  <a:pt x="844232" y="100507"/>
                </a:lnTo>
                <a:lnTo>
                  <a:pt x="846391" y="108623"/>
                </a:lnTo>
                <a:lnTo>
                  <a:pt x="855027" y="117208"/>
                </a:lnTo>
                <a:lnTo>
                  <a:pt x="863168" y="119354"/>
                </a:lnTo>
                <a:lnTo>
                  <a:pt x="881964" y="119354"/>
                </a:lnTo>
                <a:lnTo>
                  <a:pt x="889063" y="118706"/>
                </a:lnTo>
                <a:lnTo>
                  <a:pt x="896404" y="117424"/>
                </a:lnTo>
                <a:lnTo>
                  <a:pt x="896404" y="108343"/>
                </a:lnTo>
                <a:lnTo>
                  <a:pt x="871740" y="108343"/>
                </a:lnTo>
                <a:lnTo>
                  <a:pt x="866825" y="107226"/>
                </a:lnTo>
                <a:lnTo>
                  <a:pt x="858901" y="95542"/>
                </a:lnTo>
                <a:lnTo>
                  <a:pt x="858901" y="49555"/>
                </a:lnTo>
                <a:close/>
              </a:path>
              <a:path extrusionOk="0" h="120014" w="896619">
                <a:moveTo>
                  <a:pt x="896404" y="106260"/>
                </a:moveTo>
                <a:lnTo>
                  <a:pt x="890384" y="107645"/>
                </a:lnTo>
                <a:lnTo>
                  <a:pt x="884326" y="108343"/>
                </a:lnTo>
                <a:lnTo>
                  <a:pt x="896404" y="108343"/>
                </a:lnTo>
                <a:lnTo>
                  <a:pt x="896404" y="106260"/>
                </a:lnTo>
                <a:close/>
              </a:path>
              <a:path extrusionOk="0" h="120014" w="896619">
                <a:moveTo>
                  <a:pt x="894765" y="38544"/>
                </a:moveTo>
                <a:lnTo>
                  <a:pt x="824064" y="38544"/>
                </a:lnTo>
                <a:lnTo>
                  <a:pt x="824064" y="49555"/>
                </a:lnTo>
                <a:lnTo>
                  <a:pt x="894765" y="49555"/>
                </a:lnTo>
                <a:lnTo>
                  <a:pt x="894765" y="38544"/>
                </a:lnTo>
                <a:close/>
              </a:path>
              <a:path extrusionOk="0" h="120014" w="896619">
                <a:moveTo>
                  <a:pt x="858901" y="21132"/>
                </a:moveTo>
                <a:lnTo>
                  <a:pt x="844232" y="21132"/>
                </a:lnTo>
                <a:lnTo>
                  <a:pt x="844232" y="38544"/>
                </a:lnTo>
                <a:lnTo>
                  <a:pt x="858901" y="38544"/>
                </a:lnTo>
                <a:lnTo>
                  <a:pt x="858901" y="2113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49" name="Google Shape;2449;p193"/>
          <p:cNvSpPr/>
          <p:nvPr/>
        </p:nvSpPr>
        <p:spPr>
          <a:xfrm>
            <a:off x="1002538" y="3712629"/>
            <a:ext cx="7419873" cy="69924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50" name="Google Shape;2450;p193"/>
          <p:cNvSpPr/>
          <p:nvPr/>
        </p:nvSpPr>
        <p:spPr>
          <a:xfrm>
            <a:off x="997845" y="4628883"/>
            <a:ext cx="3462166" cy="69552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51" name="Google Shape;2451;p193"/>
          <p:cNvSpPr/>
          <p:nvPr/>
        </p:nvSpPr>
        <p:spPr>
          <a:xfrm>
            <a:off x="3773093" y="4628870"/>
            <a:ext cx="4003141" cy="14875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52" name="Google Shape;2452;p193"/>
          <p:cNvSpPr/>
          <p:nvPr/>
        </p:nvSpPr>
        <p:spPr>
          <a:xfrm>
            <a:off x="4598504" y="5177510"/>
            <a:ext cx="2626042" cy="33163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53" name="Google Shape;2453;p193"/>
          <p:cNvSpPr/>
          <p:nvPr/>
        </p:nvSpPr>
        <p:spPr>
          <a:xfrm>
            <a:off x="1012577" y="5543275"/>
            <a:ext cx="59055" cy="139700"/>
          </a:xfrm>
          <a:custGeom>
            <a:rect b="b" l="l" r="r" t="t"/>
            <a:pathLst>
              <a:path extrusionOk="0" h="139700" w="59055">
                <a:moveTo>
                  <a:pt x="18211" y="0"/>
                </a:moveTo>
                <a:lnTo>
                  <a:pt x="0" y="0"/>
                </a:lnTo>
                <a:lnTo>
                  <a:pt x="0" y="11010"/>
                </a:lnTo>
                <a:lnTo>
                  <a:pt x="13157" y="11010"/>
                </a:lnTo>
                <a:lnTo>
                  <a:pt x="18364" y="11912"/>
                </a:lnTo>
                <a:lnTo>
                  <a:pt x="24447" y="15532"/>
                </a:lnTo>
                <a:lnTo>
                  <a:pt x="25971" y="18669"/>
                </a:lnTo>
                <a:lnTo>
                  <a:pt x="25971" y="24777"/>
                </a:lnTo>
                <a:lnTo>
                  <a:pt x="25717" y="27063"/>
                </a:lnTo>
                <a:lnTo>
                  <a:pt x="23520" y="40322"/>
                </a:lnTo>
                <a:lnTo>
                  <a:pt x="22923" y="43802"/>
                </a:lnTo>
                <a:lnTo>
                  <a:pt x="22618" y="46659"/>
                </a:lnTo>
                <a:lnTo>
                  <a:pt x="22618" y="48882"/>
                </a:lnTo>
                <a:lnTo>
                  <a:pt x="23540" y="56214"/>
                </a:lnTo>
                <a:lnTo>
                  <a:pt x="26303" y="62131"/>
                </a:lnTo>
                <a:lnTo>
                  <a:pt x="30907" y="66634"/>
                </a:lnTo>
                <a:lnTo>
                  <a:pt x="37350" y="69723"/>
                </a:lnTo>
                <a:lnTo>
                  <a:pt x="30907" y="72840"/>
                </a:lnTo>
                <a:lnTo>
                  <a:pt x="26303" y="77352"/>
                </a:lnTo>
                <a:lnTo>
                  <a:pt x="23540" y="83260"/>
                </a:lnTo>
                <a:lnTo>
                  <a:pt x="22618" y="90563"/>
                </a:lnTo>
                <a:lnTo>
                  <a:pt x="22618" y="92837"/>
                </a:lnTo>
                <a:lnTo>
                  <a:pt x="22923" y="95719"/>
                </a:lnTo>
                <a:lnTo>
                  <a:pt x="23520" y="99187"/>
                </a:lnTo>
                <a:lnTo>
                  <a:pt x="25717" y="112433"/>
                </a:lnTo>
                <a:lnTo>
                  <a:pt x="25971" y="114744"/>
                </a:lnTo>
                <a:lnTo>
                  <a:pt x="25971" y="120840"/>
                </a:lnTo>
                <a:lnTo>
                  <a:pt x="24460" y="123977"/>
                </a:lnTo>
                <a:lnTo>
                  <a:pt x="18427" y="127609"/>
                </a:lnTo>
                <a:lnTo>
                  <a:pt x="13208" y="128511"/>
                </a:lnTo>
                <a:lnTo>
                  <a:pt x="0" y="128511"/>
                </a:lnTo>
                <a:lnTo>
                  <a:pt x="0" y="139522"/>
                </a:lnTo>
                <a:lnTo>
                  <a:pt x="8039" y="139522"/>
                </a:lnTo>
                <a:lnTo>
                  <a:pt x="21742" y="138183"/>
                </a:lnTo>
                <a:lnTo>
                  <a:pt x="31534" y="134167"/>
                </a:lnTo>
                <a:lnTo>
                  <a:pt x="37410" y="127472"/>
                </a:lnTo>
                <a:lnTo>
                  <a:pt x="39370" y="118097"/>
                </a:lnTo>
                <a:lnTo>
                  <a:pt x="39336" y="114744"/>
                </a:lnTo>
                <a:lnTo>
                  <a:pt x="39014" y="111721"/>
                </a:lnTo>
                <a:lnTo>
                  <a:pt x="35864" y="94805"/>
                </a:lnTo>
                <a:lnTo>
                  <a:pt x="35471" y="92811"/>
                </a:lnTo>
                <a:lnTo>
                  <a:pt x="35267" y="90855"/>
                </a:lnTo>
                <a:lnTo>
                  <a:pt x="35267" y="79794"/>
                </a:lnTo>
                <a:lnTo>
                  <a:pt x="40855" y="75234"/>
                </a:lnTo>
                <a:lnTo>
                  <a:pt x="58788" y="75234"/>
                </a:lnTo>
                <a:lnTo>
                  <a:pt x="58788" y="64211"/>
                </a:lnTo>
                <a:lnTo>
                  <a:pt x="40855" y="64211"/>
                </a:lnTo>
                <a:lnTo>
                  <a:pt x="35267" y="59677"/>
                </a:lnTo>
                <a:lnTo>
                  <a:pt x="35267" y="48666"/>
                </a:lnTo>
                <a:lnTo>
                  <a:pt x="35478" y="46659"/>
                </a:lnTo>
                <a:lnTo>
                  <a:pt x="35864" y="44716"/>
                </a:lnTo>
                <a:lnTo>
                  <a:pt x="39014" y="27749"/>
                </a:lnTo>
                <a:lnTo>
                  <a:pt x="39330" y="24777"/>
                </a:lnTo>
                <a:lnTo>
                  <a:pt x="39370" y="14478"/>
                </a:lnTo>
                <a:lnTo>
                  <a:pt x="36690" y="9169"/>
                </a:lnTo>
                <a:lnTo>
                  <a:pt x="25971" y="1828"/>
                </a:lnTo>
                <a:lnTo>
                  <a:pt x="1821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54" name="Google Shape;2454;p193"/>
          <p:cNvSpPr/>
          <p:nvPr/>
        </p:nvSpPr>
        <p:spPr>
          <a:xfrm>
            <a:off x="829055" y="1690090"/>
            <a:ext cx="7741920" cy="4023360"/>
          </a:xfrm>
          <a:custGeom>
            <a:rect b="b" l="l" r="r" t="t"/>
            <a:pathLst>
              <a:path extrusionOk="0" h="4023360" w="7741920">
                <a:moveTo>
                  <a:pt x="0" y="0"/>
                </a:moveTo>
                <a:lnTo>
                  <a:pt x="7741920" y="0"/>
                </a:lnTo>
                <a:lnTo>
                  <a:pt x="7741920" y="4023360"/>
                </a:lnTo>
                <a:lnTo>
                  <a:pt x="0" y="4023360"/>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55" name="Google Shape;2455;p193"/>
          <p:cNvSpPr txBox="1"/>
          <p:nvPr/>
        </p:nvSpPr>
        <p:spPr>
          <a:xfrm>
            <a:off x="1551179" y="1774596"/>
            <a:ext cx="2973705" cy="746125"/>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java.sql.*;  javax.sql.rowset.JdbcRowSet;  javax.sql.rowset.RowSetFactory;  javax.sql.rowset.RowSetProvider;</a:t>
            </a:r>
            <a:endParaRPr b="0" i="0" sz="1200" u="none" cap="none" strike="noStrike">
              <a:solidFill>
                <a:schemeClr val="dk1"/>
              </a:solidFill>
              <a:latin typeface="Oi"/>
              <a:ea typeface="Oi"/>
              <a:cs typeface="Oi"/>
              <a:sym typeface="Oi"/>
            </a:endParaRPr>
          </a:p>
        </p:txBody>
      </p:sp>
      <p:sp>
        <p:nvSpPr>
          <p:cNvPr id="2456" name="Google Shape;2456;p193"/>
          <p:cNvSpPr txBox="1"/>
          <p:nvPr/>
        </p:nvSpPr>
        <p:spPr>
          <a:xfrm>
            <a:off x="908051" y="1774596"/>
            <a:ext cx="575945" cy="929005"/>
          </a:xfrm>
          <a:prstGeom prst="rect">
            <a:avLst/>
          </a:prstGeom>
          <a:noFill/>
          <a:ln>
            <a:noFill/>
          </a:ln>
        </p:spPr>
        <p:txBody>
          <a:bodyPr anchorCtr="0" anchor="t" bIns="0" lIns="0" spcFirstLastPara="1" rIns="0" wrap="square" tIns="0">
            <a:spAutoFit/>
          </a:bodyPr>
          <a:lstStyle/>
          <a:p>
            <a:pPr indent="0" lvl="0" marL="12700" marR="508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import  import  import  import</a:t>
            </a:r>
            <a:endParaRPr b="0" i="0" sz="1200" u="none" cap="none" strike="noStrike">
              <a:solidFill>
                <a:schemeClr val="dk1"/>
              </a:solidFill>
              <a:latin typeface="Oi"/>
              <a:ea typeface="Oi"/>
              <a:cs typeface="Oi"/>
              <a:sym typeface="Oi"/>
            </a:endParaRPr>
          </a:p>
          <a:p>
            <a:pPr indent="0" lvl="0" marL="12700" marR="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2457" name="Google Shape;2457;p193"/>
          <p:cNvSpPr txBox="1"/>
          <p:nvPr/>
        </p:nvSpPr>
        <p:spPr>
          <a:xfrm>
            <a:off x="908051" y="2871876"/>
            <a:ext cx="7486015" cy="147764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Create a JdbcRowSet object.</a:t>
            </a:r>
            <a:endParaRPr b="0" i="0" sz="1200" u="none" cap="none" strike="noStrike">
              <a:solidFill>
                <a:schemeClr val="dk1"/>
              </a:solidFill>
              <a:latin typeface="Oi"/>
              <a:ea typeface="Oi"/>
              <a:cs typeface="Oi"/>
              <a:sym typeface="Oi"/>
            </a:endParaRPr>
          </a:p>
          <a:p>
            <a:pPr indent="0" lvl="0" marL="12700" marR="212471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RowSetFactory rowSetFactory = RowSetProvider.newFactory();  JdbcRowSet jdbcRowSet = rowSetFactory.createJdbcRowSet();</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270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Configure the JdbcRowSet object.  jdbcRowSet.setUrl("jdbc:derby://localhost:1527/C:/JavaDev/Databases/MyDatabase");  jdbcRowSet.setType(ResultSet.TYPE_SCROLL_INSENSITIVE);  jdbcRowSet.setCommand("SELECT Name, Salary FROM MySchema.Employees");</a:t>
            </a:r>
            <a:endParaRPr b="0" i="0" sz="1200" u="none" cap="none" strike="noStrike">
              <a:solidFill>
                <a:schemeClr val="dk1"/>
              </a:solidFill>
              <a:latin typeface="Oi"/>
              <a:ea typeface="Oi"/>
              <a:cs typeface="Oi"/>
              <a:sym typeface="Oi"/>
            </a:endParaRPr>
          </a:p>
        </p:txBody>
      </p:sp>
      <p:sp>
        <p:nvSpPr>
          <p:cNvPr id="2458" name="Google Shape;2458;p193"/>
          <p:cNvSpPr txBox="1"/>
          <p:nvPr/>
        </p:nvSpPr>
        <p:spPr>
          <a:xfrm>
            <a:off x="3669538" y="4517796"/>
            <a:ext cx="4078604"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JdbcRowSet, and iterate through the results.</a:t>
            </a:r>
            <a:endParaRPr b="0" i="0" sz="1200" u="none" cap="none" strike="noStrike">
              <a:solidFill>
                <a:schemeClr val="dk1"/>
              </a:solidFill>
              <a:latin typeface="Oi"/>
              <a:ea typeface="Oi"/>
              <a:cs typeface="Oi"/>
              <a:sym typeface="Oi"/>
            </a:endParaRPr>
          </a:p>
        </p:txBody>
      </p:sp>
      <p:sp>
        <p:nvSpPr>
          <p:cNvPr id="2459" name="Google Shape;2459;p193"/>
          <p:cNvSpPr txBox="1"/>
          <p:nvPr/>
        </p:nvSpPr>
        <p:spPr>
          <a:xfrm>
            <a:off x="908051" y="4517796"/>
            <a:ext cx="2694305" cy="746125"/>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 Execute the command in the  jdbcRowSet.execute();</a:t>
            </a:r>
            <a:endParaRPr b="0" i="0" sz="1200" u="none" cap="none" strike="noStrike">
              <a:solidFill>
                <a:schemeClr val="dk1"/>
              </a:solidFill>
              <a:latin typeface="Oi"/>
              <a:ea typeface="Oi"/>
              <a:cs typeface="Oi"/>
              <a:sym typeface="Oi"/>
            </a:endParaRPr>
          </a:p>
          <a:p>
            <a:pPr indent="-182880" lvl="0" marL="194945"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while (jdbcRowSet.next()) {  System.out.printf("%s earns</a:t>
            </a:r>
            <a:endParaRPr b="0" i="0" sz="1200" u="none" cap="none" strike="noStrike">
              <a:solidFill>
                <a:schemeClr val="dk1"/>
              </a:solidFill>
              <a:latin typeface="Oi"/>
              <a:ea typeface="Oi"/>
              <a:cs typeface="Oi"/>
              <a:sym typeface="Oi"/>
            </a:endParaRPr>
          </a:p>
        </p:txBody>
      </p:sp>
      <p:sp>
        <p:nvSpPr>
          <p:cNvPr id="2460" name="Google Shape;2460;p193"/>
          <p:cNvSpPr txBox="1"/>
          <p:nvPr/>
        </p:nvSpPr>
        <p:spPr>
          <a:xfrm>
            <a:off x="3669538" y="5066436"/>
            <a:ext cx="3526790" cy="380365"/>
          </a:xfrm>
          <a:prstGeom prst="rect">
            <a:avLst/>
          </a:prstGeom>
          <a:noFill/>
          <a:ln>
            <a:noFill/>
          </a:ln>
        </p:spPr>
        <p:txBody>
          <a:bodyPr anchorCtr="0" anchor="t" bIns="0" lIns="0" spcFirstLastPara="1" rIns="0" wrap="square" tIns="0">
            <a:spAutoFit/>
          </a:bodyPr>
          <a:lstStyle/>
          <a:p>
            <a:pPr indent="-829310" lvl="0" marL="841375"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%.2f\n", jdbcRowSet.getString(1),  jdbcRowSet.getBigDecimal(2));</a:t>
            </a:r>
            <a:endParaRPr b="0" i="0" sz="1200" u="none" cap="none" strike="noStrike">
              <a:solidFill>
                <a:schemeClr val="dk1"/>
              </a:solidFill>
              <a:latin typeface="Oi"/>
              <a:ea typeface="Oi"/>
              <a:cs typeface="Oi"/>
              <a:sym typeface="Oi"/>
            </a:endParaRPr>
          </a:p>
        </p:txBody>
      </p:sp>
      <p:sp>
        <p:nvSpPr>
          <p:cNvPr id="2461" name="Google Shape;2461;p193"/>
          <p:cNvSpPr txBox="1"/>
          <p:nvPr/>
        </p:nvSpPr>
        <p:spPr>
          <a:xfrm>
            <a:off x="908051" y="5432196"/>
            <a:ext cx="117475" cy="19748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2462" name="Google Shape;2462;p193"/>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Database Management Systems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194"/>
          <p:cNvSpPr txBox="1"/>
          <p:nvPr/>
        </p:nvSpPr>
        <p:spPr>
          <a:xfrm>
            <a:off x="485140" y="1241171"/>
            <a:ext cx="8049895" cy="1410643"/>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JDBC supports batch updates</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48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Use metadata to see if a driver/database supports batch updates</a:t>
            </a:r>
            <a:endParaRPr b="0" i="0" sz="2000" u="none" cap="none" strike="noStrike">
              <a:solidFill>
                <a:schemeClr val="dk1"/>
              </a:solidFill>
              <a:latin typeface="Cambria"/>
              <a:ea typeface="Cambria"/>
              <a:cs typeface="Cambria"/>
              <a:sym typeface="Cambria"/>
            </a:endParaRPr>
          </a:p>
          <a:p>
            <a:pPr indent="-286385" lvl="1" marL="756285" marR="0" rtl="0" algn="l">
              <a:lnSpc>
                <a:spcPct val="100000"/>
              </a:lnSpc>
              <a:spcBef>
                <a:spcPts val="395"/>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Call </a:t>
            </a:r>
            <a:r>
              <a:rPr b="0" i="0" lang="en-US" sz="2000" u="none" cap="none" strike="noStrike">
                <a:solidFill>
                  <a:schemeClr val="dk1"/>
                </a:solidFill>
                <a:latin typeface="Oi"/>
                <a:ea typeface="Oi"/>
                <a:cs typeface="Oi"/>
                <a:sym typeface="Oi"/>
              </a:rPr>
              <a:t>addBatch() </a:t>
            </a:r>
            <a:r>
              <a:rPr b="0" i="0" lang="en-US" sz="2000" u="none" cap="none" strike="noStrike">
                <a:solidFill>
                  <a:schemeClr val="dk1"/>
                </a:solidFill>
                <a:latin typeface="Cambria"/>
                <a:ea typeface="Cambria"/>
                <a:cs typeface="Cambria"/>
                <a:sym typeface="Cambria"/>
              </a:rPr>
              <a:t>to add SQL statements to a batch</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480"/>
              </a:spcBef>
              <a:spcAft>
                <a:spcPts val="0"/>
              </a:spcAft>
              <a:buClr>
                <a:schemeClr val="dk1"/>
              </a:buClr>
              <a:buSzPts val="2000"/>
              <a:buFont typeface="Cambria"/>
              <a:buChar char="•"/>
            </a:pPr>
            <a:r>
              <a:rPr b="0" i="0" lang="en-US" sz="2000" u="none" cap="none" strike="noStrike">
                <a:solidFill>
                  <a:schemeClr val="dk1"/>
                </a:solidFill>
                <a:latin typeface="Cambria"/>
                <a:ea typeface="Cambria"/>
                <a:cs typeface="Cambria"/>
                <a:sym typeface="Cambria"/>
              </a:rPr>
              <a:t>Call </a:t>
            </a:r>
            <a:r>
              <a:rPr b="0" i="0" lang="en-US" sz="2000" u="none" cap="none" strike="noStrike">
                <a:solidFill>
                  <a:schemeClr val="dk1"/>
                </a:solidFill>
                <a:latin typeface="Oi"/>
                <a:ea typeface="Oi"/>
                <a:cs typeface="Oi"/>
                <a:sym typeface="Oi"/>
              </a:rPr>
              <a:t>executeBatch() </a:t>
            </a:r>
            <a:r>
              <a:rPr b="0" i="0" lang="en-US" sz="2000" u="none" cap="none" strike="noStrike">
                <a:solidFill>
                  <a:schemeClr val="dk1"/>
                </a:solidFill>
                <a:latin typeface="Cambria"/>
                <a:ea typeface="Cambria"/>
                <a:cs typeface="Cambria"/>
                <a:sym typeface="Cambria"/>
              </a:rPr>
              <a:t>to execute the batched statements</a:t>
            </a:r>
            <a:endParaRPr b="0" i="0" sz="1400" u="none" cap="none" strike="noStrike">
              <a:solidFill>
                <a:srgbClr val="000000"/>
              </a:solidFill>
              <a:latin typeface="Arial"/>
              <a:ea typeface="Arial"/>
              <a:cs typeface="Arial"/>
              <a:sym typeface="Arial"/>
            </a:endParaRPr>
          </a:p>
        </p:txBody>
      </p:sp>
      <p:sp>
        <p:nvSpPr>
          <p:cNvPr id="2468" name="Google Shape;2468;p194"/>
          <p:cNvSpPr/>
          <p:nvPr/>
        </p:nvSpPr>
        <p:spPr>
          <a:xfrm>
            <a:off x="1028352" y="3041256"/>
            <a:ext cx="899160" cy="120014"/>
          </a:xfrm>
          <a:custGeom>
            <a:rect b="b" l="l" r="r" t="t"/>
            <a:pathLst>
              <a:path extrusionOk="0" h="120014" w="899160">
                <a:moveTo>
                  <a:pt x="50012" y="19723"/>
                </a:moveTo>
                <a:lnTo>
                  <a:pt x="13843" y="33718"/>
                </a:lnTo>
                <a:lnTo>
                  <a:pt x="0" y="70256"/>
                </a:lnTo>
                <a:lnTo>
                  <a:pt x="869" y="80843"/>
                </a:lnTo>
                <a:lnTo>
                  <a:pt x="30043" y="116400"/>
                </a:lnTo>
                <a:lnTo>
                  <a:pt x="50596" y="119811"/>
                </a:lnTo>
                <a:lnTo>
                  <a:pt x="57218" y="119481"/>
                </a:lnTo>
                <a:lnTo>
                  <a:pt x="64054" y="118489"/>
                </a:lnTo>
                <a:lnTo>
                  <a:pt x="71101" y="116838"/>
                </a:lnTo>
                <a:lnTo>
                  <a:pt x="78359" y="114528"/>
                </a:lnTo>
                <a:lnTo>
                  <a:pt x="78359" y="107835"/>
                </a:lnTo>
                <a:lnTo>
                  <a:pt x="54178" y="107835"/>
                </a:lnTo>
                <a:lnTo>
                  <a:pt x="46079" y="107159"/>
                </a:lnTo>
                <a:lnTo>
                  <a:pt x="16307" y="77379"/>
                </a:lnTo>
                <a:lnTo>
                  <a:pt x="15633" y="69278"/>
                </a:lnTo>
                <a:lnTo>
                  <a:pt x="16231" y="61246"/>
                </a:lnTo>
                <a:lnTo>
                  <a:pt x="42480" y="31414"/>
                </a:lnTo>
                <a:lnTo>
                  <a:pt x="49555" y="30733"/>
                </a:lnTo>
                <a:lnTo>
                  <a:pt x="77089" y="30733"/>
                </a:lnTo>
                <a:lnTo>
                  <a:pt x="77089" y="24041"/>
                </a:lnTo>
                <a:lnTo>
                  <a:pt x="69988" y="22150"/>
                </a:lnTo>
                <a:lnTo>
                  <a:pt x="63107" y="20801"/>
                </a:lnTo>
                <a:lnTo>
                  <a:pt x="56448" y="19992"/>
                </a:lnTo>
                <a:lnTo>
                  <a:pt x="50012" y="19723"/>
                </a:lnTo>
                <a:close/>
              </a:path>
              <a:path extrusionOk="0" h="120014" w="899160">
                <a:moveTo>
                  <a:pt x="78359" y="102476"/>
                </a:moveTo>
                <a:lnTo>
                  <a:pt x="69088" y="106044"/>
                </a:lnTo>
                <a:lnTo>
                  <a:pt x="61023" y="107835"/>
                </a:lnTo>
                <a:lnTo>
                  <a:pt x="78359" y="107835"/>
                </a:lnTo>
                <a:lnTo>
                  <a:pt x="78359" y="102476"/>
                </a:lnTo>
                <a:close/>
              </a:path>
              <a:path extrusionOk="0" h="120014" w="899160">
                <a:moveTo>
                  <a:pt x="77089" y="30733"/>
                </a:moveTo>
                <a:lnTo>
                  <a:pt x="49555" y="30733"/>
                </a:lnTo>
                <a:lnTo>
                  <a:pt x="56077" y="31157"/>
                </a:lnTo>
                <a:lnTo>
                  <a:pt x="62841" y="32429"/>
                </a:lnTo>
                <a:lnTo>
                  <a:pt x="69845" y="34548"/>
                </a:lnTo>
                <a:lnTo>
                  <a:pt x="77089" y="37515"/>
                </a:lnTo>
                <a:lnTo>
                  <a:pt x="77089" y="30733"/>
                </a:lnTo>
                <a:close/>
              </a:path>
              <a:path extrusionOk="0" h="120014" w="899160">
                <a:moveTo>
                  <a:pt x="129768" y="34899"/>
                </a:moveTo>
                <a:lnTo>
                  <a:pt x="94213" y="59543"/>
                </a:lnTo>
                <a:lnTo>
                  <a:pt x="91668" y="77101"/>
                </a:lnTo>
                <a:lnTo>
                  <a:pt x="92302" y="86431"/>
                </a:lnTo>
                <a:lnTo>
                  <a:pt x="121350" y="118662"/>
                </a:lnTo>
                <a:lnTo>
                  <a:pt x="129768" y="119367"/>
                </a:lnTo>
                <a:lnTo>
                  <a:pt x="138181" y="118662"/>
                </a:lnTo>
                <a:lnTo>
                  <a:pt x="145643" y="116547"/>
                </a:lnTo>
                <a:lnTo>
                  <a:pt x="152153" y="113023"/>
                </a:lnTo>
                <a:lnTo>
                  <a:pt x="157408" y="108356"/>
                </a:lnTo>
                <a:lnTo>
                  <a:pt x="122720" y="108356"/>
                </a:lnTo>
                <a:lnTo>
                  <a:pt x="117208" y="105600"/>
                </a:lnTo>
                <a:lnTo>
                  <a:pt x="109270" y="94589"/>
                </a:lnTo>
                <a:lnTo>
                  <a:pt x="107289" y="86918"/>
                </a:lnTo>
                <a:lnTo>
                  <a:pt x="107289" y="67322"/>
                </a:lnTo>
                <a:lnTo>
                  <a:pt x="109270" y="59689"/>
                </a:lnTo>
                <a:lnTo>
                  <a:pt x="117208" y="48666"/>
                </a:lnTo>
                <a:lnTo>
                  <a:pt x="122720" y="45923"/>
                </a:lnTo>
                <a:lnTo>
                  <a:pt x="157422" y="45923"/>
                </a:lnTo>
                <a:lnTo>
                  <a:pt x="152153" y="41243"/>
                </a:lnTo>
                <a:lnTo>
                  <a:pt x="145643" y="37718"/>
                </a:lnTo>
                <a:lnTo>
                  <a:pt x="138181" y="35604"/>
                </a:lnTo>
                <a:lnTo>
                  <a:pt x="129768" y="34899"/>
                </a:lnTo>
                <a:close/>
              </a:path>
              <a:path extrusionOk="0" h="120014" w="899160">
                <a:moveTo>
                  <a:pt x="157422" y="45923"/>
                </a:moveTo>
                <a:lnTo>
                  <a:pt x="136804" y="45923"/>
                </a:lnTo>
                <a:lnTo>
                  <a:pt x="142316" y="48666"/>
                </a:lnTo>
                <a:lnTo>
                  <a:pt x="150253" y="59689"/>
                </a:lnTo>
                <a:lnTo>
                  <a:pt x="152234" y="67322"/>
                </a:lnTo>
                <a:lnTo>
                  <a:pt x="152234" y="86918"/>
                </a:lnTo>
                <a:lnTo>
                  <a:pt x="150253" y="94589"/>
                </a:lnTo>
                <a:lnTo>
                  <a:pt x="142316" y="105600"/>
                </a:lnTo>
                <a:lnTo>
                  <a:pt x="136804" y="108356"/>
                </a:lnTo>
                <a:lnTo>
                  <a:pt x="157408" y="108356"/>
                </a:lnTo>
                <a:lnTo>
                  <a:pt x="167868" y="77101"/>
                </a:lnTo>
                <a:lnTo>
                  <a:pt x="167233" y="67797"/>
                </a:lnTo>
                <a:lnTo>
                  <a:pt x="165327" y="59543"/>
                </a:lnTo>
                <a:lnTo>
                  <a:pt x="162151" y="52337"/>
                </a:lnTo>
                <a:lnTo>
                  <a:pt x="157708" y="46177"/>
                </a:lnTo>
                <a:lnTo>
                  <a:pt x="157422" y="45923"/>
                </a:lnTo>
                <a:close/>
              </a:path>
              <a:path extrusionOk="0" h="120014" w="899160">
                <a:moveTo>
                  <a:pt x="203492" y="36690"/>
                </a:moveTo>
                <a:lnTo>
                  <a:pt x="188836" y="36690"/>
                </a:lnTo>
                <a:lnTo>
                  <a:pt x="188836" y="117500"/>
                </a:lnTo>
                <a:lnTo>
                  <a:pt x="203492" y="117500"/>
                </a:lnTo>
                <a:lnTo>
                  <a:pt x="203492" y="64668"/>
                </a:lnTo>
                <a:lnTo>
                  <a:pt x="209455" y="57734"/>
                </a:lnTo>
                <a:lnTo>
                  <a:pt x="215287" y="52781"/>
                </a:lnTo>
                <a:lnTo>
                  <a:pt x="217042" y="51866"/>
                </a:lnTo>
                <a:lnTo>
                  <a:pt x="203492" y="51866"/>
                </a:lnTo>
                <a:lnTo>
                  <a:pt x="203492" y="36690"/>
                </a:lnTo>
                <a:close/>
              </a:path>
              <a:path extrusionOk="0" h="120014" w="899160">
                <a:moveTo>
                  <a:pt x="251856" y="48818"/>
                </a:moveTo>
                <a:lnTo>
                  <a:pt x="231178" y="48818"/>
                </a:lnTo>
                <a:lnTo>
                  <a:pt x="234467" y="50152"/>
                </a:lnTo>
                <a:lnTo>
                  <a:pt x="238379" y="55460"/>
                </a:lnTo>
                <a:lnTo>
                  <a:pt x="239356" y="59931"/>
                </a:lnTo>
                <a:lnTo>
                  <a:pt x="239356" y="117500"/>
                </a:lnTo>
                <a:lnTo>
                  <a:pt x="254025" y="117500"/>
                </a:lnTo>
                <a:lnTo>
                  <a:pt x="254025" y="62217"/>
                </a:lnTo>
                <a:lnTo>
                  <a:pt x="252587" y="50265"/>
                </a:lnTo>
                <a:lnTo>
                  <a:pt x="251856" y="48818"/>
                </a:lnTo>
                <a:close/>
              </a:path>
              <a:path extrusionOk="0" h="120014" w="899160">
                <a:moveTo>
                  <a:pt x="231025" y="34899"/>
                </a:moveTo>
                <a:lnTo>
                  <a:pt x="222774" y="35961"/>
                </a:lnTo>
                <a:lnTo>
                  <a:pt x="215434" y="39144"/>
                </a:lnTo>
                <a:lnTo>
                  <a:pt x="209006" y="44447"/>
                </a:lnTo>
                <a:lnTo>
                  <a:pt x="203492" y="51866"/>
                </a:lnTo>
                <a:lnTo>
                  <a:pt x="217042" y="51866"/>
                </a:lnTo>
                <a:lnTo>
                  <a:pt x="220990" y="49809"/>
                </a:lnTo>
                <a:lnTo>
                  <a:pt x="226568" y="48818"/>
                </a:lnTo>
                <a:lnTo>
                  <a:pt x="251856" y="48818"/>
                </a:lnTo>
                <a:lnTo>
                  <a:pt x="248273" y="41729"/>
                </a:lnTo>
                <a:lnTo>
                  <a:pt x="241086" y="36606"/>
                </a:lnTo>
                <a:lnTo>
                  <a:pt x="231025" y="34899"/>
                </a:lnTo>
                <a:close/>
              </a:path>
              <a:path extrusionOk="0" h="120014" w="899160">
                <a:moveTo>
                  <a:pt x="296456" y="36690"/>
                </a:moveTo>
                <a:lnTo>
                  <a:pt x="281800" y="36690"/>
                </a:lnTo>
                <a:lnTo>
                  <a:pt x="281800" y="117500"/>
                </a:lnTo>
                <a:lnTo>
                  <a:pt x="296456" y="117500"/>
                </a:lnTo>
                <a:lnTo>
                  <a:pt x="296456" y="64668"/>
                </a:lnTo>
                <a:lnTo>
                  <a:pt x="302419" y="57734"/>
                </a:lnTo>
                <a:lnTo>
                  <a:pt x="308251" y="52781"/>
                </a:lnTo>
                <a:lnTo>
                  <a:pt x="310006" y="51866"/>
                </a:lnTo>
                <a:lnTo>
                  <a:pt x="296456" y="51866"/>
                </a:lnTo>
                <a:lnTo>
                  <a:pt x="296456" y="36690"/>
                </a:lnTo>
                <a:close/>
              </a:path>
              <a:path extrusionOk="0" h="120014" w="899160">
                <a:moveTo>
                  <a:pt x="344820" y="48818"/>
                </a:moveTo>
                <a:lnTo>
                  <a:pt x="324142" y="48818"/>
                </a:lnTo>
                <a:lnTo>
                  <a:pt x="327431" y="50152"/>
                </a:lnTo>
                <a:lnTo>
                  <a:pt x="331343" y="55460"/>
                </a:lnTo>
                <a:lnTo>
                  <a:pt x="332320" y="59931"/>
                </a:lnTo>
                <a:lnTo>
                  <a:pt x="332320" y="117500"/>
                </a:lnTo>
                <a:lnTo>
                  <a:pt x="346989" y="117500"/>
                </a:lnTo>
                <a:lnTo>
                  <a:pt x="346989" y="62217"/>
                </a:lnTo>
                <a:lnTo>
                  <a:pt x="345551" y="50265"/>
                </a:lnTo>
                <a:lnTo>
                  <a:pt x="344820" y="48818"/>
                </a:lnTo>
                <a:close/>
              </a:path>
              <a:path extrusionOk="0" h="120014" w="899160">
                <a:moveTo>
                  <a:pt x="323989" y="34899"/>
                </a:moveTo>
                <a:lnTo>
                  <a:pt x="315738" y="35961"/>
                </a:lnTo>
                <a:lnTo>
                  <a:pt x="308398" y="39144"/>
                </a:lnTo>
                <a:lnTo>
                  <a:pt x="301970" y="44447"/>
                </a:lnTo>
                <a:lnTo>
                  <a:pt x="296456" y="51866"/>
                </a:lnTo>
                <a:lnTo>
                  <a:pt x="310006" y="51866"/>
                </a:lnTo>
                <a:lnTo>
                  <a:pt x="313954" y="49809"/>
                </a:lnTo>
                <a:lnTo>
                  <a:pt x="319532" y="48818"/>
                </a:lnTo>
                <a:lnTo>
                  <a:pt x="344820" y="48818"/>
                </a:lnTo>
                <a:lnTo>
                  <a:pt x="341237" y="41729"/>
                </a:lnTo>
                <a:lnTo>
                  <a:pt x="334050" y="36606"/>
                </a:lnTo>
                <a:lnTo>
                  <a:pt x="323989" y="34899"/>
                </a:lnTo>
                <a:close/>
              </a:path>
              <a:path extrusionOk="0" h="120014" w="899160">
                <a:moveTo>
                  <a:pt x="408292" y="34899"/>
                </a:moveTo>
                <a:lnTo>
                  <a:pt x="372878" y="60839"/>
                </a:lnTo>
                <a:lnTo>
                  <a:pt x="370192" y="77990"/>
                </a:lnTo>
                <a:lnTo>
                  <a:pt x="370892" y="87386"/>
                </a:lnTo>
                <a:lnTo>
                  <a:pt x="403605" y="118697"/>
                </a:lnTo>
                <a:lnTo>
                  <a:pt x="413423" y="119367"/>
                </a:lnTo>
                <a:lnTo>
                  <a:pt x="419943" y="119050"/>
                </a:lnTo>
                <a:lnTo>
                  <a:pt x="426778" y="118100"/>
                </a:lnTo>
                <a:lnTo>
                  <a:pt x="433931" y="116516"/>
                </a:lnTo>
                <a:lnTo>
                  <a:pt x="441401" y="114299"/>
                </a:lnTo>
                <a:lnTo>
                  <a:pt x="441401" y="108356"/>
                </a:lnTo>
                <a:lnTo>
                  <a:pt x="415429" y="108356"/>
                </a:lnTo>
                <a:lnTo>
                  <a:pt x="403085" y="106639"/>
                </a:lnTo>
                <a:lnTo>
                  <a:pt x="394034" y="101490"/>
                </a:lnTo>
                <a:lnTo>
                  <a:pt x="388278" y="92909"/>
                </a:lnTo>
                <a:lnTo>
                  <a:pt x="385813" y="80898"/>
                </a:lnTo>
                <a:lnTo>
                  <a:pt x="440880" y="80898"/>
                </a:lnTo>
                <a:lnTo>
                  <a:pt x="440880" y="76199"/>
                </a:lnTo>
                <a:lnTo>
                  <a:pt x="440564" y="69875"/>
                </a:lnTo>
                <a:lnTo>
                  <a:pt x="386257" y="69875"/>
                </a:lnTo>
                <a:lnTo>
                  <a:pt x="386956" y="62344"/>
                </a:lnTo>
                <a:lnTo>
                  <a:pt x="389128" y="56464"/>
                </a:lnTo>
                <a:lnTo>
                  <a:pt x="396417" y="48031"/>
                </a:lnTo>
                <a:lnTo>
                  <a:pt x="401167" y="45923"/>
                </a:lnTo>
                <a:lnTo>
                  <a:pt x="433547" y="45923"/>
                </a:lnTo>
                <a:lnTo>
                  <a:pt x="432955" y="44945"/>
                </a:lnTo>
                <a:lnTo>
                  <a:pt x="428441" y="40552"/>
                </a:lnTo>
                <a:lnTo>
                  <a:pt x="422824" y="37412"/>
                </a:lnTo>
                <a:lnTo>
                  <a:pt x="416107" y="35528"/>
                </a:lnTo>
                <a:lnTo>
                  <a:pt x="408292" y="34899"/>
                </a:lnTo>
                <a:close/>
              </a:path>
              <a:path extrusionOk="0" h="120014" w="899160">
                <a:moveTo>
                  <a:pt x="441401" y="102692"/>
                </a:moveTo>
                <a:lnTo>
                  <a:pt x="434476" y="105168"/>
                </a:lnTo>
                <a:lnTo>
                  <a:pt x="427839" y="106938"/>
                </a:lnTo>
                <a:lnTo>
                  <a:pt x="421489" y="108001"/>
                </a:lnTo>
                <a:lnTo>
                  <a:pt x="415429" y="108356"/>
                </a:lnTo>
                <a:lnTo>
                  <a:pt x="441401" y="108356"/>
                </a:lnTo>
                <a:lnTo>
                  <a:pt x="441401" y="102692"/>
                </a:lnTo>
                <a:close/>
              </a:path>
              <a:path extrusionOk="0" h="120014" w="899160">
                <a:moveTo>
                  <a:pt x="433547" y="45923"/>
                </a:moveTo>
                <a:lnTo>
                  <a:pt x="407022" y="45923"/>
                </a:lnTo>
                <a:lnTo>
                  <a:pt x="414999" y="47290"/>
                </a:lnTo>
                <a:lnTo>
                  <a:pt x="420698" y="51390"/>
                </a:lnTo>
                <a:lnTo>
                  <a:pt x="424119" y="58224"/>
                </a:lnTo>
                <a:lnTo>
                  <a:pt x="425259" y="67792"/>
                </a:lnTo>
                <a:lnTo>
                  <a:pt x="425259" y="69875"/>
                </a:lnTo>
                <a:lnTo>
                  <a:pt x="440564" y="69875"/>
                </a:lnTo>
                <a:lnTo>
                  <a:pt x="440385" y="66296"/>
                </a:lnTo>
                <a:lnTo>
                  <a:pt x="438899" y="57786"/>
                </a:lnTo>
                <a:lnTo>
                  <a:pt x="436422" y="50670"/>
                </a:lnTo>
                <a:lnTo>
                  <a:pt x="433547" y="45923"/>
                </a:lnTo>
                <a:close/>
              </a:path>
              <a:path extrusionOk="0" h="120014" w="899160">
                <a:moveTo>
                  <a:pt x="505904" y="34899"/>
                </a:moveTo>
                <a:lnTo>
                  <a:pt x="469601" y="52189"/>
                </a:lnTo>
                <a:lnTo>
                  <a:pt x="463257" y="77101"/>
                </a:lnTo>
                <a:lnTo>
                  <a:pt x="463972" y="86642"/>
                </a:lnTo>
                <a:lnTo>
                  <a:pt x="488538" y="116614"/>
                </a:lnTo>
                <a:lnTo>
                  <a:pt x="507238" y="119367"/>
                </a:lnTo>
                <a:lnTo>
                  <a:pt x="513719" y="119088"/>
                </a:lnTo>
                <a:lnTo>
                  <a:pt x="520209" y="118251"/>
                </a:lnTo>
                <a:lnTo>
                  <a:pt x="526706" y="116854"/>
                </a:lnTo>
                <a:lnTo>
                  <a:pt x="533209" y="114896"/>
                </a:lnTo>
                <a:lnTo>
                  <a:pt x="533209" y="108356"/>
                </a:lnTo>
                <a:lnTo>
                  <a:pt x="499770" y="108356"/>
                </a:lnTo>
                <a:lnTo>
                  <a:pt x="492353" y="105587"/>
                </a:lnTo>
                <a:lnTo>
                  <a:pt x="481584" y="94526"/>
                </a:lnTo>
                <a:lnTo>
                  <a:pt x="478891" y="86867"/>
                </a:lnTo>
                <a:lnTo>
                  <a:pt x="478891" y="67424"/>
                </a:lnTo>
                <a:lnTo>
                  <a:pt x="481406" y="59804"/>
                </a:lnTo>
                <a:lnTo>
                  <a:pt x="491477" y="48691"/>
                </a:lnTo>
                <a:lnTo>
                  <a:pt x="498411" y="45923"/>
                </a:lnTo>
                <a:lnTo>
                  <a:pt x="531723" y="45923"/>
                </a:lnTo>
                <a:lnTo>
                  <a:pt x="531723" y="38773"/>
                </a:lnTo>
                <a:lnTo>
                  <a:pt x="525230" y="37080"/>
                </a:lnTo>
                <a:lnTo>
                  <a:pt x="518761" y="35869"/>
                </a:lnTo>
                <a:lnTo>
                  <a:pt x="512319" y="35142"/>
                </a:lnTo>
                <a:lnTo>
                  <a:pt x="505904" y="34899"/>
                </a:lnTo>
                <a:close/>
              </a:path>
              <a:path extrusionOk="0" h="120014" w="899160">
                <a:moveTo>
                  <a:pt x="533209" y="103365"/>
                </a:moveTo>
                <a:lnTo>
                  <a:pt x="524332" y="106692"/>
                </a:lnTo>
                <a:lnTo>
                  <a:pt x="516343" y="108356"/>
                </a:lnTo>
                <a:lnTo>
                  <a:pt x="533209" y="108356"/>
                </a:lnTo>
                <a:lnTo>
                  <a:pt x="533209" y="103365"/>
                </a:lnTo>
                <a:close/>
              </a:path>
              <a:path extrusionOk="0" h="120014" w="899160">
                <a:moveTo>
                  <a:pt x="531723" y="45923"/>
                </a:moveTo>
                <a:lnTo>
                  <a:pt x="513994" y="45923"/>
                </a:lnTo>
                <a:lnTo>
                  <a:pt x="522147" y="47624"/>
                </a:lnTo>
                <a:lnTo>
                  <a:pt x="531723" y="51053"/>
                </a:lnTo>
                <a:lnTo>
                  <a:pt x="531723" y="45923"/>
                </a:lnTo>
                <a:close/>
              </a:path>
              <a:path extrusionOk="0" h="120014" w="899160">
                <a:moveTo>
                  <a:pt x="588594" y="49568"/>
                </a:moveTo>
                <a:lnTo>
                  <a:pt x="573938" y="49568"/>
                </a:lnTo>
                <a:lnTo>
                  <a:pt x="573938" y="100507"/>
                </a:lnTo>
                <a:lnTo>
                  <a:pt x="576097" y="108635"/>
                </a:lnTo>
                <a:lnTo>
                  <a:pt x="584733" y="117220"/>
                </a:lnTo>
                <a:lnTo>
                  <a:pt x="592861" y="119367"/>
                </a:lnTo>
                <a:lnTo>
                  <a:pt x="611670" y="119367"/>
                </a:lnTo>
                <a:lnTo>
                  <a:pt x="618756" y="118719"/>
                </a:lnTo>
                <a:lnTo>
                  <a:pt x="626097" y="117436"/>
                </a:lnTo>
                <a:lnTo>
                  <a:pt x="626097" y="108356"/>
                </a:lnTo>
                <a:lnTo>
                  <a:pt x="601446" y="108356"/>
                </a:lnTo>
                <a:lnTo>
                  <a:pt x="596531" y="107238"/>
                </a:lnTo>
                <a:lnTo>
                  <a:pt x="588594" y="95554"/>
                </a:lnTo>
                <a:lnTo>
                  <a:pt x="588594" y="49568"/>
                </a:lnTo>
                <a:close/>
              </a:path>
              <a:path extrusionOk="0" h="120014" w="899160">
                <a:moveTo>
                  <a:pt x="626097" y="106273"/>
                </a:moveTo>
                <a:lnTo>
                  <a:pt x="620090" y="107657"/>
                </a:lnTo>
                <a:lnTo>
                  <a:pt x="614019" y="108356"/>
                </a:lnTo>
                <a:lnTo>
                  <a:pt x="626097" y="108356"/>
                </a:lnTo>
                <a:lnTo>
                  <a:pt x="626097" y="106273"/>
                </a:lnTo>
                <a:close/>
              </a:path>
              <a:path extrusionOk="0" h="120014" w="899160">
                <a:moveTo>
                  <a:pt x="624471" y="38557"/>
                </a:moveTo>
                <a:lnTo>
                  <a:pt x="553770" y="38557"/>
                </a:lnTo>
                <a:lnTo>
                  <a:pt x="553770" y="49568"/>
                </a:lnTo>
                <a:lnTo>
                  <a:pt x="624471" y="49568"/>
                </a:lnTo>
                <a:lnTo>
                  <a:pt x="624471" y="38557"/>
                </a:lnTo>
                <a:close/>
              </a:path>
              <a:path extrusionOk="0" h="120014" w="899160">
                <a:moveTo>
                  <a:pt x="588594" y="21132"/>
                </a:moveTo>
                <a:lnTo>
                  <a:pt x="573938" y="21132"/>
                </a:lnTo>
                <a:lnTo>
                  <a:pt x="573938" y="38557"/>
                </a:lnTo>
                <a:lnTo>
                  <a:pt x="588594" y="38557"/>
                </a:lnTo>
                <a:lnTo>
                  <a:pt x="588594" y="21132"/>
                </a:lnTo>
                <a:close/>
              </a:path>
              <a:path extrusionOk="0" h="120014" w="899160">
                <a:moveTo>
                  <a:pt x="692467" y="36690"/>
                </a:moveTo>
                <a:lnTo>
                  <a:pt x="648411" y="36690"/>
                </a:lnTo>
                <a:lnTo>
                  <a:pt x="648411" y="47701"/>
                </a:lnTo>
                <a:lnTo>
                  <a:pt x="677811" y="47701"/>
                </a:lnTo>
                <a:lnTo>
                  <a:pt x="677811" y="117500"/>
                </a:lnTo>
                <a:lnTo>
                  <a:pt x="692467" y="117500"/>
                </a:lnTo>
                <a:lnTo>
                  <a:pt x="692467" y="36690"/>
                </a:lnTo>
                <a:close/>
              </a:path>
              <a:path extrusionOk="0" h="120014" w="899160">
                <a:moveTo>
                  <a:pt x="694321" y="0"/>
                </a:moveTo>
                <a:lnTo>
                  <a:pt x="675944" y="0"/>
                </a:lnTo>
                <a:lnTo>
                  <a:pt x="675944" y="18376"/>
                </a:lnTo>
                <a:lnTo>
                  <a:pt x="694321" y="18376"/>
                </a:lnTo>
                <a:lnTo>
                  <a:pt x="694321" y="0"/>
                </a:lnTo>
                <a:close/>
              </a:path>
              <a:path extrusionOk="0" h="120014" w="899160">
                <a:moveTo>
                  <a:pt x="774420" y="34899"/>
                </a:moveTo>
                <a:lnTo>
                  <a:pt x="738865" y="59543"/>
                </a:lnTo>
                <a:lnTo>
                  <a:pt x="736320" y="77101"/>
                </a:lnTo>
                <a:lnTo>
                  <a:pt x="736954" y="86431"/>
                </a:lnTo>
                <a:lnTo>
                  <a:pt x="766002" y="118662"/>
                </a:lnTo>
                <a:lnTo>
                  <a:pt x="774420" y="119367"/>
                </a:lnTo>
                <a:lnTo>
                  <a:pt x="782833" y="118662"/>
                </a:lnTo>
                <a:lnTo>
                  <a:pt x="790295" y="116547"/>
                </a:lnTo>
                <a:lnTo>
                  <a:pt x="796805" y="113023"/>
                </a:lnTo>
                <a:lnTo>
                  <a:pt x="802060" y="108356"/>
                </a:lnTo>
                <a:lnTo>
                  <a:pt x="767372" y="108356"/>
                </a:lnTo>
                <a:lnTo>
                  <a:pt x="761860" y="105600"/>
                </a:lnTo>
                <a:lnTo>
                  <a:pt x="753922" y="94589"/>
                </a:lnTo>
                <a:lnTo>
                  <a:pt x="751941" y="86918"/>
                </a:lnTo>
                <a:lnTo>
                  <a:pt x="751941" y="67322"/>
                </a:lnTo>
                <a:lnTo>
                  <a:pt x="753922" y="59689"/>
                </a:lnTo>
                <a:lnTo>
                  <a:pt x="761860" y="48666"/>
                </a:lnTo>
                <a:lnTo>
                  <a:pt x="767372" y="45923"/>
                </a:lnTo>
                <a:lnTo>
                  <a:pt x="802074" y="45923"/>
                </a:lnTo>
                <a:lnTo>
                  <a:pt x="796805" y="41243"/>
                </a:lnTo>
                <a:lnTo>
                  <a:pt x="790295" y="37718"/>
                </a:lnTo>
                <a:lnTo>
                  <a:pt x="782833" y="35604"/>
                </a:lnTo>
                <a:lnTo>
                  <a:pt x="774420" y="34899"/>
                </a:lnTo>
                <a:close/>
              </a:path>
              <a:path extrusionOk="0" h="120014" w="899160">
                <a:moveTo>
                  <a:pt x="802074" y="45923"/>
                </a:moveTo>
                <a:lnTo>
                  <a:pt x="781456" y="45923"/>
                </a:lnTo>
                <a:lnTo>
                  <a:pt x="786968" y="48666"/>
                </a:lnTo>
                <a:lnTo>
                  <a:pt x="794905" y="59689"/>
                </a:lnTo>
                <a:lnTo>
                  <a:pt x="796886" y="67322"/>
                </a:lnTo>
                <a:lnTo>
                  <a:pt x="796886" y="86918"/>
                </a:lnTo>
                <a:lnTo>
                  <a:pt x="794905" y="94589"/>
                </a:lnTo>
                <a:lnTo>
                  <a:pt x="786968" y="105600"/>
                </a:lnTo>
                <a:lnTo>
                  <a:pt x="781456" y="108356"/>
                </a:lnTo>
                <a:lnTo>
                  <a:pt x="802060" y="108356"/>
                </a:lnTo>
                <a:lnTo>
                  <a:pt x="812520" y="77101"/>
                </a:lnTo>
                <a:lnTo>
                  <a:pt x="811885" y="67797"/>
                </a:lnTo>
                <a:lnTo>
                  <a:pt x="809979" y="59543"/>
                </a:lnTo>
                <a:lnTo>
                  <a:pt x="806803" y="52337"/>
                </a:lnTo>
                <a:lnTo>
                  <a:pt x="802360" y="46177"/>
                </a:lnTo>
                <a:lnTo>
                  <a:pt x="802074" y="45923"/>
                </a:lnTo>
                <a:close/>
              </a:path>
              <a:path extrusionOk="0" h="120014" w="899160">
                <a:moveTo>
                  <a:pt x="848144" y="36690"/>
                </a:moveTo>
                <a:lnTo>
                  <a:pt x="833488" y="36690"/>
                </a:lnTo>
                <a:lnTo>
                  <a:pt x="833488" y="117500"/>
                </a:lnTo>
                <a:lnTo>
                  <a:pt x="848144" y="117500"/>
                </a:lnTo>
                <a:lnTo>
                  <a:pt x="848144" y="64668"/>
                </a:lnTo>
                <a:lnTo>
                  <a:pt x="854107" y="57734"/>
                </a:lnTo>
                <a:lnTo>
                  <a:pt x="859939" y="52781"/>
                </a:lnTo>
                <a:lnTo>
                  <a:pt x="861694" y="51866"/>
                </a:lnTo>
                <a:lnTo>
                  <a:pt x="848144" y="51866"/>
                </a:lnTo>
                <a:lnTo>
                  <a:pt x="848144" y="36690"/>
                </a:lnTo>
                <a:close/>
              </a:path>
              <a:path extrusionOk="0" h="120014" w="899160">
                <a:moveTo>
                  <a:pt x="896508" y="48818"/>
                </a:moveTo>
                <a:lnTo>
                  <a:pt x="875830" y="48818"/>
                </a:lnTo>
                <a:lnTo>
                  <a:pt x="879119" y="50152"/>
                </a:lnTo>
                <a:lnTo>
                  <a:pt x="883031" y="55460"/>
                </a:lnTo>
                <a:lnTo>
                  <a:pt x="884008" y="59931"/>
                </a:lnTo>
                <a:lnTo>
                  <a:pt x="884008" y="117500"/>
                </a:lnTo>
                <a:lnTo>
                  <a:pt x="898677" y="117500"/>
                </a:lnTo>
                <a:lnTo>
                  <a:pt x="898677" y="62217"/>
                </a:lnTo>
                <a:lnTo>
                  <a:pt x="897239" y="50265"/>
                </a:lnTo>
                <a:lnTo>
                  <a:pt x="896508" y="48818"/>
                </a:lnTo>
                <a:close/>
              </a:path>
              <a:path extrusionOk="0" h="120014" w="899160">
                <a:moveTo>
                  <a:pt x="875677" y="34899"/>
                </a:moveTo>
                <a:lnTo>
                  <a:pt x="867426" y="35961"/>
                </a:lnTo>
                <a:lnTo>
                  <a:pt x="860086" y="39144"/>
                </a:lnTo>
                <a:lnTo>
                  <a:pt x="853658" y="44447"/>
                </a:lnTo>
                <a:lnTo>
                  <a:pt x="848144" y="51866"/>
                </a:lnTo>
                <a:lnTo>
                  <a:pt x="861694" y="51866"/>
                </a:lnTo>
                <a:lnTo>
                  <a:pt x="865642" y="49809"/>
                </a:lnTo>
                <a:lnTo>
                  <a:pt x="871219" y="48818"/>
                </a:lnTo>
                <a:lnTo>
                  <a:pt x="896508" y="48818"/>
                </a:lnTo>
                <a:lnTo>
                  <a:pt x="892925" y="41729"/>
                </a:lnTo>
                <a:lnTo>
                  <a:pt x="885738" y="36606"/>
                </a:lnTo>
                <a:lnTo>
                  <a:pt x="875677" y="34899"/>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69" name="Google Shape;2469;p194"/>
          <p:cNvSpPr/>
          <p:nvPr/>
        </p:nvSpPr>
        <p:spPr>
          <a:xfrm>
            <a:off x="2044826" y="3063290"/>
            <a:ext cx="528320" cy="125095"/>
          </a:xfrm>
          <a:custGeom>
            <a:rect b="b" l="l" r="r" t="t"/>
            <a:pathLst>
              <a:path extrusionOk="0" h="125094" w="528319">
                <a:moveTo>
                  <a:pt x="42646" y="12865"/>
                </a:moveTo>
                <a:lnTo>
                  <a:pt x="6343" y="30153"/>
                </a:lnTo>
                <a:lnTo>
                  <a:pt x="0" y="55054"/>
                </a:lnTo>
                <a:lnTo>
                  <a:pt x="714" y="64601"/>
                </a:lnTo>
                <a:lnTo>
                  <a:pt x="25276" y="94573"/>
                </a:lnTo>
                <a:lnTo>
                  <a:pt x="43980" y="97332"/>
                </a:lnTo>
                <a:lnTo>
                  <a:pt x="50459" y="97052"/>
                </a:lnTo>
                <a:lnTo>
                  <a:pt x="56946" y="96212"/>
                </a:lnTo>
                <a:lnTo>
                  <a:pt x="63443" y="94814"/>
                </a:lnTo>
                <a:lnTo>
                  <a:pt x="69951" y="92862"/>
                </a:lnTo>
                <a:lnTo>
                  <a:pt x="69951" y="86309"/>
                </a:lnTo>
                <a:lnTo>
                  <a:pt x="36512" y="86309"/>
                </a:lnTo>
                <a:lnTo>
                  <a:pt x="29083" y="83553"/>
                </a:lnTo>
                <a:lnTo>
                  <a:pt x="18326" y="72491"/>
                </a:lnTo>
                <a:lnTo>
                  <a:pt x="15633" y="64833"/>
                </a:lnTo>
                <a:lnTo>
                  <a:pt x="15633" y="45389"/>
                </a:lnTo>
                <a:lnTo>
                  <a:pt x="18148" y="37769"/>
                </a:lnTo>
                <a:lnTo>
                  <a:pt x="28219" y="26657"/>
                </a:lnTo>
                <a:lnTo>
                  <a:pt x="35153" y="23876"/>
                </a:lnTo>
                <a:lnTo>
                  <a:pt x="68465" y="23876"/>
                </a:lnTo>
                <a:lnTo>
                  <a:pt x="68465" y="16738"/>
                </a:lnTo>
                <a:lnTo>
                  <a:pt x="61965" y="15045"/>
                </a:lnTo>
                <a:lnTo>
                  <a:pt x="55494" y="13835"/>
                </a:lnTo>
                <a:lnTo>
                  <a:pt x="49054" y="13107"/>
                </a:lnTo>
                <a:lnTo>
                  <a:pt x="42646" y="12865"/>
                </a:lnTo>
                <a:close/>
              </a:path>
              <a:path extrusionOk="0" h="125094" w="528319">
                <a:moveTo>
                  <a:pt x="69951" y="81330"/>
                </a:moveTo>
                <a:lnTo>
                  <a:pt x="61074" y="84658"/>
                </a:lnTo>
                <a:lnTo>
                  <a:pt x="53086" y="86309"/>
                </a:lnTo>
                <a:lnTo>
                  <a:pt x="69951" y="86309"/>
                </a:lnTo>
                <a:lnTo>
                  <a:pt x="69951" y="81330"/>
                </a:lnTo>
                <a:close/>
              </a:path>
              <a:path extrusionOk="0" h="125094" w="528319">
                <a:moveTo>
                  <a:pt x="68465" y="23876"/>
                </a:moveTo>
                <a:lnTo>
                  <a:pt x="50723" y="23876"/>
                </a:lnTo>
                <a:lnTo>
                  <a:pt x="58889" y="25590"/>
                </a:lnTo>
                <a:lnTo>
                  <a:pt x="68465" y="29019"/>
                </a:lnTo>
                <a:lnTo>
                  <a:pt x="68465" y="23876"/>
                </a:lnTo>
                <a:close/>
              </a:path>
              <a:path extrusionOk="0" h="125094" w="528319">
                <a:moveTo>
                  <a:pt x="107518" y="14655"/>
                </a:moveTo>
                <a:lnTo>
                  <a:pt x="92862" y="14655"/>
                </a:lnTo>
                <a:lnTo>
                  <a:pt x="92862" y="95465"/>
                </a:lnTo>
                <a:lnTo>
                  <a:pt x="107518" y="95465"/>
                </a:lnTo>
                <a:lnTo>
                  <a:pt x="107518" y="42633"/>
                </a:lnTo>
                <a:lnTo>
                  <a:pt x="113481" y="35699"/>
                </a:lnTo>
                <a:lnTo>
                  <a:pt x="119311" y="30746"/>
                </a:lnTo>
                <a:lnTo>
                  <a:pt x="121065" y="29832"/>
                </a:lnTo>
                <a:lnTo>
                  <a:pt x="107518" y="29832"/>
                </a:lnTo>
                <a:lnTo>
                  <a:pt x="107518" y="14655"/>
                </a:lnTo>
                <a:close/>
              </a:path>
              <a:path extrusionOk="0" h="125094" w="528319">
                <a:moveTo>
                  <a:pt x="155872" y="26784"/>
                </a:moveTo>
                <a:lnTo>
                  <a:pt x="135191" y="26784"/>
                </a:lnTo>
                <a:lnTo>
                  <a:pt x="138480" y="28105"/>
                </a:lnTo>
                <a:lnTo>
                  <a:pt x="142405" y="33413"/>
                </a:lnTo>
                <a:lnTo>
                  <a:pt x="143383" y="37896"/>
                </a:lnTo>
                <a:lnTo>
                  <a:pt x="143383" y="95465"/>
                </a:lnTo>
                <a:lnTo>
                  <a:pt x="158038" y="95465"/>
                </a:lnTo>
                <a:lnTo>
                  <a:pt x="158038" y="40182"/>
                </a:lnTo>
                <a:lnTo>
                  <a:pt x="156602" y="28231"/>
                </a:lnTo>
                <a:lnTo>
                  <a:pt x="155872" y="26784"/>
                </a:lnTo>
                <a:close/>
              </a:path>
              <a:path extrusionOk="0" h="125094" w="528319">
                <a:moveTo>
                  <a:pt x="135051" y="12865"/>
                </a:moveTo>
                <a:lnTo>
                  <a:pt x="126800" y="13924"/>
                </a:lnTo>
                <a:lnTo>
                  <a:pt x="119460" y="17105"/>
                </a:lnTo>
                <a:lnTo>
                  <a:pt x="113032" y="22407"/>
                </a:lnTo>
                <a:lnTo>
                  <a:pt x="107518" y="29832"/>
                </a:lnTo>
                <a:lnTo>
                  <a:pt x="121065" y="29832"/>
                </a:lnTo>
                <a:lnTo>
                  <a:pt x="125011" y="27774"/>
                </a:lnTo>
                <a:lnTo>
                  <a:pt x="130581" y="26784"/>
                </a:lnTo>
                <a:lnTo>
                  <a:pt x="155872" y="26784"/>
                </a:lnTo>
                <a:lnTo>
                  <a:pt x="152293" y="19694"/>
                </a:lnTo>
                <a:lnTo>
                  <a:pt x="145110" y="14572"/>
                </a:lnTo>
                <a:lnTo>
                  <a:pt x="135051" y="12865"/>
                </a:lnTo>
                <a:close/>
              </a:path>
              <a:path extrusionOk="0" h="125094" w="528319">
                <a:moveTo>
                  <a:pt x="252869" y="0"/>
                </a:moveTo>
                <a:lnTo>
                  <a:pt x="188353" y="0"/>
                </a:lnTo>
                <a:lnTo>
                  <a:pt x="188353" y="95465"/>
                </a:lnTo>
                <a:lnTo>
                  <a:pt x="256286" y="95465"/>
                </a:lnTo>
                <a:lnTo>
                  <a:pt x="256286" y="84455"/>
                </a:lnTo>
                <a:lnTo>
                  <a:pt x="203009" y="84455"/>
                </a:lnTo>
                <a:lnTo>
                  <a:pt x="203009" y="50965"/>
                </a:lnTo>
                <a:lnTo>
                  <a:pt x="245275" y="50965"/>
                </a:lnTo>
                <a:lnTo>
                  <a:pt x="245275" y="39954"/>
                </a:lnTo>
                <a:lnTo>
                  <a:pt x="203009" y="39954"/>
                </a:lnTo>
                <a:lnTo>
                  <a:pt x="203009" y="11010"/>
                </a:lnTo>
                <a:lnTo>
                  <a:pt x="252869" y="11010"/>
                </a:lnTo>
                <a:lnTo>
                  <a:pt x="252869" y="0"/>
                </a:lnTo>
                <a:close/>
              </a:path>
              <a:path extrusionOk="0" h="125094" w="528319">
                <a:moveTo>
                  <a:pt x="283514" y="14655"/>
                </a:moveTo>
                <a:lnTo>
                  <a:pt x="270637" y="14655"/>
                </a:lnTo>
                <a:lnTo>
                  <a:pt x="270637" y="95465"/>
                </a:lnTo>
                <a:lnTo>
                  <a:pt x="283514" y="95465"/>
                </a:lnTo>
                <a:lnTo>
                  <a:pt x="283573" y="43307"/>
                </a:lnTo>
                <a:lnTo>
                  <a:pt x="285648" y="38392"/>
                </a:lnTo>
                <a:lnTo>
                  <a:pt x="288137" y="34163"/>
                </a:lnTo>
                <a:lnTo>
                  <a:pt x="291772" y="29832"/>
                </a:lnTo>
                <a:lnTo>
                  <a:pt x="283514" y="29832"/>
                </a:lnTo>
                <a:lnTo>
                  <a:pt x="283514" y="14655"/>
                </a:lnTo>
                <a:close/>
              </a:path>
              <a:path extrusionOk="0" h="125094" w="528319">
                <a:moveTo>
                  <a:pt x="314815" y="25666"/>
                </a:moveTo>
                <a:lnTo>
                  <a:pt x="300329" y="25666"/>
                </a:lnTo>
                <a:lnTo>
                  <a:pt x="301612" y="26593"/>
                </a:lnTo>
                <a:lnTo>
                  <a:pt x="302907" y="30314"/>
                </a:lnTo>
                <a:lnTo>
                  <a:pt x="303225" y="34023"/>
                </a:lnTo>
                <a:lnTo>
                  <a:pt x="303225" y="95465"/>
                </a:lnTo>
                <a:lnTo>
                  <a:pt x="316103" y="95465"/>
                </a:lnTo>
                <a:lnTo>
                  <a:pt x="316103" y="43307"/>
                </a:lnTo>
                <a:lnTo>
                  <a:pt x="321513" y="31445"/>
                </a:lnTo>
                <a:lnTo>
                  <a:pt x="322880" y="29832"/>
                </a:lnTo>
                <a:lnTo>
                  <a:pt x="315582" y="29832"/>
                </a:lnTo>
                <a:lnTo>
                  <a:pt x="314815" y="25666"/>
                </a:lnTo>
                <a:close/>
              </a:path>
              <a:path extrusionOk="0" h="125094" w="528319">
                <a:moveTo>
                  <a:pt x="348214" y="25514"/>
                </a:moveTo>
                <a:lnTo>
                  <a:pt x="332994" y="25514"/>
                </a:lnTo>
                <a:lnTo>
                  <a:pt x="334213" y="26314"/>
                </a:lnTo>
                <a:lnTo>
                  <a:pt x="335495" y="29489"/>
                </a:lnTo>
                <a:lnTo>
                  <a:pt x="335711" y="31445"/>
                </a:lnTo>
                <a:lnTo>
                  <a:pt x="335826" y="95465"/>
                </a:lnTo>
                <a:lnTo>
                  <a:pt x="348703" y="95465"/>
                </a:lnTo>
                <a:lnTo>
                  <a:pt x="348703" y="28067"/>
                </a:lnTo>
                <a:lnTo>
                  <a:pt x="348214" y="25514"/>
                </a:lnTo>
                <a:close/>
              </a:path>
              <a:path extrusionOk="0" h="125094" w="528319">
                <a:moveTo>
                  <a:pt x="308813" y="12865"/>
                </a:moveTo>
                <a:lnTo>
                  <a:pt x="295808" y="12865"/>
                </a:lnTo>
                <a:lnTo>
                  <a:pt x="289814" y="18516"/>
                </a:lnTo>
                <a:lnTo>
                  <a:pt x="283514" y="29832"/>
                </a:lnTo>
                <a:lnTo>
                  <a:pt x="291772" y="29832"/>
                </a:lnTo>
                <a:lnTo>
                  <a:pt x="293839" y="27368"/>
                </a:lnTo>
                <a:lnTo>
                  <a:pt x="296316" y="25666"/>
                </a:lnTo>
                <a:lnTo>
                  <a:pt x="314815" y="25666"/>
                </a:lnTo>
                <a:lnTo>
                  <a:pt x="313499" y="18516"/>
                </a:lnTo>
                <a:lnTo>
                  <a:pt x="308813" y="12865"/>
                </a:lnTo>
                <a:close/>
              </a:path>
              <a:path extrusionOk="0" h="125094" w="528319">
                <a:moveTo>
                  <a:pt x="339318" y="12865"/>
                </a:moveTo>
                <a:lnTo>
                  <a:pt x="327317" y="12865"/>
                </a:lnTo>
                <a:lnTo>
                  <a:pt x="321259" y="18516"/>
                </a:lnTo>
                <a:lnTo>
                  <a:pt x="316103" y="29832"/>
                </a:lnTo>
                <a:lnTo>
                  <a:pt x="322880" y="29832"/>
                </a:lnTo>
                <a:lnTo>
                  <a:pt x="326542" y="25514"/>
                </a:lnTo>
                <a:lnTo>
                  <a:pt x="348214" y="25514"/>
                </a:lnTo>
                <a:lnTo>
                  <a:pt x="347560" y="22110"/>
                </a:lnTo>
                <a:lnTo>
                  <a:pt x="342988" y="14719"/>
                </a:lnTo>
                <a:lnTo>
                  <a:pt x="339318" y="12865"/>
                </a:lnTo>
                <a:close/>
              </a:path>
              <a:path extrusionOk="0" h="125094" w="528319">
                <a:moveTo>
                  <a:pt x="384657" y="14655"/>
                </a:moveTo>
                <a:lnTo>
                  <a:pt x="370001" y="14655"/>
                </a:lnTo>
                <a:lnTo>
                  <a:pt x="370001" y="124866"/>
                </a:lnTo>
                <a:lnTo>
                  <a:pt x="384657" y="124866"/>
                </a:lnTo>
                <a:lnTo>
                  <a:pt x="384657" y="86309"/>
                </a:lnTo>
                <a:lnTo>
                  <a:pt x="398157" y="86309"/>
                </a:lnTo>
                <a:lnTo>
                  <a:pt x="391452" y="82638"/>
                </a:lnTo>
                <a:lnTo>
                  <a:pt x="384657" y="75298"/>
                </a:lnTo>
                <a:lnTo>
                  <a:pt x="384657" y="40843"/>
                </a:lnTo>
                <a:lnTo>
                  <a:pt x="390219" y="34075"/>
                </a:lnTo>
                <a:lnTo>
                  <a:pt x="395267" y="29832"/>
                </a:lnTo>
                <a:lnTo>
                  <a:pt x="384657" y="29832"/>
                </a:lnTo>
                <a:lnTo>
                  <a:pt x="384657" y="14655"/>
                </a:lnTo>
                <a:close/>
              </a:path>
              <a:path extrusionOk="0" h="125094" w="528319">
                <a:moveTo>
                  <a:pt x="433906" y="25374"/>
                </a:moveTo>
                <a:lnTo>
                  <a:pt x="408025" y="25374"/>
                </a:lnTo>
                <a:lnTo>
                  <a:pt x="415483" y="27160"/>
                </a:lnTo>
                <a:lnTo>
                  <a:pt x="420809" y="32518"/>
                </a:lnTo>
                <a:lnTo>
                  <a:pt x="424004" y="41448"/>
                </a:lnTo>
                <a:lnTo>
                  <a:pt x="425069" y="53949"/>
                </a:lnTo>
                <a:lnTo>
                  <a:pt x="425069" y="64160"/>
                </a:lnTo>
                <a:lnTo>
                  <a:pt x="423291" y="72110"/>
                </a:lnTo>
                <a:lnTo>
                  <a:pt x="416204" y="83477"/>
                </a:lnTo>
                <a:lnTo>
                  <a:pt x="411200" y="86309"/>
                </a:lnTo>
                <a:lnTo>
                  <a:pt x="384657" y="86309"/>
                </a:lnTo>
                <a:lnTo>
                  <a:pt x="390715" y="93649"/>
                </a:lnTo>
                <a:lnTo>
                  <a:pt x="398081" y="97332"/>
                </a:lnTo>
                <a:lnTo>
                  <a:pt x="406755" y="97332"/>
                </a:lnTo>
                <a:lnTo>
                  <a:pt x="438346" y="70556"/>
                </a:lnTo>
                <a:lnTo>
                  <a:pt x="440690" y="52374"/>
                </a:lnTo>
                <a:lnTo>
                  <a:pt x="440194" y="43709"/>
                </a:lnTo>
                <a:lnTo>
                  <a:pt x="438708" y="36002"/>
                </a:lnTo>
                <a:lnTo>
                  <a:pt x="436223" y="29241"/>
                </a:lnTo>
                <a:lnTo>
                  <a:pt x="433906" y="25374"/>
                </a:lnTo>
                <a:close/>
              </a:path>
              <a:path extrusionOk="0" h="125094" w="528319">
                <a:moveTo>
                  <a:pt x="420255" y="12865"/>
                </a:moveTo>
                <a:lnTo>
                  <a:pt x="411073" y="12865"/>
                </a:lnTo>
                <a:lnTo>
                  <a:pt x="403508" y="13924"/>
                </a:lnTo>
                <a:lnTo>
                  <a:pt x="396584" y="17105"/>
                </a:lnTo>
                <a:lnTo>
                  <a:pt x="390301" y="22407"/>
                </a:lnTo>
                <a:lnTo>
                  <a:pt x="384657" y="29832"/>
                </a:lnTo>
                <a:lnTo>
                  <a:pt x="395267" y="29832"/>
                </a:lnTo>
                <a:lnTo>
                  <a:pt x="395970" y="29241"/>
                </a:lnTo>
                <a:lnTo>
                  <a:pt x="401906" y="26341"/>
                </a:lnTo>
                <a:lnTo>
                  <a:pt x="408025" y="25374"/>
                </a:lnTo>
                <a:lnTo>
                  <a:pt x="433906" y="25374"/>
                </a:lnTo>
                <a:lnTo>
                  <a:pt x="432765" y="23469"/>
                </a:lnTo>
                <a:lnTo>
                  <a:pt x="427482" y="16395"/>
                </a:lnTo>
                <a:lnTo>
                  <a:pt x="420255" y="12865"/>
                </a:lnTo>
                <a:close/>
              </a:path>
              <a:path extrusionOk="0" h="125094" w="528319">
                <a:moveTo>
                  <a:pt x="463562" y="78943"/>
                </a:moveTo>
                <a:lnTo>
                  <a:pt x="463562" y="92189"/>
                </a:lnTo>
                <a:lnTo>
                  <a:pt x="471366" y="94439"/>
                </a:lnTo>
                <a:lnTo>
                  <a:pt x="478928" y="96046"/>
                </a:lnTo>
                <a:lnTo>
                  <a:pt x="486249" y="97011"/>
                </a:lnTo>
                <a:lnTo>
                  <a:pt x="493331" y="97332"/>
                </a:lnTo>
                <a:lnTo>
                  <a:pt x="500889" y="96906"/>
                </a:lnTo>
                <a:lnTo>
                  <a:pt x="507638" y="95627"/>
                </a:lnTo>
                <a:lnTo>
                  <a:pt x="513576" y="93496"/>
                </a:lnTo>
                <a:lnTo>
                  <a:pt x="518706" y="90512"/>
                </a:lnTo>
                <a:lnTo>
                  <a:pt x="524546" y="86309"/>
                </a:lnTo>
                <a:lnTo>
                  <a:pt x="493026" y="86309"/>
                </a:lnTo>
                <a:lnTo>
                  <a:pt x="486526" y="85849"/>
                </a:lnTo>
                <a:lnTo>
                  <a:pt x="479447" y="84469"/>
                </a:lnTo>
                <a:lnTo>
                  <a:pt x="471791" y="82167"/>
                </a:lnTo>
                <a:lnTo>
                  <a:pt x="463562" y="78943"/>
                </a:lnTo>
                <a:close/>
              </a:path>
              <a:path extrusionOk="0" h="125094" w="528319">
                <a:moveTo>
                  <a:pt x="497420" y="12865"/>
                </a:moveTo>
                <a:lnTo>
                  <a:pt x="487299" y="12865"/>
                </a:lnTo>
                <a:lnTo>
                  <a:pt x="479475" y="14871"/>
                </a:lnTo>
                <a:lnTo>
                  <a:pt x="468414" y="22910"/>
                </a:lnTo>
                <a:lnTo>
                  <a:pt x="465645" y="28587"/>
                </a:lnTo>
                <a:lnTo>
                  <a:pt x="465645" y="35941"/>
                </a:lnTo>
                <a:lnTo>
                  <a:pt x="509003" y="65036"/>
                </a:lnTo>
                <a:lnTo>
                  <a:pt x="513638" y="68872"/>
                </a:lnTo>
                <a:lnTo>
                  <a:pt x="513638" y="77254"/>
                </a:lnTo>
                <a:lnTo>
                  <a:pt x="511695" y="80302"/>
                </a:lnTo>
                <a:lnTo>
                  <a:pt x="503910" y="85115"/>
                </a:lnTo>
                <a:lnTo>
                  <a:pt x="498983" y="86309"/>
                </a:lnTo>
                <a:lnTo>
                  <a:pt x="524546" y="86309"/>
                </a:lnTo>
                <a:lnTo>
                  <a:pt x="525005" y="85979"/>
                </a:lnTo>
                <a:lnTo>
                  <a:pt x="528154" y="79895"/>
                </a:lnTo>
                <a:lnTo>
                  <a:pt x="528154" y="66992"/>
                </a:lnTo>
                <a:lnTo>
                  <a:pt x="526681" y="62712"/>
                </a:lnTo>
                <a:lnTo>
                  <a:pt x="520776" y="56108"/>
                </a:lnTo>
                <a:lnTo>
                  <a:pt x="515924" y="53276"/>
                </a:lnTo>
                <a:lnTo>
                  <a:pt x="483349" y="41884"/>
                </a:lnTo>
                <a:lnTo>
                  <a:pt x="479704" y="38620"/>
                </a:lnTo>
                <a:lnTo>
                  <a:pt x="479704" y="31318"/>
                </a:lnTo>
                <a:lnTo>
                  <a:pt x="481304" y="28714"/>
                </a:lnTo>
                <a:lnTo>
                  <a:pt x="487705" y="24853"/>
                </a:lnTo>
                <a:lnTo>
                  <a:pt x="491985" y="23876"/>
                </a:lnTo>
                <a:lnTo>
                  <a:pt x="523836" y="23876"/>
                </a:lnTo>
                <a:lnTo>
                  <a:pt x="523836" y="16370"/>
                </a:lnTo>
                <a:lnTo>
                  <a:pt x="516548" y="14836"/>
                </a:lnTo>
                <a:lnTo>
                  <a:pt x="509714" y="13741"/>
                </a:lnTo>
                <a:lnTo>
                  <a:pt x="503337" y="13084"/>
                </a:lnTo>
                <a:lnTo>
                  <a:pt x="497420" y="12865"/>
                </a:lnTo>
                <a:close/>
              </a:path>
              <a:path extrusionOk="0" h="125094" w="528319">
                <a:moveTo>
                  <a:pt x="523836" y="23876"/>
                </a:moveTo>
                <a:lnTo>
                  <a:pt x="497344" y="23876"/>
                </a:lnTo>
                <a:lnTo>
                  <a:pt x="503493" y="24151"/>
                </a:lnTo>
                <a:lnTo>
                  <a:pt x="509957" y="24977"/>
                </a:lnTo>
                <a:lnTo>
                  <a:pt x="516738" y="26351"/>
                </a:lnTo>
                <a:lnTo>
                  <a:pt x="523836" y="28270"/>
                </a:lnTo>
                <a:lnTo>
                  <a:pt x="523836" y="23876"/>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0" name="Google Shape;2470;p194"/>
          <p:cNvSpPr/>
          <p:nvPr/>
        </p:nvSpPr>
        <p:spPr>
          <a:xfrm>
            <a:off x="2683751" y="3099079"/>
            <a:ext cx="79375" cy="38735"/>
          </a:xfrm>
          <a:custGeom>
            <a:rect b="b" l="l" r="r" t="t"/>
            <a:pathLst>
              <a:path extrusionOk="0" h="38735" w="79375">
                <a:moveTo>
                  <a:pt x="78955" y="27533"/>
                </a:moveTo>
                <a:lnTo>
                  <a:pt x="0" y="27533"/>
                </a:lnTo>
                <a:lnTo>
                  <a:pt x="0" y="38544"/>
                </a:lnTo>
                <a:lnTo>
                  <a:pt x="78955" y="38544"/>
                </a:lnTo>
                <a:lnTo>
                  <a:pt x="78955" y="27533"/>
                </a:lnTo>
                <a:close/>
              </a:path>
              <a:path extrusionOk="0" h="38735" w="79375">
                <a:moveTo>
                  <a:pt x="78955" y="0"/>
                </a:moveTo>
                <a:lnTo>
                  <a:pt x="0" y="0"/>
                </a:lnTo>
                <a:lnTo>
                  <a:pt x="0" y="11010"/>
                </a:lnTo>
                <a:lnTo>
                  <a:pt x="78955" y="11010"/>
                </a:lnTo>
                <a:lnTo>
                  <a:pt x="7895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1" name="Google Shape;2471;p194"/>
          <p:cNvSpPr/>
          <p:nvPr/>
        </p:nvSpPr>
        <p:spPr>
          <a:xfrm>
            <a:off x="2871431" y="3041256"/>
            <a:ext cx="2810255" cy="1487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2" name="Google Shape;2472;p194"/>
          <p:cNvSpPr/>
          <p:nvPr/>
        </p:nvSpPr>
        <p:spPr>
          <a:xfrm>
            <a:off x="1030437" y="3407016"/>
            <a:ext cx="1458950" cy="11935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3" name="Google Shape;2473;p194"/>
          <p:cNvSpPr/>
          <p:nvPr/>
        </p:nvSpPr>
        <p:spPr>
          <a:xfrm>
            <a:off x="2595359" y="3407016"/>
            <a:ext cx="346710" cy="119380"/>
          </a:xfrm>
          <a:custGeom>
            <a:rect b="b" l="l" r="r" t="t"/>
            <a:pathLst>
              <a:path extrusionOk="0" h="119379" w="346710">
                <a:moveTo>
                  <a:pt x="42608" y="34899"/>
                </a:moveTo>
                <a:lnTo>
                  <a:pt x="33934" y="34899"/>
                </a:lnTo>
                <a:lnTo>
                  <a:pt x="26705" y="35673"/>
                </a:lnTo>
                <a:lnTo>
                  <a:pt x="585" y="70208"/>
                </a:lnTo>
                <a:lnTo>
                  <a:pt x="0" y="79768"/>
                </a:lnTo>
                <a:lnTo>
                  <a:pt x="495" y="88443"/>
                </a:lnTo>
                <a:lnTo>
                  <a:pt x="20408" y="119354"/>
                </a:lnTo>
                <a:lnTo>
                  <a:pt x="29540" y="119354"/>
                </a:lnTo>
                <a:lnTo>
                  <a:pt x="37112" y="118290"/>
                </a:lnTo>
                <a:lnTo>
                  <a:pt x="44053" y="115096"/>
                </a:lnTo>
                <a:lnTo>
                  <a:pt x="50360" y="109774"/>
                </a:lnTo>
                <a:lnTo>
                  <a:pt x="52581" y="106857"/>
                </a:lnTo>
                <a:lnTo>
                  <a:pt x="32664" y="106857"/>
                </a:lnTo>
                <a:lnTo>
                  <a:pt x="25211" y="105074"/>
                </a:lnTo>
                <a:lnTo>
                  <a:pt x="19885" y="99723"/>
                </a:lnTo>
                <a:lnTo>
                  <a:pt x="16687" y="90805"/>
                </a:lnTo>
                <a:lnTo>
                  <a:pt x="15744" y="79768"/>
                </a:lnTo>
                <a:lnTo>
                  <a:pt x="15621" y="68046"/>
                </a:lnTo>
                <a:lnTo>
                  <a:pt x="17399" y="60071"/>
                </a:lnTo>
                <a:lnTo>
                  <a:pt x="24498" y="48742"/>
                </a:lnTo>
                <a:lnTo>
                  <a:pt x="29489" y="45910"/>
                </a:lnTo>
                <a:lnTo>
                  <a:pt x="56032" y="45910"/>
                </a:lnTo>
                <a:lnTo>
                  <a:pt x="49974" y="38569"/>
                </a:lnTo>
                <a:lnTo>
                  <a:pt x="42608" y="34899"/>
                </a:lnTo>
                <a:close/>
              </a:path>
              <a:path extrusionOk="0" h="119379" w="346710">
                <a:moveTo>
                  <a:pt x="70688" y="102323"/>
                </a:moveTo>
                <a:lnTo>
                  <a:pt x="56032" y="102323"/>
                </a:lnTo>
                <a:lnTo>
                  <a:pt x="56032" y="117500"/>
                </a:lnTo>
                <a:lnTo>
                  <a:pt x="70688" y="117500"/>
                </a:lnTo>
                <a:lnTo>
                  <a:pt x="70688" y="102323"/>
                </a:lnTo>
                <a:close/>
              </a:path>
              <a:path extrusionOk="0" h="119379" w="346710">
                <a:moveTo>
                  <a:pt x="70688" y="0"/>
                </a:moveTo>
                <a:lnTo>
                  <a:pt x="56032" y="0"/>
                </a:lnTo>
                <a:lnTo>
                  <a:pt x="56032" y="45910"/>
                </a:lnTo>
                <a:lnTo>
                  <a:pt x="42494" y="45910"/>
                </a:lnTo>
                <a:lnTo>
                  <a:pt x="49187" y="49580"/>
                </a:lnTo>
                <a:lnTo>
                  <a:pt x="56032" y="56921"/>
                </a:lnTo>
                <a:lnTo>
                  <a:pt x="56032" y="91300"/>
                </a:lnTo>
                <a:lnTo>
                  <a:pt x="50471" y="98108"/>
                </a:lnTo>
                <a:lnTo>
                  <a:pt x="44724" y="102970"/>
                </a:lnTo>
                <a:lnTo>
                  <a:pt x="38789" y="105886"/>
                </a:lnTo>
                <a:lnTo>
                  <a:pt x="32664" y="106857"/>
                </a:lnTo>
                <a:lnTo>
                  <a:pt x="52581" y="106857"/>
                </a:lnTo>
                <a:lnTo>
                  <a:pt x="56032" y="102323"/>
                </a:lnTo>
                <a:lnTo>
                  <a:pt x="70688" y="102323"/>
                </a:lnTo>
                <a:lnTo>
                  <a:pt x="70688" y="0"/>
                </a:lnTo>
                <a:close/>
              </a:path>
              <a:path extrusionOk="0" h="119379" w="346710">
                <a:moveTo>
                  <a:pt x="158766" y="47396"/>
                </a:moveTo>
                <a:lnTo>
                  <a:pt x="132892" y="47396"/>
                </a:lnTo>
                <a:lnTo>
                  <a:pt x="140343" y="49182"/>
                </a:lnTo>
                <a:lnTo>
                  <a:pt x="145665" y="54540"/>
                </a:lnTo>
                <a:lnTo>
                  <a:pt x="148859" y="63469"/>
                </a:lnTo>
                <a:lnTo>
                  <a:pt x="149923" y="75971"/>
                </a:lnTo>
                <a:lnTo>
                  <a:pt x="149923" y="86194"/>
                </a:lnTo>
                <a:lnTo>
                  <a:pt x="148158" y="94145"/>
                </a:lnTo>
                <a:lnTo>
                  <a:pt x="141058" y="105511"/>
                </a:lnTo>
                <a:lnTo>
                  <a:pt x="136067" y="108343"/>
                </a:lnTo>
                <a:lnTo>
                  <a:pt x="109524" y="108343"/>
                </a:lnTo>
                <a:lnTo>
                  <a:pt x="115570" y="115684"/>
                </a:lnTo>
                <a:lnTo>
                  <a:pt x="122936" y="119354"/>
                </a:lnTo>
                <a:lnTo>
                  <a:pt x="131622" y="119354"/>
                </a:lnTo>
                <a:lnTo>
                  <a:pt x="163214" y="92590"/>
                </a:lnTo>
                <a:lnTo>
                  <a:pt x="165557" y="74409"/>
                </a:lnTo>
                <a:lnTo>
                  <a:pt x="165061" y="65738"/>
                </a:lnTo>
                <a:lnTo>
                  <a:pt x="163576" y="58032"/>
                </a:lnTo>
                <a:lnTo>
                  <a:pt x="161088" y="51269"/>
                </a:lnTo>
                <a:lnTo>
                  <a:pt x="158766" y="47396"/>
                </a:lnTo>
                <a:close/>
              </a:path>
              <a:path extrusionOk="0" h="119379" w="346710">
                <a:moveTo>
                  <a:pt x="109524" y="0"/>
                </a:moveTo>
                <a:lnTo>
                  <a:pt x="94856" y="0"/>
                </a:lnTo>
                <a:lnTo>
                  <a:pt x="94856" y="118389"/>
                </a:lnTo>
                <a:lnTo>
                  <a:pt x="105879" y="118389"/>
                </a:lnTo>
                <a:lnTo>
                  <a:pt x="109524" y="108343"/>
                </a:lnTo>
                <a:lnTo>
                  <a:pt x="123012" y="108343"/>
                </a:lnTo>
                <a:lnTo>
                  <a:pt x="116319" y="104673"/>
                </a:lnTo>
                <a:lnTo>
                  <a:pt x="109524" y="97332"/>
                </a:lnTo>
                <a:lnTo>
                  <a:pt x="109524" y="62877"/>
                </a:lnTo>
                <a:lnTo>
                  <a:pt x="115085" y="56108"/>
                </a:lnTo>
                <a:lnTo>
                  <a:pt x="120123" y="51866"/>
                </a:lnTo>
                <a:lnTo>
                  <a:pt x="109524" y="51866"/>
                </a:lnTo>
                <a:lnTo>
                  <a:pt x="109524" y="0"/>
                </a:lnTo>
                <a:close/>
              </a:path>
              <a:path extrusionOk="0" h="119379" w="346710">
                <a:moveTo>
                  <a:pt x="145110" y="34899"/>
                </a:moveTo>
                <a:lnTo>
                  <a:pt x="135940" y="34899"/>
                </a:lnTo>
                <a:lnTo>
                  <a:pt x="128373" y="35959"/>
                </a:lnTo>
                <a:lnTo>
                  <a:pt x="121446" y="39139"/>
                </a:lnTo>
                <a:lnTo>
                  <a:pt x="115163" y="44441"/>
                </a:lnTo>
                <a:lnTo>
                  <a:pt x="109524" y="51866"/>
                </a:lnTo>
                <a:lnTo>
                  <a:pt x="120123" y="51866"/>
                </a:lnTo>
                <a:lnTo>
                  <a:pt x="120832" y="51269"/>
                </a:lnTo>
                <a:lnTo>
                  <a:pt x="126768" y="48365"/>
                </a:lnTo>
                <a:lnTo>
                  <a:pt x="132892" y="47396"/>
                </a:lnTo>
                <a:lnTo>
                  <a:pt x="158766" y="47396"/>
                </a:lnTo>
                <a:lnTo>
                  <a:pt x="157632" y="45504"/>
                </a:lnTo>
                <a:lnTo>
                  <a:pt x="152349" y="38430"/>
                </a:lnTo>
                <a:lnTo>
                  <a:pt x="145110" y="34899"/>
                </a:lnTo>
                <a:close/>
              </a:path>
              <a:path extrusionOk="0" h="119379" w="346710">
                <a:moveTo>
                  <a:pt x="194741" y="36690"/>
                </a:moveTo>
                <a:lnTo>
                  <a:pt x="181876" y="36690"/>
                </a:lnTo>
                <a:lnTo>
                  <a:pt x="181876" y="117500"/>
                </a:lnTo>
                <a:lnTo>
                  <a:pt x="194741" y="117500"/>
                </a:lnTo>
                <a:lnTo>
                  <a:pt x="194800" y="65341"/>
                </a:lnTo>
                <a:lnTo>
                  <a:pt x="196875" y="60426"/>
                </a:lnTo>
                <a:lnTo>
                  <a:pt x="199377" y="56197"/>
                </a:lnTo>
                <a:lnTo>
                  <a:pt x="203011" y="51866"/>
                </a:lnTo>
                <a:lnTo>
                  <a:pt x="194741" y="51866"/>
                </a:lnTo>
                <a:lnTo>
                  <a:pt x="194741" y="36690"/>
                </a:lnTo>
                <a:close/>
              </a:path>
              <a:path extrusionOk="0" h="119379" w="346710">
                <a:moveTo>
                  <a:pt x="226055" y="47701"/>
                </a:moveTo>
                <a:lnTo>
                  <a:pt x="211569" y="47701"/>
                </a:lnTo>
                <a:lnTo>
                  <a:pt x="212852" y="48628"/>
                </a:lnTo>
                <a:lnTo>
                  <a:pt x="214147" y="52349"/>
                </a:lnTo>
                <a:lnTo>
                  <a:pt x="214464" y="56057"/>
                </a:lnTo>
                <a:lnTo>
                  <a:pt x="214464" y="117500"/>
                </a:lnTo>
                <a:lnTo>
                  <a:pt x="227342" y="117500"/>
                </a:lnTo>
                <a:lnTo>
                  <a:pt x="227342" y="65341"/>
                </a:lnTo>
                <a:lnTo>
                  <a:pt x="232752" y="53479"/>
                </a:lnTo>
                <a:lnTo>
                  <a:pt x="234120" y="51866"/>
                </a:lnTo>
                <a:lnTo>
                  <a:pt x="226822" y="51866"/>
                </a:lnTo>
                <a:lnTo>
                  <a:pt x="226055" y="47701"/>
                </a:lnTo>
                <a:close/>
              </a:path>
              <a:path extrusionOk="0" h="119379" w="346710">
                <a:moveTo>
                  <a:pt x="259441" y="47548"/>
                </a:moveTo>
                <a:lnTo>
                  <a:pt x="244233" y="47548"/>
                </a:lnTo>
                <a:lnTo>
                  <a:pt x="245452" y="48348"/>
                </a:lnTo>
                <a:lnTo>
                  <a:pt x="246735" y="51523"/>
                </a:lnTo>
                <a:lnTo>
                  <a:pt x="246942" y="53479"/>
                </a:lnTo>
                <a:lnTo>
                  <a:pt x="247053" y="117500"/>
                </a:lnTo>
                <a:lnTo>
                  <a:pt x="259930" y="117500"/>
                </a:lnTo>
                <a:lnTo>
                  <a:pt x="259930" y="50101"/>
                </a:lnTo>
                <a:lnTo>
                  <a:pt x="259441" y="47548"/>
                </a:lnTo>
                <a:close/>
              </a:path>
              <a:path extrusionOk="0" h="119379" w="346710">
                <a:moveTo>
                  <a:pt x="220052" y="34899"/>
                </a:moveTo>
                <a:lnTo>
                  <a:pt x="207048" y="34899"/>
                </a:lnTo>
                <a:lnTo>
                  <a:pt x="201041" y="40551"/>
                </a:lnTo>
                <a:lnTo>
                  <a:pt x="194741" y="51866"/>
                </a:lnTo>
                <a:lnTo>
                  <a:pt x="203011" y="51866"/>
                </a:lnTo>
                <a:lnTo>
                  <a:pt x="205079" y="49403"/>
                </a:lnTo>
                <a:lnTo>
                  <a:pt x="207543" y="47701"/>
                </a:lnTo>
                <a:lnTo>
                  <a:pt x="226055" y="47701"/>
                </a:lnTo>
                <a:lnTo>
                  <a:pt x="224739" y="40551"/>
                </a:lnTo>
                <a:lnTo>
                  <a:pt x="220052" y="34899"/>
                </a:lnTo>
                <a:close/>
              </a:path>
              <a:path extrusionOk="0" h="119379" w="346710">
                <a:moveTo>
                  <a:pt x="250558" y="34899"/>
                </a:moveTo>
                <a:lnTo>
                  <a:pt x="238556" y="34899"/>
                </a:lnTo>
                <a:lnTo>
                  <a:pt x="232498" y="40551"/>
                </a:lnTo>
                <a:lnTo>
                  <a:pt x="227342" y="51866"/>
                </a:lnTo>
                <a:lnTo>
                  <a:pt x="234120" y="51866"/>
                </a:lnTo>
                <a:lnTo>
                  <a:pt x="237782" y="47548"/>
                </a:lnTo>
                <a:lnTo>
                  <a:pt x="259441" y="47548"/>
                </a:lnTo>
                <a:lnTo>
                  <a:pt x="258787" y="44145"/>
                </a:lnTo>
                <a:lnTo>
                  <a:pt x="254228" y="36753"/>
                </a:lnTo>
                <a:lnTo>
                  <a:pt x="250558" y="34899"/>
                </a:lnTo>
                <a:close/>
              </a:path>
              <a:path extrusionOk="0" h="119379" w="346710">
                <a:moveTo>
                  <a:pt x="318452" y="34899"/>
                </a:moveTo>
                <a:lnTo>
                  <a:pt x="309778" y="34899"/>
                </a:lnTo>
                <a:lnTo>
                  <a:pt x="302549" y="35673"/>
                </a:lnTo>
                <a:lnTo>
                  <a:pt x="276429" y="70208"/>
                </a:lnTo>
                <a:lnTo>
                  <a:pt x="275844" y="79768"/>
                </a:lnTo>
                <a:lnTo>
                  <a:pt x="276339" y="88443"/>
                </a:lnTo>
                <a:lnTo>
                  <a:pt x="296252" y="119354"/>
                </a:lnTo>
                <a:lnTo>
                  <a:pt x="305384" y="119354"/>
                </a:lnTo>
                <a:lnTo>
                  <a:pt x="312956" y="118290"/>
                </a:lnTo>
                <a:lnTo>
                  <a:pt x="319897" y="115096"/>
                </a:lnTo>
                <a:lnTo>
                  <a:pt x="326204" y="109774"/>
                </a:lnTo>
                <a:lnTo>
                  <a:pt x="328425" y="106857"/>
                </a:lnTo>
                <a:lnTo>
                  <a:pt x="308508" y="106857"/>
                </a:lnTo>
                <a:lnTo>
                  <a:pt x="301055" y="105074"/>
                </a:lnTo>
                <a:lnTo>
                  <a:pt x="295729" y="99723"/>
                </a:lnTo>
                <a:lnTo>
                  <a:pt x="292531" y="90805"/>
                </a:lnTo>
                <a:lnTo>
                  <a:pt x="291588" y="79768"/>
                </a:lnTo>
                <a:lnTo>
                  <a:pt x="291465" y="68046"/>
                </a:lnTo>
                <a:lnTo>
                  <a:pt x="293243" y="60071"/>
                </a:lnTo>
                <a:lnTo>
                  <a:pt x="300342" y="48742"/>
                </a:lnTo>
                <a:lnTo>
                  <a:pt x="305333" y="45910"/>
                </a:lnTo>
                <a:lnTo>
                  <a:pt x="331876" y="45910"/>
                </a:lnTo>
                <a:lnTo>
                  <a:pt x="325818" y="38569"/>
                </a:lnTo>
                <a:lnTo>
                  <a:pt x="318452" y="34899"/>
                </a:lnTo>
                <a:close/>
              </a:path>
              <a:path extrusionOk="0" h="119379" w="346710">
                <a:moveTo>
                  <a:pt x="346532" y="102323"/>
                </a:moveTo>
                <a:lnTo>
                  <a:pt x="331876" y="102323"/>
                </a:lnTo>
                <a:lnTo>
                  <a:pt x="331876" y="117500"/>
                </a:lnTo>
                <a:lnTo>
                  <a:pt x="346532" y="117500"/>
                </a:lnTo>
                <a:lnTo>
                  <a:pt x="346532" y="102323"/>
                </a:lnTo>
                <a:close/>
              </a:path>
              <a:path extrusionOk="0" h="119379" w="346710">
                <a:moveTo>
                  <a:pt x="346532" y="0"/>
                </a:moveTo>
                <a:lnTo>
                  <a:pt x="331876" y="0"/>
                </a:lnTo>
                <a:lnTo>
                  <a:pt x="331876" y="45910"/>
                </a:lnTo>
                <a:lnTo>
                  <a:pt x="318338" y="45910"/>
                </a:lnTo>
                <a:lnTo>
                  <a:pt x="325031" y="49580"/>
                </a:lnTo>
                <a:lnTo>
                  <a:pt x="331876" y="56921"/>
                </a:lnTo>
                <a:lnTo>
                  <a:pt x="331876" y="91300"/>
                </a:lnTo>
                <a:lnTo>
                  <a:pt x="326315" y="98108"/>
                </a:lnTo>
                <a:lnTo>
                  <a:pt x="320568" y="102970"/>
                </a:lnTo>
                <a:lnTo>
                  <a:pt x="314633" y="105886"/>
                </a:lnTo>
                <a:lnTo>
                  <a:pt x="308508" y="106857"/>
                </a:lnTo>
                <a:lnTo>
                  <a:pt x="328425" y="106857"/>
                </a:lnTo>
                <a:lnTo>
                  <a:pt x="331876" y="102323"/>
                </a:lnTo>
                <a:lnTo>
                  <a:pt x="346532" y="102323"/>
                </a:lnTo>
                <a:lnTo>
                  <a:pt x="346532"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4" name="Google Shape;2474;p194"/>
          <p:cNvSpPr/>
          <p:nvPr/>
        </p:nvSpPr>
        <p:spPr>
          <a:xfrm>
            <a:off x="3052559" y="3464839"/>
            <a:ext cx="79375" cy="38735"/>
          </a:xfrm>
          <a:custGeom>
            <a:rect b="b" l="l" r="r" t="t"/>
            <a:pathLst>
              <a:path extrusionOk="0" h="38735" w="79375">
                <a:moveTo>
                  <a:pt x="78955" y="27533"/>
                </a:moveTo>
                <a:lnTo>
                  <a:pt x="0" y="27533"/>
                </a:lnTo>
                <a:lnTo>
                  <a:pt x="0" y="38544"/>
                </a:lnTo>
                <a:lnTo>
                  <a:pt x="78955" y="38544"/>
                </a:lnTo>
                <a:lnTo>
                  <a:pt x="78955" y="27533"/>
                </a:lnTo>
                <a:close/>
              </a:path>
              <a:path extrusionOk="0" h="38735" w="79375">
                <a:moveTo>
                  <a:pt x="78955" y="0"/>
                </a:moveTo>
                <a:lnTo>
                  <a:pt x="0" y="0"/>
                </a:lnTo>
                <a:lnTo>
                  <a:pt x="0" y="11010"/>
                </a:lnTo>
                <a:lnTo>
                  <a:pt x="78955" y="11010"/>
                </a:lnTo>
                <a:lnTo>
                  <a:pt x="7895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5" name="Google Shape;2475;p194"/>
          <p:cNvSpPr/>
          <p:nvPr/>
        </p:nvSpPr>
        <p:spPr>
          <a:xfrm>
            <a:off x="3242691" y="3407016"/>
            <a:ext cx="1885784" cy="14875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6" name="Google Shape;2476;p194"/>
          <p:cNvSpPr/>
          <p:nvPr/>
        </p:nvSpPr>
        <p:spPr>
          <a:xfrm>
            <a:off x="1033642" y="3770922"/>
            <a:ext cx="3102175" cy="14874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7" name="Google Shape;2477;p194"/>
          <p:cNvSpPr/>
          <p:nvPr/>
        </p:nvSpPr>
        <p:spPr>
          <a:xfrm>
            <a:off x="1215771" y="4136669"/>
            <a:ext cx="2531960" cy="14876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8" name="Google Shape;2478;p194"/>
          <p:cNvSpPr/>
          <p:nvPr/>
        </p:nvSpPr>
        <p:spPr>
          <a:xfrm>
            <a:off x="1215847" y="4504296"/>
            <a:ext cx="6677164" cy="51264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79" name="Google Shape;2479;p194"/>
          <p:cNvSpPr/>
          <p:nvPr/>
        </p:nvSpPr>
        <p:spPr>
          <a:xfrm>
            <a:off x="2138057" y="4525429"/>
            <a:ext cx="161290" cy="98425"/>
          </a:xfrm>
          <a:custGeom>
            <a:rect b="b" l="l" r="r" t="t"/>
            <a:pathLst>
              <a:path extrusionOk="0" h="98425" w="161289">
                <a:moveTo>
                  <a:pt x="0" y="79844"/>
                </a:moveTo>
                <a:lnTo>
                  <a:pt x="0" y="93091"/>
                </a:lnTo>
                <a:lnTo>
                  <a:pt x="7803" y="95339"/>
                </a:lnTo>
                <a:lnTo>
                  <a:pt x="15365" y="96942"/>
                </a:lnTo>
                <a:lnTo>
                  <a:pt x="22686" y="97902"/>
                </a:lnTo>
                <a:lnTo>
                  <a:pt x="29768" y="98221"/>
                </a:lnTo>
                <a:lnTo>
                  <a:pt x="37326" y="97797"/>
                </a:lnTo>
                <a:lnTo>
                  <a:pt x="44075" y="96523"/>
                </a:lnTo>
                <a:lnTo>
                  <a:pt x="50014" y="94396"/>
                </a:lnTo>
                <a:lnTo>
                  <a:pt x="55143" y="91414"/>
                </a:lnTo>
                <a:lnTo>
                  <a:pt x="60983" y="87210"/>
                </a:lnTo>
                <a:lnTo>
                  <a:pt x="29463" y="87210"/>
                </a:lnTo>
                <a:lnTo>
                  <a:pt x="22965" y="86751"/>
                </a:lnTo>
                <a:lnTo>
                  <a:pt x="15889" y="85370"/>
                </a:lnTo>
                <a:lnTo>
                  <a:pt x="8234" y="83069"/>
                </a:lnTo>
                <a:lnTo>
                  <a:pt x="0" y="79844"/>
                </a:lnTo>
                <a:close/>
              </a:path>
              <a:path extrusionOk="0" h="98425" w="161289">
                <a:moveTo>
                  <a:pt x="33858" y="13766"/>
                </a:moveTo>
                <a:lnTo>
                  <a:pt x="23736" y="13766"/>
                </a:lnTo>
                <a:lnTo>
                  <a:pt x="15913" y="15773"/>
                </a:lnTo>
                <a:lnTo>
                  <a:pt x="4851" y="23812"/>
                </a:lnTo>
                <a:lnTo>
                  <a:pt x="2082" y="29489"/>
                </a:lnTo>
                <a:lnTo>
                  <a:pt x="2082" y="36830"/>
                </a:lnTo>
                <a:lnTo>
                  <a:pt x="45440" y="65925"/>
                </a:lnTo>
                <a:lnTo>
                  <a:pt x="50076" y="69773"/>
                </a:lnTo>
                <a:lnTo>
                  <a:pt x="50076" y="78155"/>
                </a:lnTo>
                <a:lnTo>
                  <a:pt x="48133" y="81191"/>
                </a:lnTo>
                <a:lnTo>
                  <a:pt x="40347" y="86004"/>
                </a:lnTo>
                <a:lnTo>
                  <a:pt x="35420" y="87210"/>
                </a:lnTo>
                <a:lnTo>
                  <a:pt x="60983" y="87210"/>
                </a:lnTo>
                <a:lnTo>
                  <a:pt x="61442" y="86880"/>
                </a:lnTo>
                <a:lnTo>
                  <a:pt x="64592" y="80784"/>
                </a:lnTo>
                <a:lnTo>
                  <a:pt x="64592" y="67894"/>
                </a:lnTo>
                <a:lnTo>
                  <a:pt x="63119" y="63614"/>
                </a:lnTo>
                <a:lnTo>
                  <a:pt x="57213" y="57010"/>
                </a:lnTo>
                <a:lnTo>
                  <a:pt x="52362" y="54178"/>
                </a:lnTo>
                <a:lnTo>
                  <a:pt x="19799" y="42786"/>
                </a:lnTo>
                <a:lnTo>
                  <a:pt x="16141" y="39509"/>
                </a:lnTo>
                <a:lnTo>
                  <a:pt x="16141" y="32219"/>
                </a:lnTo>
                <a:lnTo>
                  <a:pt x="17741" y="29616"/>
                </a:lnTo>
                <a:lnTo>
                  <a:pt x="24142" y="25742"/>
                </a:lnTo>
                <a:lnTo>
                  <a:pt x="28422" y="24777"/>
                </a:lnTo>
                <a:lnTo>
                  <a:pt x="60274" y="24777"/>
                </a:lnTo>
                <a:lnTo>
                  <a:pt x="60274" y="17259"/>
                </a:lnTo>
                <a:lnTo>
                  <a:pt x="52987" y="15733"/>
                </a:lnTo>
                <a:lnTo>
                  <a:pt x="46156" y="14641"/>
                </a:lnTo>
                <a:lnTo>
                  <a:pt x="39780" y="13985"/>
                </a:lnTo>
                <a:lnTo>
                  <a:pt x="33858" y="13766"/>
                </a:lnTo>
                <a:close/>
              </a:path>
              <a:path extrusionOk="0" h="98425" w="161289">
                <a:moveTo>
                  <a:pt x="60274" y="24777"/>
                </a:moveTo>
                <a:lnTo>
                  <a:pt x="33782" y="24777"/>
                </a:lnTo>
                <a:lnTo>
                  <a:pt x="39930" y="25051"/>
                </a:lnTo>
                <a:lnTo>
                  <a:pt x="46394" y="25874"/>
                </a:lnTo>
                <a:lnTo>
                  <a:pt x="53175" y="27247"/>
                </a:lnTo>
                <a:lnTo>
                  <a:pt x="60274" y="29171"/>
                </a:lnTo>
                <a:lnTo>
                  <a:pt x="60274" y="24777"/>
                </a:lnTo>
                <a:close/>
              </a:path>
              <a:path extrusionOk="0" h="98425" w="161289">
                <a:moveTo>
                  <a:pt x="123545" y="28422"/>
                </a:moveTo>
                <a:lnTo>
                  <a:pt x="108889" y="28422"/>
                </a:lnTo>
                <a:lnTo>
                  <a:pt x="108889" y="79375"/>
                </a:lnTo>
                <a:lnTo>
                  <a:pt x="111048" y="87503"/>
                </a:lnTo>
                <a:lnTo>
                  <a:pt x="119684" y="96075"/>
                </a:lnTo>
                <a:lnTo>
                  <a:pt x="127812" y="98221"/>
                </a:lnTo>
                <a:lnTo>
                  <a:pt x="146621" y="98221"/>
                </a:lnTo>
                <a:lnTo>
                  <a:pt x="153708" y="97586"/>
                </a:lnTo>
                <a:lnTo>
                  <a:pt x="161048" y="96291"/>
                </a:lnTo>
                <a:lnTo>
                  <a:pt x="161048" y="87210"/>
                </a:lnTo>
                <a:lnTo>
                  <a:pt x="136398" y="87210"/>
                </a:lnTo>
                <a:lnTo>
                  <a:pt x="131470" y="86093"/>
                </a:lnTo>
                <a:lnTo>
                  <a:pt x="123545" y="74409"/>
                </a:lnTo>
                <a:lnTo>
                  <a:pt x="123545" y="28422"/>
                </a:lnTo>
                <a:close/>
              </a:path>
              <a:path extrusionOk="0" h="98425" w="161289">
                <a:moveTo>
                  <a:pt x="161048" y="85128"/>
                </a:moveTo>
                <a:lnTo>
                  <a:pt x="155041" y="86512"/>
                </a:lnTo>
                <a:lnTo>
                  <a:pt x="148971" y="87210"/>
                </a:lnTo>
                <a:lnTo>
                  <a:pt x="161048" y="87210"/>
                </a:lnTo>
                <a:lnTo>
                  <a:pt x="161048" y="85128"/>
                </a:lnTo>
                <a:close/>
              </a:path>
              <a:path extrusionOk="0" h="98425" w="161289">
                <a:moveTo>
                  <a:pt x="159410" y="17411"/>
                </a:moveTo>
                <a:lnTo>
                  <a:pt x="88722" y="17411"/>
                </a:lnTo>
                <a:lnTo>
                  <a:pt x="88722" y="28422"/>
                </a:lnTo>
                <a:lnTo>
                  <a:pt x="159410" y="28422"/>
                </a:lnTo>
                <a:lnTo>
                  <a:pt x="159410" y="17411"/>
                </a:lnTo>
                <a:close/>
              </a:path>
              <a:path extrusionOk="0" h="98425" w="161289">
                <a:moveTo>
                  <a:pt x="123545" y="0"/>
                </a:moveTo>
                <a:lnTo>
                  <a:pt x="108889" y="0"/>
                </a:lnTo>
                <a:lnTo>
                  <a:pt x="108889" y="17411"/>
                </a:lnTo>
                <a:lnTo>
                  <a:pt x="123545" y="17411"/>
                </a:lnTo>
                <a:lnTo>
                  <a:pt x="12354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80" name="Google Shape;2480;p194"/>
          <p:cNvSpPr/>
          <p:nvPr/>
        </p:nvSpPr>
        <p:spPr>
          <a:xfrm>
            <a:off x="2407907" y="4562119"/>
            <a:ext cx="79375" cy="38735"/>
          </a:xfrm>
          <a:custGeom>
            <a:rect b="b" l="l" r="r" t="t"/>
            <a:pathLst>
              <a:path extrusionOk="0" h="38735" w="79375">
                <a:moveTo>
                  <a:pt x="78955" y="27533"/>
                </a:moveTo>
                <a:lnTo>
                  <a:pt x="0" y="27533"/>
                </a:lnTo>
                <a:lnTo>
                  <a:pt x="0" y="38544"/>
                </a:lnTo>
                <a:lnTo>
                  <a:pt x="78955" y="38544"/>
                </a:lnTo>
                <a:lnTo>
                  <a:pt x="78955" y="27533"/>
                </a:lnTo>
                <a:close/>
              </a:path>
              <a:path extrusionOk="0" h="38735" w="79375">
                <a:moveTo>
                  <a:pt x="78955" y="0"/>
                </a:moveTo>
                <a:lnTo>
                  <a:pt x="0" y="0"/>
                </a:lnTo>
                <a:lnTo>
                  <a:pt x="0" y="11010"/>
                </a:lnTo>
                <a:lnTo>
                  <a:pt x="78955" y="11010"/>
                </a:lnTo>
                <a:lnTo>
                  <a:pt x="7895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81" name="Google Shape;2481;p194"/>
          <p:cNvSpPr/>
          <p:nvPr/>
        </p:nvSpPr>
        <p:spPr>
          <a:xfrm>
            <a:off x="1216522" y="5235816"/>
            <a:ext cx="254000" cy="119380"/>
          </a:xfrm>
          <a:custGeom>
            <a:rect b="b" l="l" r="r" t="t"/>
            <a:pathLst>
              <a:path extrusionOk="0" h="119379" w="254000">
                <a:moveTo>
                  <a:pt x="44043" y="36690"/>
                </a:moveTo>
                <a:lnTo>
                  <a:pt x="0" y="36690"/>
                </a:lnTo>
                <a:lnTo>
                  <a:pt x="0" y="47701"/>
                </a:lnTo>
                <a:lnTo>
                  <a:pt x="29387" y="47701"/>
                </a:lnTo>
                <a:lnTo>
                  <a:pt x="29387" y="117500"/>
                </a:lnTo>
                <a:lnTo>
                  <a:pt x="44043" y="117500"/>
                </a:lnTo>
                <a:lnTo>
                  <a:pt x="44043" y="36690"/>
                </a:lnTo>
                <a:close/>
              </a:path>
              <a:path extrusionOk="0" h="119379" w="254000">
                <a:moveTo>
                  <a:pt x="45910" y="0"/>
                </a:moveTo>
                <a:lnTo>
                  <a:pt x="27533" y="0"/>
                </a:lnTo>
                <a:lnTo>
                  <a:pt x="27533" y="18376"/>
                </a:lnTo>
                <a:lnTo>
                  <a:pt x="45910" y="18376"/>
                </a:lnTo>
                <a:lnTo>
                  <a:pt x="45910" y="0"/>
                </a:lnTo>
                <a:close/>
              </a:path>
              <a:path extrusionOk="0" h="119379" w="254000">
                <a:moveTo>
                  <a:pt x="108292" y="36690"/>
                </a:moveTo>
                <a:lnTo>
                  <a:pt x="93624" y="36690"/>
                </a:lnTo>
                <a:lnTo>
                  <a:pt x="93624" y="117500"/>
                </a:lnTo>
                <a:lnTo>
                  <a:pt x="108292" y="117500"/>
                </a:lnTo>
                <a:lnTo>
                  <a:pt x="108292" y="64668"/>
                </a:lnTo>
                <a:lnTo>
                  <a:pt x="114250" y="57734"/>
                </a:lnTo>
                <a:lnTo>
                  <a:pt x="120081" y="52781"/>
                </a:lnTo>
                <a:lnTo>
                  <a:pt x="121836" y="51866"/>
                </a:lnTo>
                <a:lnTo>
                  <a:pt x="108292" y="51866"/>
                </a:lnTo>
                <a:lnTo>
                  <a:pt x="108292" y="36690"/>
                </a:lnTo>
                <a:close/>
              </a:path>
              <a:path extrusionOk="0" h="119379" w="254000">
                <a:moveTo>
                  <a:pt x="156649" y="48818"/>
                </a:moveTo>
                <a:lnTo>
                  <a:pt x="135966" y="48818"/>
                </a:lnTo>
                <a:lnTo>
                  <a:pt x="139255" y="50139"/>
                </a:lnTo>
                <a:lnTo>
                  <a:pt x="143179" y="55448"/>
                </a:lnTo>
                <a:lnTo>
                  <a:pt x="144157" y="59931"/>
                </a:lnTo>
                <a:lnTo>
                  <a:pt x="144157" y="117500"/>
                </a:lnTo>
                <a:lnTo>
                  <a:pt x="158813" y="117500"/>
                </a:lnTo>
                <a:lnTo>
                  <a:pt x="158813" y="62204"/>
                </a:lnTo>
                <a:lnTo>
                  <a:pt x="157377" y="50260"/>
                </a:lnTo>
                <a:lnTo>
                  <a:pt x="156649" y="48818"/>
                </a:lnTo>
                <a:close/>
              </a:path>
              <a:path extrusionOk="0" h="119379" w="254000">
                <a:moveTo>
                  <a:pt x="135826" y="34899"/>
                </a:moveTo>
                <a:lnTo>
                  <a:pt x="127570" y="35959"/>
                </a:lnTo>
                <a:lnTo>
                  <a:pt x="120230" y="39139"/>
                </a:lnTo>
                <a:lnTo>
                  <a:pt x="113805" y="44441"/>
                </a:lnTo>
                <a:lnTo>
                  <a:pt x="108292" y="51866"/>
                </a:lnTo>
                <a:lnTo>
                  <a:pt x="121836" y="51866"/>
                </a:lnTo>
                <a:lnTo>
                  <a:pt x="125784" y="49809"/>
                </a:lnTo>
                <a:lnTo>
                  <a:pt x="131356" y="48818"/>
                </a:lnTo>
                <a:lnTo>
                  <a:pt x="156649" y="48818"/>
                </a:lnTo>
                <a:lnTo>
                  <a:pt x="153068" y="41727"/>
                </a:lnTo>
                <a:lnTo>
                  <a:pt x="145885" y="36606"/>
                </a:lnTo>
                <a:lnTo>
                  <a:pt x="135826" y="34899"/>
                </a:lnTo>
                <a:close/>
              </a:path>
              <a:path extrusionOk="0" h="119379" w="254000">
                <a:moveTo>
                  <a:pt x="216027" y="49555"/>
                </a:moveTo>
                <a:lnTo>
                  <a:pt x="201358" y="49555"/>
                </a:lnTo>
                <a:lnTo>
                  <a:pt x="201358" y="100507"/>
                </a:lnTo>
                <a:lnTo>
                  <a:pt x="203517" y="108635"/>
                </a:lnTo>
                <a:lnTo>
                  <a:pt x="212153" y="117220"/>
                </a:lnTo>
                <a:lnTo>
                  <a:pt x="220294" y="119354"/>
                </a:lnTo>
                <a:lnTo>
                  <a:pt x="239090" y="119354"/>
                </a:lnTo>
                <a:lnTo>
                  <a:pt x="246189" y="118719"/>
                </a:lnTo>
                <a:lnTo>
                  <a:pt x="253530" y="117424"/>
                </a:lnTo>
                <a:lnTo>
                  <a:pt x="253530" y="108343"/>
                </a:lnTo>
                <a:lnTo>
                  <a:pt x="228879" y="108343"/>
                </a:lnTo>
                <a:lnTo>
                  <a:pt x="223951" y="107226"/>
                </a:lnTo>
                <a:lnTo>
                  <a:pt x="216027" y="95542"/>
                </a:lnTo>
                <a:lnTo>
                  <a:pt x="216027" y="49555"/>
                </a:lnTo>
                <a:close/>
              </a:path>
              <a:path extrusionOk="0" h="119379" w="254000">
                <a:moveTo>
                  <a:pt x="253530" y="106260"/>
                </a:moveTo>
                <a:lnTo>
                  <a:pt x="247510" y="107657"/>
                </a:lnTo>
                <a:lnTo>
                  <a:pt x="241452" y="108343"/>
                </a:lnTo>
                <a:lnTo>
                  <a:pt x="253530" y="108343"/>
                </a:lnTo>
                <a:lnTo>
                  <a:pt x="253530" y="106260"/>
                </a:lnTo>
                <a:close/>
              </a:path>
              <a:path extrusionOk="0" h="119379" w="254000">
                <a:moveTo>
                  <a:pt x="251891" y="38544"/>
                </a:moveTo>
                <a:lnTo>
                  <a:pt x="181203" y="38544"/>
                </a:lnTo>
                <a:lnTo>
                  <a:pt x="181203" y="49555"/>
                </a:lnTo>
                <a:lnTo>
                  <a:pt x="251891" y="49555"/>
                </a:lnTo>
                <a:lnTo>
                  <a:pt x="251891" y="38544"/>
                </a:lnTo>
                <a:close/>
              </a:path>
              <a:path extrusionOk="0" h="119379" w="254000">
                <a:moveTo>
                  <a:pt x="216027" y="21132"/>
                </a:moveTo>
                <a:lnTo>
                  <a:pt x="201358" y="21132"/>
                </a:lnTo>
                <a:lnTo>
                  <a:pt x="201358" y="38544"/>
                </a:lnTo>
                <a:lnTo>
                  <a:pt x="216027" y="38544"/>
                </a:lnTo>
                <a:lnTo>
                  <a:pt x="216027" y="21132"/>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82" name="Google Shape;2482;p194"/>
          <p:cNvSpPr/>
          <p:nvPr/>
        </p:nvSpPr>
        <p:spPr>
          <a:xfrm>
            <a:off x="1779777" y="5233961"/>
            <a:ext cx="1070686" cy="12120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83" name="Google Shape;2483;p194"/>
          <p:cNvSpPr/>
          <p:nvPr/>
        </p:nvSpPr>
        <p:spPr>
          <a:xfrm>
            <a:off x="2959595" y="5293639"/>
            <a:ext cx="79375" cy="38735"/>
          </a:xfrm>
          <a:custGeom>
            <a:rect b="b" l="l" r="r" t="t"/>
            <a:pathLst>
              <a:path extrusionOk="0" h="38735" w="79375">
                <a:moveTo>
                  <a:pt x="78955" y="27533"/>
                </a:moveTo>
                <a:lnTo>
                  <a:pt x="0" y="27533"/>
                </a:lnTo>
                <a:lnTo>
                  <a:pt x="0" y="38544"/>
                </a:lnTo>
                <a:lnTo>
                  <a:pt x="78955" y="38544"/>
                </a:lnTo>
                <a:lnTo>
                  <a:pt x="78955" y="27533"/>
                </a:lnTo>
                <a:close/>
              </a:path>
              <a:path extrusionOk="0" h="38735" w="79375">
                <a:moveTo>
                  <a:pt x="78955" y="0"/>
                </a:moveTo>
                <a:lnTo>
                  <a:pt x="0" y="0"/>
                </a:lnTo>
                <a:lnTo>
                  <a:pt x="0" y="11010"/>
                </a:lnTo>
                <a:lnTo>
                  <a:pt x="78955" y="11010"/>
                </a:lnTo>
                <a:lnTo>
                  <a:pt x="78955"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84" name="Google Shape;2484;p194"/>
          <p:cNvSpPr/>
          <p:nvPr/>
        </p:nvSpPr>
        <p:spPr>
          <a:xfrm>
            <a:off x="3151517" y="5235816"/>
            <a:ext cx="1609674" cy="14137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85" name="Google Shape;2485;p194"/>
          <p:cNvSpPr/>
          <p:nvPr/>
        </p:nvSpPr>
        <p:spPr>
          <a:xfrm>
            <a:off x="1215771" y="5418696"/>
            <a:ext cx="1427073" cy="1469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86" name="Google Shape;2486;p194"/>
          <p:cNvSpPr/>
          <p:nvPr/>
        </p:nvSpPr>
        <p:spPr>
          <a:xfrm>
            <a:off x="1036389" y="5601580"/>
            <a:ext cx="59055" cy="139700"/>
          </a:xfrm>
          <a:custGeom>
            <a:rect b="b" l="l" r="r" t="t"/>
            <a:pathLst>
              <a:path extrusionOk="0" h="139700" w="59055">
                <a:moveTo>
                  <a:pt x="18211" y="0"/>
                </a:moveTo>
                <a:lnTo>
                  <a:pt x="0" y="0"/>
                </a:lnTo>
                <a:lnTo>
                  <a:pt x="0" y="11010"/>
                </a:lnTo>
                <a:lnTo>
                  <a:pt x="13157" y="11010"/>
                </a:lnTo>
                <a:lnTo>
                  <a:pt x="18364" y="11912"/>
                </a:lnTo>
                <a:lnTo>
                  <a:pt x="24447" y="15532"/>
                </a:lnTo>
                <a:lnTo>
                  <a:pt x="25971" y="18669"/>
                </a:lnTo>
                <a:lnTo>
                  <a:pt x="25971" y="24777"/>
                </a:lnTo>
                <a:lnTo>
                  <a:pt x="25717" y="27063"/>
                </a:lnTo>
                <a:lnTo>
                  <a:pt x="23520" y="40322"/>
                </a:lnTo>
                <a:lnTo>
                  <a:pt x="22923" y="43802"/>
                </a:lnTo>
                <a:lnTo>
                  <a:pt x="22618" y="46659"/>
                </a:lnTo>
                <a:lnTo>
                  <a:pt x="22618" y="48882"/>
                </a:lnTo>
                <a:lnTo>
                  <a:pt x="23540" y="56214"/>
                </a:lnTo>
                <a:lnTo>
                  <a:pt x="26303" y="62131"/>
                </a:lnTo>
                <a:lnTo>
                  <a:pt x="30907" y="66634"/>
                </a:lnTo>
                <a:lnTo>
                  <a:pt x="37350" y="69723"/>
                </a:lnTo>
                <a:lnTo>
                  <a:pt x="30907" y="72840"/>
                </a:lnTo>
                <a:lnTo>
                  <a:pt x="26303" y="77352"/>
                </a:lnTo>
                <a:lnTo>
                  <a:pt x="23540" y="83260"/>
                </a:lnTo>
                <a:lnTo>
                  <a:pt x="22618" y="90563"/>
                </a:lnTo>
                <a:lnTo>
                  <a:pt x="22618" y="92837"/>
                </a:lnTo>
                <a:lnTo>
                  <a:pt x="22923" y="95719"/>
                </a:lnTo>
                <a:lnTo>
                  <a:pt x="23520" y="99187"/>
                </a:lnTo>
                <a:lnTo>
                  <a:pt x="25717" y="112433"/>
                </a:lnTo>
                <a:lnTo>
                  <a:pt x="25971" y="114744"/>
                </a:lnTo>
                <a:lnTo>
                  <a:pt x="25971" y="120840"/>
                </a:lnTo>
                <a:lnTo>
                  <a:pt x="24460" y="123977"/>
                </a:lnTo>
                <a:lnTo>
                  <a:pt x="18427" y="127609"/>
                </a:lnTo>
                <a:lnTo>
                  <a:pt x="13208" y="128511"/>
                </a:lnTo>
                <a:lnTo>
                  <a:pt x="0" y="128511"/>
                </a:lnTo>
                <a:lnTo>
                  <a:pt x="0" y="139522"/>
                </a:lnTo>
                <a:lnTo>
                  <a:pt x="8039" y="139522"/>
                </a:lnTo>
                <a:lnTo>
                  <a:pt x="21742" y="138183"/>
                </a:lnTo>
                <a:lnTo>
                  <a:pt x="31534" y="134167"/>
                </a:lnTo>
                <a:lnTo>
                  <a:pt x="37410" y="127472"/>
                </a:lnTo>
                <a:lnTo>
                  <a:pt x="39370" y="118097"/>
                </a:lnTo>
                <a:lnTo>
                  <a:pt x="39336" y="114744"/>
                </a:lnTo>
                <a:lnTo>
                  <a:pt x="39014" y="111721"/>
                </a:lnTo>
                <a:lnTo>
                  <a:pt x="35864" y="94805"/>
                </a:lnTo>
                <a:lnTo>
                  <a:pt x="35471" y="92811"/>
                </a:lnTo>
                <a:lnTo>
                  <a:pt x="35267" y="90855"/>
                </a:lnTo>
                <a:lnTo>
                  <a:pt x="35267" y="79794"/>
                </a:lnTo>
                <a:lnTo>
                  <a:pt x="40855" y="75234"/>
                </a:lnTo>
                <a:lnTo>
                  <a:pt x="58788" y="75234"/>
                </a:lnTo>
                <a:lnTo>
                  <a:pt x="58788" y="64211"/>
                </a:lnTo>
                <a:lnTo>
                  <a:pt x="40855" y="64211"/>
                </a:lnTo>
                <a:lnTo>
                  <a:pt x="35267" y="59677"/>
                </a:lnTo>
                <a:lnTo>
                  <a:pt x="35267" y="48666"/>
                </a:lnTo>
                <a:lnTo>
                  <a:pt x="35478" y="46659"/>
                </a:lnTo>
                <a:lnTo>
                  <a:pt x="35864" y="44716"/>
                </a:lnTo>
                <a:lnTo>
                  <a:pt x="39014" y="27749"/>
                </a:lnTo>
                <a:lnTo>
                  <a:pt x="39330" y="24777"/>
                </a:lnTo>
                <a:lnTo>
                  <a:pt x="39370" y="14478"/>
                </a:lnTo>
                <a:lnTo>
                  <a:pt x="36690" y="9169"/>
                </a:lnTo>
                <a:lnTo>
                  <a:pt x="25971" y="1828"/>
                </a:lnTo>
                <a:lnTo>
                  <a:pt x="18211" y="0"/>
                </a:lnTo>
                <a:close/>
              </a:path>
            </a:pathLst>
          </a:custGeom>
          <a:solidFill>
            <a:srgbClr val="FFB95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87" name="Google Shape;2487;p194"/>
          <p:cNvSpPr/>
          <p:nvPr/>
        </p:nvSpPr>
        <p:spPr>
          <a:xfrm>
            <a:off x="851916" y="2831592"/>
            <a:ext cx="7560945" cy="2955290"/>
          </a:xfrm>
          <a:custGeom>
            <a:rect b="b" l="l" r="r" t="t"/>
            <a:pathLst>
              <a:path extrusionOk="0" h="2955290" w="7560945">
                <a:moveTo>
                  <a:pt x="0" y="0"/>
                </a:moveTo>
                <a:lnTo>
                  <a:pt x="7560564" y="0"/>
                </a:lnTo>
                <a:lnTo>
                  <a:pt x="7560564" y="2955036"/>
                </a:lnTo>
                <a:lnTo>
                  <a:pt x="0" y="2955036"/>
                </a:lnTo>
                <a:lnTo>
                  <a:pt x="0"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488" name="Google Shape;2488;p194"/>
          <p:cNvSpPr txBox="1"/>
          <p:nvPr/>
        </p:nvSpPr>
        <p:spPr>
          <a:xfrm>
            <a:off x="931862" y="2930156"/>
            <a:ext cx="6932930" cy="275780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Connection cnEmps = DriverManager.getConnection(…);</a:t>
            </a:r>
            <a:endParaRPr b="0" i="0" sz="1200" u="none" cap="none" strike="noStrike">
              <a:solidFill>
                <a:schemeClr val="dk1"/>
              </a:solidFill>
              <a:latin typeface="Oi"/>
              <a:ea typeface="Oi"/>
              <a:cs typeface="Oi"/>
              <a:sym typeface="Oi"/>
            </a:endParaRPr>
          </a:p>
          <a:p>
            <a:pPr indent="0" lvl="0" marL="12700" marR="2769235" rtl="0" algn="l">
              <a:lnSpc>
                <a:spcPct val="2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DatabaseMetaData dbmd = cnEmps.getMetaData();  if (dbmd.supportsBatchUpdates()) {</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cnEmps.setAutoCommit(false);</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9558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Statement st = cnEmps.createStatement();</a:t>
            </a:r>
            <a:endParaRPr b="0" i="0" sz="1200" u="none" cap="none" strike="noStrike">
              <a:solidFill>
                <a:schemeClr val="dk1"/>
              </a:solidFill>
              <a:latin typeface="Oi"/>
              <a:ea typeface="Oi"/>
              <a:cs typeface="Oi"/>
              <a:sym typeface="Oi"/>
            </a:endParaRPr>
          </a:p>
          <a:p>
            <a:pPr indent="0" lvl="0" marL="195580" marR="508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st.addBatch("INSERT MySchema.Employees VALUES('Craig', 99000, 'Wales')");  st.addBatch("DELETE MySchema.Employees WHERE Salary &gt; 750001");</a:t>
            </a:r>
            <a:endParaRPr b="0" i="0" sz="1200" u="none" cap="none" strike="noStrike">
              <a:solidFill>
                <a:schemeClr val="dk1"/>
              </a:solidFill>
              <a:latin typeface="Oi"/>
              <a:ea typeface="Oi"/>
              <a:cs typeface="Oi"/>
              <a:sym typeface="Oi"/>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195580" marR="313690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int[] rowsAffected = st.executeBatch();  cnEmps.commit();</a:t>
            </a:r>
            <a:endParaRPr b="0" i="0" sz="1200" u="none" cap="none" strike="noStrike">
              <a:solidFill>
                <a:schemeClr val="dk1"/>
              </a:solidFill>
              <a:latin typeface="Oi"/>
              <a:ea typeface="Oi"/>
              <a:cs typeface="Oi"/>
              <a:sym typeface="Oi"/>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i"/>
                <a:ea typeface="Oi"/>
                <a:cs typeface="Oi"/>
                <a:sym typeface="Oi"/>
              </a:rPr>
              <a:t>}</a:t>
            </a:r>
            <a:endParaRPr b="0" i="0" sz="1200" u="none" cap="none" strike="noStrike">
              <a:solidFill>
                <a:schemeClr val="dk1"/>
              </a:solidFill>
              <a:latin typeface="Oi"/>
              <a:ea typeface="Oi"/>
              <a:cs typeface="Oi"/>
              <a:sym typeface="Oi"/>
            </a:endParaRPr>
          </a:p>
        </p:txBody>
      </p:sp>
      <p:sp>
        <p:nvSpPr>
          <p:cNvPr id="2489" name="Google Shape;2489;p194"/>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Batch Updates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195"/>
          <p:cNvSpPr txBox="1"/>
          <p:nvPr/>
        </p:nvSpPr>
        <p:spPr>
          <a:xfrm>
            <a:off x="485140" y="1241171"/>
            <a:ext cx="7672070" cy="307777"/>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JDBC supports the following additional SQL data types</a:t>
            </a:r>
            <a:endParaRPr b="0" i="0" sz="2000" u="none" cap="none" strike="noStrike">
              <a:solidFill>
                <a:srgbClr val="0C0C0C"/>
              </a:solidFill>
              <a:latin typeface="Cambria"/>
              <a:ea typeface="Cambria"/>
              <a:cs typeface="Cambria"/>
              <a:sym typeface="Cambria"/>
            </a:endParaRPr>
          </a:p>
        </p:txBody>
      </p:sp>
      <p:sp>
        <p:nvSpPr>
          <p:cNvPr id="2495" name="Google Shape;2495;p195"/>
          <p:cNvSpPr txBox="1"/>
          <p:nvPr/>
        </p:nvSpPr>
        <p:spPr>
          <a:xfrm>
            <a:off x="942339" y="1657730"/>
            <a:ext cx="2903855" cy="1783714"/>
          </a:xfrm>
          <a:prstGeom prst="rect">
            <a:avLst/>
          </a:prstGeom>
          <a:noFill/>
          <a:ln>
            <a:noFill/>
          </a:ln>
        </p:spPr>
        <p:txBody>
          <a:bodyPr anchorCtr="0" anchor="t" bIns="0" lIns="0" spcFirstLastPara="1" rIns="0" wrap="square" tIns="0">
            <a:spAutoFit/>
          </a:bodyPr>
          <a:lstStyle/>
          <a:p>
            <a:pPr indent="-286385" lvl="0" marL="299085" marR="0" rtl="0" algn="l">
              <a:lnSpc>
                <a:spcPct val="100000"/>
              </a:lnSpc>
              <a:spcBef>
                <a:spcPts val="0"/>
              </a:spcBef>
              <a:spcAft>
                <a:spcPts val="0"/>
              </a:spcAft>
              <a:buClr>
                <a:srgbClr val="0C0C0C"/>
              </a:buClr>
              <a:buSzPts val="2000"/>
              <a:buFont typeface="Oi"/>
              <a:buChar char="•"/>
            </a:pPr>
            <a:r>
              <a:rPr b="0" i="0" lang="en-US" sz="2000" u="none" cap="none" strike="noStrike">
                <a:solidFill>
                  <a:srgbClr val="0C0C0C"/>
                </a:solidFill>
                <a:latin typeface="Oi"/>
                <a:ea typeface="Oi"/>
                <a:cs typeface="Oi"/>
                <a:sym typeface="Oi"/>
              </a:rPr>
              <a:t>java.sql.Blob :</a:t>
            </a:r>
            <a:endParaRPr b="0" i="0" sz="1400" u="none" cap="none" strike="noStrike">
              <a:solidFill>
                <a:srgbClr val="000000"/>
              </a:solidFill>
              <a:latin typeface="Arial"/>
              <a:ea typeface="Arial"/>
              <a:cs typeface="Arial"/>
              <a:sym typeface="Arial"/>
            </a:endParaRPr>
          </a:p>
          <a:p>
            <a:pPr indent="-286385" lvl="0" marL="299085" marR="0" rtl="0" algn="l">
              <a:lnSpc>
                <a:spcPct val="100000"/>
              </a:lnSpc>
              <a:spcBef>
                <a:spcPts val="480"/>
              </a:spcBef>
              <a:spcAft>
                <a:spcPts val="0"/>
              </a:spcAft>
              <a:buClr>
                <a:srgbClr val="0C0C0C"/>
              </a:buClr>
              <a:buSzPts val="2000"/>
              <a:buFont typeface="Oi"/>
              <a:buChar char="•"/>
            </a:pPr>
            <a:r>
              <a:rPr b="0" i="0" lang="en-US" sz="2000" u="none" cap="none" strike="noStrike">
                <a:solidFill>
                  <a:srgbClr val="0C0C0C"/>
                </a:solidFill>
                <a:latin typeface="Oi"/>
                <a:ea typeface="Oi"/>
                <a:cs typeface="Oi"/>
                <a:sym typeface="Oi"/>
              </a:rPr>
              <a:t>java.sql.Clob :</a:t>
            </a:r>
            <a:endParaRPr b="0" i="0" sz="1400" u="none" cap="none" strike="noStrike">
              <a:solidFill>
                <a:srgbClr val="000000"/>
              </a:solidFill>
              <a:latin typeface="Arial"/>
              <a:ea typeface="Arial"/>
              <a:cs typeface="Arial"/>
              <a:sym typeface="Arial"/>
            </a:endParaRPr>
          </a:p>
          <a:p>
            <a:pPr indent="-286385" lvl="0" marL="299085" marR="0" rtl="0" algn="l">
              <a:lnSpc>
                <a:spcPct val="100000"/>
              </a:lnSpc>
              <a:spcBef>
                <a:spcPts val="480"/>
              </a:spcBef>
              <a:spcAft>
                <a:spcPts val="0"/>
              </a:spcAft>
              <a:buClr>
                <a:srgbClr val="0C0C0C"/>
              </a:buClr>
              <a:buSzPts val="2000"/>
              <a:buFont typeface="Oi"/>
              <a:buChar char="•"/>
            </a:pPr>
            <a:r>
              <a:rPr b="0" i="0" lang="en-US" sz="2000" u="none" cap="none" strike="noStrike">
                <a:solidFill>
                  <a:srgbClr val="0C0C0C"/>
                </a:solidFill>
                <a:latin typeface="Oi"/>
                <a:ea typeface="Oi"/>
                <a:cs typeface="Oi"/>
                <a:sym typeface="Oi"/>
              </a:rPr>
              <a:t>java.sql.Array :</a:t>
            </a:r>
            <a:endParaRPr b="0" i="0" sz="1400" u="none" cap="none" strike="noStrike">
              <a:solidFill>
                <a:srgbClr val="000000"/>
              </a:solidFill>
              <a:latin typeface="Arial"/>
              <a:ea typeface="Arial"/>
              <a:cs typeface="Arial"/>
              <a:sym typeface="Arial"/>
            </a:endParaRPr>
          </a:p>
          <a:p>
            <a:pPr indent="-286385" lvl="0" marL="299085" marR="0" rtl="0" algn="l">
              <a:lnSpc>
                <a:spcPct val="100000"/>
              </a:lnSpc>
              <a:spcBef>
                <a:spcPts val="480"/>
              </a:spcBef>
              <a:spcAft>
                <a:spcPts val="0"/>
              </a:spcAft>
              <a:buClr>
                <a:srgbClr val="0C0C0C"/>
              </a:buClr>
              <a:buSzPts val="2000"/>
              <a:buFont typeface="Oi"/>
              <a:buChar char="•"/>
            </a:pPr>
            <a:r>
              <a:rPr b="0" i="0" lang="en-US" sz="2000" u="none" cap="none" strike="noStrike">
                <a:solidFill>
                  <a:srgbClr val="0C0C0C"/>
                </a:solidFill>
                <a:latin typeface="Oi"/>
                <a:ea typeface="Oi"/>
                <a:cs typeface="Oi"/>
                <a:sym typeface="Oi"/>
              </a:rPr>
              <a:t>java.sql.Struct :</a:t>
            </a:r>
            <a:endParaRPr b="0" i="0" sz="1400" u="none" cap="none" strike="noStrike">
              <a:solidFill>
                <a:srgbClr val="000000"/>
              </a:solidFill>
              <a:latin typeface="Arial"/>
              <a:ea typeface="Arial"/>
              <a:cs typeface="Arial"/>
              <a:sym typeface="Arial"/>
            </a:endParaRPr>
          </a:p>
          <a:p>
            <a:pPr indent="-286385" lvl="0" marL="299085" marR="0" rtl="0" algn="l">
              <a:lnSpc>
                <a:spcPct val="100000"/>
              </a:lnSpc>
              <a:spcBef>
                <a:spcPts val="480"/>
              </a:spcBef>
              <a:spcAft>
                <a:spcPts val="0"/>
              </a:spcAft>
              <a:buClr>
                <a:srgbClr val="0C0C0C"/>
              </a:buClr>
              <a:buSzPts val="2000"/>
              <a:buFont typeface="Oi"/>
              <a:buChar char="•"/>
            </a:pPr>
            <a:r>
              <a:rPr b="0" i="0" lang="en-US" sz="2000" u="none" cap="none" strike="noStrike">
                <a:solidFill>
                  <a:srgbClr val="0C0C0C"/>
                </a:solidFill>
                <a:latin typeface="Oi"/>
                <a:ea typeface="Oi"/>
                <a:cs typeface="Oi"/>
                <a:sym typeface="Oi"/>
              </a:rPr>
              <a:t>java.sql.Ref :</a:t>
            </a:r>
            <a:endParaRPr b="0" i="0" sz="1400" u="none" cap="none" strike="noStrike">
              <a:solidFill>
                <a:srgbClr val="000000"/>
              </a:solidFill>
              <a:latin typeface="Arial"/>
              <a:ea typeface="Arial"/>
              <a:cs typeface="Arial"/>
              <a:sym typeface="Arial"/>
            </a:endParaRPr>
          </a:p>
        </p:txBody>
      </p:sp>
      <p:sp>
        <p:nvSpPr>
          <p:cNvPr id="2496" name="Google Shape;2496;p195"/>
          <p:cNvSpPr txBox="1"/>
          <p:nvPr/>
        </p:nvSpPr>
        <p:spPr>
          <a:xfrm>
            <a:off x="4142714" y="1596770"/>
            <a:ext cx="4392930" cy="1834514"/>
          </a:xfrm>
          <a:prstGeom prst="rect">
            <a:avLst/>
          </a:prstGeom>
          <a:noFill/>
          <a:ln>
            <a:noFill/>
          </a:ln>
        </p:spPr>
        <p:txBody>
          <a:bodyPr anchorCtr="0" anchor="t" bIns="0" lIns="0" spcFirstLastPara="1" rIns="0" wrap="square" tIns="0">
            <a:spAutoFit/>
          </a:bodyPr>
          <a:lstStyle/>
          <a:p>
            <a:pPr indent="0" lvl="0" marL="12700" marR="1040764" rtl="0" algn="l">
              <a:lnSpc>
                <a:spcPct val="120000"/>
              </a:lnSpc>
              <a:spcBef>
                <a:spcPts val="0"/>
              </a:spcBef>
              <a:spcAft>
                <a:spcPts val="0"/>
              </a:spcAft>
              <a:buClr>
                <a:srgbClr val="000000"/>
              </a:buClr>
              <a:buSzPts val="2000"/>
              <a:buFont typeface="Arial"/>
              <a:buNone/>
            </a:pPr>
            <a:r>
              <a:rPr b="0" i="0" lang="en-US" sz="2000" u="none" cap="none" strike="noStrike">
                <a:solidFill>
                  <a:srgbClr val="0C0C0C"/>
                </a:solidFill>
                <a:latin typeface="Cambria"/>
                <a:ea typeface="Cambria"/>
                <a:cs typeface="Cambria"/>
                <a:sym typeface="Cambria"/>
              </a:rPr>
              <a:t>BLOB (binary large object)  CLOB (character large object)</a:t>
            </a:r>
            <a:endParaRPr b="0" i="0" sz="1400" u="none" cap="none" strike="noStrike">
              <a:solidFill>
                <a:srgbClr val="000000"/>
              </a:solidFill>
              <a:latin typeface="Arial"/>
              <a:ea typeface="Arial"/>
              <a:cs typeface="Arial"/>
              <a:sym typeface="Arial"/>
            </a:endParaRPr>
          </a:p>
          <a:p>
            <a:pPr indent="0" lvl="0" marL="12700" marR="5080" rtl="0" algn="l">
              <a:lnSpc>
                <a:spcPct val="120000"/>
              </a:lnSpc>
              <a:spcBef>
                <a:spcPts val="0"/>
              </a:spcBef>
              <a:spcAft>
                <a:spcPts val="0"/>
              </a:spcAft>
              <a:buClr>
                <a:srgbClr val="000000"/>
              </a:buClr>
              <a:buSzPts val="2000"/>
              <a:buFont typeface="Arial"/>
              <a:buNone/>
            </a:pPr>
            <a:r>
              <a:rPr b="0" i="0" lang="en-US" sz="2000" u="none" cap="none" strike="noStrike">
                <a:solidFill>
                  <a:srgbClr val="0C0C0C"/>
                </a:solidFill>
                <a:latin typeface="Cambria"/>
                <a:ea typeface="Cambria"/>
                <a:cs typeface="Cambria"/>
                <a:sym typeface="Cambria"/>
              </a:rPr>
              <a:t>SQL array of primitive/structured types  Structured type</a:t>
            </a:r>
            <a:endParaRPr b="0" i="0" sz="2000" u="none" cap="none" strike="noStrike">
              <a:solidFill>
                <a:srgbClr val="0C0C0C"/>
              </a:solidFill>
              <a:latin typeface="Cambria"/>
              <a:ea typeface="Cambria"/>
              <a:cs typeface="Cambria"/>
              <a:sym typeface="Cambria"/>
            </a:endParaRPr>
          </a:p>
          <a:p>
            <a:pPr indent="0" lvl="0" marL="12700" marR="0" rtl="0" algn="l">
              <a:lnSpc>
                <a:spcPct val="100000"/>
              </a:lnSpc>
              <a:spcBef>
                <a:spcPts val="480"/>
              </a:spcBef>
              <a:spcAft>
                <a:spcPts val="0"/>
              </a:spcAft>
              <a:buClr>
                <a:srgbClr val="000000"/>
              </a:buClr>
              <a:buSzPts val="2000"/>
              <a:buFont typeface="Arial"/>
              <a:buNone/>
            </a:pPr>
            <a:r>
              <a:rPr b="0" i="0" lang="en-US" sz="2000" u="none" cap="none" strike="noStrike">
                <a:solidFill>
                  <a:srgbClr val="0C0C0C"/>
                </a:solidFill>
                <a:latin typeface="Cambria"/>
                <a:ea typeface="Cambria"/>
                <a:cs typeface="Cambria"/>
                <a:sym typeface="Cambria"/>
              </a:rPr>
              <a:t>Reference to structured type</a:t>
            </a:r>
            <a:endParaRPr b="0" i="0" sz="2000" u="none" cap="none" strike="noStrike">
              <a:solidFill>
                <a:srgbClr val="0C0C0C"/>
              </a:solidFill>
              <a:latin typeface="Cambria"/>
              <a:ea typeface="Cambria"/>
              <a:cs typeface="Cambria"/>
              <a:sym typeface="Cambria"/>
            </a:endParaRPr>
          </a:p>
        </p:txBody>
      </p:sp>
      <p:sp>
        <p:nvSpPr>
          <p:cNvPr id="2497" name="Google Shape;2497;p195"/>
          <p:cNvSpPr txBox="1"/>
          <p:nvPr/>
        </p:nvSpPr>
        <p:spPr>
          <a:xfrm>
            <a:off x="485140" y="4094098"/>
            <a:ext cx="6491605" cy="1038746"/>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Corresponding get/set methods, for example:</a:t>
            </a:r>
            <a:endParaRPr b="0" i="0" sz="1400" u="none" cap="none" strike="noStrike">
              <a:solidFill>
                <a:srgbClr val="000000"/>
              </a:solidFill>
              <a:latin typeface="Arial"/>
              <a:ea typeface="Arial"/>
              <a:cs typeface="Arial"/>
              <a:sym typeface="Arial"/>
            </a:endParaRPr>
          </a:p>
          <a:p>
            <a:pPr indent="-286385" lvl="1" marL="756285" marR="0" rtl="0" algn="l">
              <a:lnSpc>
                <a:spcPct val="100000"/>
              </a:lnSpc>
              <a:spcBef>
                <a:spcPts val="400"/>
              </a:spcBef>
              <a:spcAft>
                <a:spcPts val="0"/>
              </a:spcAft>
              <a:buClr>
                <a:srgbClr val="0C0C0C"/>
              </a:buClr>
              <a:buSzPts val="2000"/>
              <a:buFont typeface="Oi"/>
              <a:buChar char="•"/>
            </a:pPr>
            <a:r>
              <a:rPr b="0" i="0" lang="en-US" sz="2000" u="none" cap="none" strike="noStrike">
                <a:solidFill>
                  <a:srgbClr val="0C0C0C"/>
                </a:solidFill>
                <a:latin typeface="Oi"/>
                <a:ea typeface="Oi"/>
                <a:cs typeface="Oi"/>
                <a:sym typeface="Oi"/>
              </a:rPr>
              <a:t>getBlob() </a:t>
            </a:r>
            <a:r>
              <a:rPr b="0" i="0" lang="en-US" sz="2000" u="none" cap="none" strike="noStrike">
                <a:solidFill>
                  <a:srgbClr val="0C0C0C"/>
                </a:solidFill>
                <a:latin typeface="Cambria"/>
                <a:ea typeface="Cambria"/>
                <a:cs typeface="Cambria"/>
                <a:sym typeface="Cambria"/>
              </a:rPr>
              <a:t>and </a:t>
            </a:r>
            <a:r>
              <a:rPr b="0" i="0" lang="en-US" sz="2000" u="none" cap="none" strike="noStrike">
                <a:solidFill>
                  <a:srgbClr val="0C0C0C"/>
                </a:solidFill>
                <a:latin typeface="Oi"/>
                <a:ea typeface="Oi"/>
                <a:cs typeface="Oi"/>
                <a:sym typeface="Oi"/>
              </a:rPr>
              <a:t>setBlob()</a:t>
            </a:r>
            <a:endParaRPr b="0" i="0" sz="2000" u="none" cap="none" strike="noStrike">
              <a:solidFill>
                <a:srgbClr val="0C0C0C"/>
              </a:solidFill>
              <a:latin typeface="Oi"/>
              <a:ea typeface="Oi"/>
              <a:cs typeface="Oi"/>
              <a:sym typeface="Oi"/>
            </a:endParaRPr>
          </a:p>
          <a:p>
            <a:pPr indent="-286385" lvl="1" marL="756285" marR="0" rtl="0" algn="l">
              <a:lnSpc>
                <a:spcPct val="100000"/>
              </a:lnSpc>
              <a:spcBef>
                <a:spcPts val="480"/>
              </a:spcBef>
              <a:spcAft>
                <a:spcPts val="0"/>
              </a:spcAft>
              <a:buClr>
                <a:srgbClr val="0C0C0C"/>
              </a:buClr>
              <a:buSzPts val="2000"/>
              <a:buFont typeface="Oi"/>
              <a:buChar char="•"/>
            </a:pPr>
            <a:r>
              <a:rPr b="0" i="0" lang="en-US" sz="2000" u="none" cap="none" strike="noStrike">
                <a:solidFill>
                  <a:srgbClr val="0C0C0C"/>
                </a:solidFill>
                <a:latin typeface="Oi"/>
                <a:ea typeface="Oi"/>
                <a:cs typeface="Oi"/>
                <a:sym typeface="Oi"/>
              </a:rPr>
              <a:t>getClob() </a:t>
            </a:r>
            <a:r>
              <a:rPr b="0" i="0" lang="en-US" sz="2000" u="none" cap="none" strike="noStrike">
                <a:solidFill>
                  <a:srgbClr val="0C0C0C"/>
                </a:solidFill>
                <a:latin typeface="Cambria"/>
                <a:ea typeface="Cambria"/>
                <a:cs typeface="Cambria"/>
                <a:sym typeface="Cambria"/>
              </a:rPr>
              <a:t>and </a:t>
            </a:r>
            <a:r>
              <a:rPr b="0" i="0" lang="en-US" sz="2000" u="none" cap="none" strike="noStrike">
                <a:solidFill>
                  <a:srgbClr val="0C0C0C"/>
                </a:solidFill>
                <a:latin typeface="Oi"/>
                <a:ea typeface="Oi"/>
                <a:cs typeface="Oi"/>
                <a:sym typeface="Oi"/>
              </a:rPr>
              <a:t>setClob()</a:t>
            </a:r>
            <a:endParaRPr b="0" i="0" sz="2000" u="none" cap="none" strike="noStrike">
              <a:solidFill>
                <a:srgbClr val="0C0C0C"/>
              </a:solidFill>
              <a:latin typeface="Oi"/>
              <a:ea typeface="Oi"/>
              <a:cs typeface="Oi"/>
              <a:sym typeface="Oi"/>
            </a:endParaRPr>
          </a:p>
        </p:txBody>
      </p:sp>
      <p:sp>
        <p:nvSpPr>
          <p:cNvPr id="2498" name="Google Shape;2498;p195"/>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Additional SQL Data Types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196"/>
          <p:cNvSpPr txBox="1"/>
          <p:nvPr/>
        </p:nvSpPr>
        <p:spPr>
          <a:xfrm>
            <a:off x="609600" y="971550"/>
            <a:ext cx="62484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mbria"/>
                <a:ea typeface="Cambria"/>
                <a:cs typeface="Cambria"/>
                <a:sym typeface="Cambria"/>
              </a:rPr>
              <a:t>Advanced Java - Day 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197"/>
          <p:cNvSpPr txBox="1"/>
          <p:nvPr>
            <p:ph type="title"/>
          </p:nvPr>
        </p:nvSpPr>
        <p:spPr>
          <a:xfrm>
            <a:off x="-1588" y="152400"/>
            <a:ext cx="6935788" cy="565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Agenda</a:t>
            </a:r>
            <a:endParaRPr b="0" i="0" sz="1400" u="none" cap="none" strike="noStrike">
              <a:solidFill>
                <a:srgbClr val="000000"/>
              </a:solidFill>
              <a:latin typeface="Arial"/>
              <a:ea typeface="Arial"/>
              <a:cs typeface="Arial"/>
              <a:sym typeface="Arial"/>
            </a:endParaRPr>
          </a:p>
        </p:txBody>
      </p:sp>
      <p:grpSp>
        <p:nvGrpSpPr>
          <p:cNvPr id="2511" name="Google Shape;2511;p197"/>
          <p:cNvGrpSpPr/>
          <p:nvPr/>
        </p:nvGrpSpPr>
        <p:grpSpPr>
          <a:xfrm>
            <a:off x="571500" y="2054225"/>
            <a:ext cx="2898775" cy="2898775"/>
            <a:chOff x="457200" y="2093913"/>
            <a:chExt cx="2898775" cy="2898775"/>
          </a:xfrm>
        </p:grpSpPr>
        <p:grpSp>
          <p:nvGrpSpPr>
            <p:cNvPr id="2512" name="Google Shape;2512;p197"/>
            <p:cNvGrpSpPr/>
            <p:nvPr/>
          </p:nvGrpSpPr>
          <p:grpSpPr>
            <a:xfrm>
              <a:off x="457200" y="2093913"/>
              <a:ext cx="2898775" cy="2898775"/>
              <a:chOff x="457200" y="2093913"/>
              <a:chExt cx="2898775" cy="2898775"/>
            </a:xfrm>
          </p:grpSpPr>
          <p:sp>
            <p:nvSpPr>
              <p:cNvPr id="2513" name="Google Shape;2513;p197"/>
              <p:cNvSpPr/>
              <p:nvPr/>
            </p:nvSpPr>
            <p:spPr>
              <a:xfrm>
                <a:off x="1639888" y="3276600"/>
                <a:ext cx="533400" cy="533400"/>
              </a:xfrm>
              <a:prstGeom prst="ellipse">
                <a:avLst/>
              </a:prstGeom>
              <a:solidFill>
                <a:srgbClr val="03564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20"/>
                  <a:buFont typeface="Noto Sans Symbols"/>
                  <a:buNone/>
                </a:pPr>
                <a:r>
                  <a:t/>
                </a:r>
                <a:endParaRPr b="0" i="0" sz="1400" u="none" cap="none" strike="noStrike">
                  <a:solidFill>
                    <a:srgbClr val="000000"/>
                  </a:solidFill>
                  <a:latin typeface="Cambria"/>
                  <a:ea typeface="Cambria"/>
                  <a:cs typeface="Cambria"/>
                  <a:sym typeface="Cambria"/>
                </a:endParaRPr>
              </a:p>
            </p:txBody>
          </p:sp>
          <p:sp>
            <p:nvSpPr>
              <p:cNvPr id="2514" name="Google Shape;2514;p197"/>
              <p:cNvSpPr/>
              <p:nvPr/>
            </p:nvSpPr>
            <p:spPr>
              <a:xfrm>
                <a:off x="1066800" y="2703513"/>
                <a:ext cx="1679575" cy="16795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981" y="10800"/>
                    </a:moveTo>
                    <a:cubicBezTo>
                      <a:pt x="3981" y="14566"/>
                      <a:pt x="7034" y="17619"/>
                      <a:pt x="10800" y="17619"/>
                    </a:cubicBezTo>
                    <a:cubicBezTo>
                      <a:pt x="14566" y="17619"/>
                      <a:pt x="17619" y="14566"/>
                      <a:pt x="17619" y="10800"/>
                    </a:cubicBezTo>
                    <a:cubicBezTo>
                      <a:pt x="17619" y="7034"/>
                      <a:pt x="14566" y="3981"/>
                      <a:pt x="10800" y="3981"/>
                    </a:cubicBezTo>
                    <a:cubicBezTo>
                      <a:pt x="7034" y="3981"/>
                      <a:pt x="3981" y="7034"/>
                      <a:pt x="3981"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2515" name="Google Shape;2515;p197"/>
              <p:cNvSpPr/>
              <p:nvPr/>
            </p:nvSpPr>
            <p:spPr>
              <a:xfrm>
                <a:off x="457200" y="2093913"/>
                <a:ext cx="2898775" cy="28987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426" y="10800"/>
                    </a:moveTo>
                    <a:cubicBezTo>
                      <a:pt x="2426" y="15425"/>
                      <a:pt x="6175" y="19174"/>
                      <a:pt x="10800" y="19174"/>
                    </a:cubicBezTo>
                    <a:cubicBezTo>
                      <a:pt x="15425" y="19174"/>
                      <a:pt x="19174" y="15425"/>
                      <a:pt x="19174" y="10800"/>
                    </a:cubicBezTo>
                    <a:cubicBezTo>
                      <a:pt x="19174" y="6175"/>
                      <a:pt x="15425" y="2426"/>
                      <a:pt x="10800" y="2426"/>
                    </a:cubicBezTo>
                    <a:cubicBezTo>
                      <a:pt x="6175" y="2426"/>
                      <a:pt x="2426" y="6175"/>
                      <a:pt x="2426"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nvGrpSpPr>
            <p:cNvPr id="2516" name="Google Shape;2516;p197"/>
            <p:cNvGrpSpPr/>
            <p:nvPr/>
          </p:nvGrpSpPr>
          <p:grpSpPr>
            <a:xfrm>
              <a:off x="498475" y="2098675"/>
              <a:ext cx="2855913" cy="2886075"/>
              <a:chOff x="340" y="1327"/>
              <a:chExt cx="1799" cy="1818"/>
            </a:xfrm>
          </p:grpSpPr>
          <p:sp>
            <p:nvSpPr>
              <p:cNvPr id="2517" name="Google Shape;2517;p197"/>
              <p:cNvSpPr/>
              <p:nvPr/>
            </p:nvSpPr>
            <p:spPr>
              <a:xfrm rot="5400000">
                <a:off x="696" y="1709"/>
                <a:ext cx="1057" cy="1057"/>
              </a:xfrm>
              <a:custGeom>
                <a:rect b="b" l="l" r="r" t="t"/>
                <a:pathLst>
                  <a:path extrusionOk="0" h="21600" w="21600">
                    <a:moveTo>
                      <a:pt x="4740" y="7785"/>
                    </a:moveTo>
                    <a:cubicBezTo>
                      <a:pt x="5884" y="5485"/>
                      <a:pt x="8231" y="4031"/>
                      <a:pt x="10800" y="4032"/>
                    </a:cubicBezTo>
                    <a:cubicBezTo>
                      <a:pt x="13368" y="4032"/>
                      <a:pt x="15715" y="5485"/>
                      <a:pt x="16859" y="7785"/>
                    </a:cubicBezTo>
                    <a:lnTo>
                      <a:pt x="20469" y="5989"/>
                    </a:lnTo>
                    <a:cubicBezTo>
                      <a:pt x="18643" y="2319"/>
                      <a:pt x="14898" y="-1"/>
                      <a:pt x="10799" y="0"/>
                    </a:cubicBezTo>
                    <a:cubicBezTo>
                      <a:pt x="6701" y="0"/>
                      <a:pt x="2956" y="2319"/>
                      <a:pt x="1130" y="5989"/>
                    </a:cubicBezTo>
                    <a:lnTo>
                      <a:pt x="4740" y="7785"/>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2518" name="Google Shape;2518;p197"/>
              <p:cNvSpPr/>
              <p:nvPr/>
            </p:nvSpPr>
            <p:spPr>
              <a:xfrm>
                <a:off x="1221" y="2152"/>
                <a:ext cx="0" cy="174"/>
              </a:xfrm>
              <a:custGeom>
                <a:rect b="b" l="l" r="r" t="t"/>
                <a:pathLst>
                  <a:path extrusionOk="0" h="303" w="208">
                    <a:moveTo>
                      <a:pt x="0" y="150"/>
                    </a:moveTo>
                    <a:cubicBezTo>
                      <a:pt x="0" y="122"/>
                      <a:pt x="0" y="37"/>
                      <a:pt x="0" y="0"/>
                    </a:cubicBezTo>
                    <a:cubicBezTo>
                      <a:pt x="0" y="54"/>
                      <a:pt x="0" y="245"/>
                      <a:pt x="0" y="303"/>
                    </a:cubicBezTo>
                    <a:cubicBezTo>
                      <a:pt x="0" y="221"/>
                      <a:pt x="0" y="181"/>
                      <a:pt x="0" y="150"/>
                    </a:cubicBezTo>
                    <a:close/>
                  </a:path>
                </a:pathLst>
              </a:custGeom>
              <a:solidFill>
                <a:srgbClr val="969696"/>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2519" name="Google Shape;2519;p197"/>
              <p:cNvSpPr/>
              <p:nvPr/>
            </p:nvSpPr>
            <p:spPr>
              <a:xfrm rot="5400000">
                <a:off x="330" y="1337"/>
                <a:ext cx="1818" cy="1799"/>
              </a:xfrm>
              <a:custGeom>
                <a:rect b="b" l="l" r="r" t="t"/>
                <a:pathLst>
                  <a:path extrusionOk="0" h="21600" w="21600">
                    <a:moveTo>
                      <a:pt x="3362" y="7119"/>
                    </a:moveTo>
                    <a:cubicBezTo>
                      <a:pt x="4761" y="4290"/>
                      <a:pt x="7644" y="2500"/>
                      <a:pt x="10800" y="2501"/>
                    </a:cubicBezTo>
                    <a:cubicBezTo>
                      <a:pt x="13955" y="2501"/>
                      <a:pt x="16838" y="4290"/>
                      <a:pt x="18237" y="7119"/>
                    </a:cubicBezTo>
                    <a:lnTo>
                      <a:pt x="20479" y="6009"/>
                    </a:lnTo>
                    <a:cubicBezTo>
                      <a:pt x="18658" y="2329"/>
                      <a:pt x="14906" y="-1"/>
                      <a:pt x="10799" y="0"/>
                    </a:cubicBezTo>
                    <a:cubicBezTo>
                      <a:pt x="6693" y="0"/>
                      <a:pt x="2941" y="2329"/>
                      <a:pt x="1120" y="6009"/>
                    </a:cubicBezTo>
                    <a:lnTo>
                      <a:pt x="3362" y="7119"/>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sp>
        <p:nvSpPr>
          <p:cNvPr id="2520" name="Google Shape;2520;p197"/>
          <p:cNvSpPr/>
          <p:nvPr/>
        </p:nvSpPr>
        <p:spPr>
          <a:xfrm flipH="1">
            <a:off x="2019300" y="1524000"/>
            <a:ext cx="6553200" cy="3810000"/>
          </a:xfrm>
          <a:prstGeom prst="homePlate">
            <a:avLst>
              <a:gd fmla="val 24352" name="adj"/>
            </a:avLst>
          </a:prstGeom>
          <a:solidFill>
            <a:srgbClr val="FBD4B4">
              <a:alpha val="32549"/>
            </a:srgbClr>
          </a:solidFill>
          <a:ln cap="flat" cmpd="sng" w="25400">
            <a:solidFill>
              <a:srgbClr val="E36C09"/>
            </a:solidFill>
            <a:prstDash val="solid"/>
            <a:miter lim="800000"/>
            <a:headEnd len="sm" w="sm" type="none"/>
            <a:tailEnd len="sm" w="sm" type="none"/>
          </a:ln>
        </p:spPr>
        <p:txBody>
          <a:bodyPr anchorCtr="0" anchor="ctr" bIns="0" lIns="1080000" spcFirstLastPara="1" rIns="72000" wrap="square" tIns="0">
            <a:noAutofit/>
          </a:bodyPr>
          <a:lstStyle/>
          <a:p>
            <a:pPr indent="0" lvl="0" marL="0" marR="0" rtl="0" algn="l">
              <a:lnSpc>
                <a:spcPct val="90000"/>
              </a:lnSpc>
              <a:spcBef>
                <a:spcPts val="0"/>
              </a:spcBef>
              <a:spcAft>
                <a:spcPts val="0"/>
              </a:spcAft>
              <a:buClr>
                <a:srgbClr val="035642"/>
              </a:buClr>
              <a:buSzPts val="2000"/>
              <a:buFont typeface="Noto Sans Symbols"/>
              <a:buNone/>
            </a:pPr>
            <a:r>
              <a:rPr b="1" i="0" lang="en-US" sz="2000" u="none" cap="none" strike="noStrike">
                <a:solidFill>
                  <a:srgbClr val="035642"/>
                </a:solidFill>
                <a:latin typeface="Cambria"/>
                <a:ea typeface="Cambria"/>
                <a:cs typeface="Cambria"/>
                <a:sym typeface="Cambria"/>
              </a:rPr>
              <a:t>In this session, you will learn about:</a:t>
            </a:r>
            <a:r>
              <a:rPr b="0" i="0" lang="en-US" sz="2000" u="none" cap="none" strike="noStrike">
                <a:solidFill>
                  <a:srgbClr val="035642"/>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000"/>
              <a:buFont typeface="Noto Sans Symbols"/>
              <a:buNone/>
            </a:pPr>
            <a:r>
              <a:t/>
            </a:r>
            <a:endParaRPr b="0" i="0" sz="2000" u="none" cap="none" strike="noStrike">
              <a:solidFill>
                <a:srgbClr val="035642"/>
              </a:solidFill>
              <a:latin typeface="Cambria"/>
              <a:ea typeface="Cambria"/>
              <a:cs typeface="Cambria"/>
              <a:sym typeface="Cambria"/>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JSP</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Servlets</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Java Script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19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mbria"/>
              <a:ea typeface="Cambria"/>
              <a:cs typeface="Cambria"/>
              <a:sym typeface="Cambria"/>
            </a:endParaRPr>
          </a:p>
        </p:txBody>
      </p:sp>
      <p:pic>
        <p:nvPicPr>
          <p:cNvPr id="2527" name="Google Shape;2527;p198"/>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2528" name="Google Shape;2528;p198"/>
          <p:cNvSpPr txBox="1"/>
          <p:nvPr/>
        </p:nvSpPr>
        <p:spPr>
          <a:xfrm>
            <a:off x="1828800" y="3276600"/>
            <a:ext cx="5524500" cy="646331"/>
          </a:xfrm>
          <a:prstGeom prst="rect">
            <a:avLst/>
          </a:prstGeom>
          <a:noFill/>
          <a:ln>
            <a:noFill/>
          </a:ln>
        </p:spPr>
        <p:txBody>
          <a:bodyPr anchorCtr="0" anchor="t" bIns="45700" lIns="91425" spcFirstLastPara="1" rIns="91425" wrap="square" tIns="45700">
            <a:spAutoFit/>
          </a:bodyPr>
          <a:lstStyle/>
          <a:p>
            <a:pPr indent="0" lvl="0" marL="11723"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JSP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19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Fundamentals</a:t>
            </a:r>
            <a:endParaRPr/>
          </a:p>
        </p:txBody>
      </p:sp>
      <p:sp>
        <p:nvSpPr>
          <p:cNvPr id="2535" name="Google Shape;2535;p199"/>
          <p:cNvSpPr txBox="1"/>
          <p:nvPr>
            <p:ph idx="1" type="body"/>
          </p:nvPr>
        </p:nvSpPr>
        <p:spPr>
          <a:xfrm>
            <a:off x="304800" y="9906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Classes and interfaces specific to JSP</a:t>
            </a:r>
            <a:endParaRPr/>
          </a:p>
          <a:p>
            <a:pPr indent="-355563" lvl="1" marL="1024022" rtl="0" algn="l">
              <a:lnSpc>
                <a:spcPct val="90000"/>
              </a:lnSpc>
              <a:spcBef>
                <a:spcPts val="242"/>
              </a:spcBef>
              <a:spcAft>
                <a:spcPts val="0"/>
              </a:spcAft>
              <a:buClr>
                <a:srgbClr val="0C0C0C"/>
              </a:buClr>
              <a:buSzPts val="2000"/>
              <a:buFont typeface="Arial"/>
              <a:buChar char="•"/>
            </a:pPr>
            <a:r>
              <a:rPr lang="en-US" sz="2000">
                <a:latin typeface="Cambria"/>
                <a:ea typeface="Cambria"/>
                <a:cs typeface="Cambria"/>
                <a:sym typeface="Cambria"/>
              </a:rPr>
              <a:t>Package javax.servlet.jsp</a:t>
            </a:r>
            <a:endParaRPr sz="2000">
              <a:latin typeface="Cambria"/>
              <a:ea typeface="Cambria"/>
              <a:cs typeface="Cambria"/>
              <a:sym typeface="Cambria"/>
            </a:endParaRPr>
          </a:p>
          <a:p>
            <a:pPr indent="-355563" lvl="1" marL="1024022" rtl="0" algn="l">
              <a:lnSpc>
                <a:spcPct val="90000"/>
              </a:lnSpc>
              <a:spcBef>
                <a:spcPts val="242"/>
              </a:spcBef>
              <a:spcAft>
                <a:spcPts val="0"/>
              </a:spcAft>
              <a:buClr>
                <a:srgbClr val="0C0C0C"/>
              </a:buClr>
              <a:buSzPts val="2000"/>
              <a:buFont typeface="Arial"/>
              <a:buChar char="•"/>
            </a:pPr>
            <a:r>
              <a:rPr lang="en-US" sz="2000">
                <a:latin typeface="Cambria"/>
                <a:ea typeface="Cambria"/>
                <a:cs typeface="Cambria"/>
                <a:sym typeface="Cambria"/>
              </a:rPr>
              <a:t>Package javax.servlet.jsp.tagext</a:t>
            </a:r>
            <a:endParaRPr sz="2000">
              <a:latin typeface="Cambria"/>
              <a:ea typeface="Cambria"/>
              <a:cs typeface="Cambria"/>
              <a:sym typeface="Cambria"/>
            </a:endParaRPr>
          </a:p>
          <a:p>
            <a:pPr indent="-269708" lvl="0" marL="512011" rtl="0" algn="l">
              <a:lnSpc>
                <a:spcPct val="100000"/>
              </a:lnSpc>
              <a:spcBef>
                <a:spcPts val="0"/>
              </a:spcBef>
              <a:spcAft>
                <a:spcPts val="0"/>
              </a:spcAft>
              <a:buClr>
                <a:srgbClr val="0C0C0C"/>
              </a:buClr>
              <a:buSzPts val="1800"/>
              <a:buFont typeface="Arial"/>
              <a:buNone/>
            </a:pPr>
            <a:r>
              <a:t/>
            </a:r>
            <a:endParaRPr/>
          </a:p>
          <a:p>
            <a:pPr indent="-384008" lvl="0" marL="512011" rtl="0" algn="l">
              <a:lnSpc>
                <a:spcPct val="100000"/>
              </a:lnSpc>
              <a:spcBef>
                <a:spcPts val="300"/>
              </a:spcBef>
              <a:spcAft>
                <a:spcPts val="0"/>
              </a:spcAft>
              <a:buClr>
                <a:srgbClr val="0C0C0C"/>
              </a:buClr>
              <a:buSzPts val="2000"/>
              <a:buFont typeface="Arial"/>
              <a:buChar char="•"/>
            </a:pPr>
            <a:r>
              <a:rPr lang="en-US"/>
              <a:t>Key components</a:t>
            </a:r>
            <a:endParaRPr/>
          </a:p>
          <a:p>
            <a:pPr indent="-355563" lvl="1" marL="1024022" rtl="0" algn="l">
              <a:lnSpc>
                <a:spcPct val="90000"/>
              </a:lnSpc>
              <a:spcBef>
                <a:spcPts val="242"/>
              </a:spcBef>
              <a:spcAft>
                <a:spcPts val="0"/>
              </a:spcAft>
              <a:buClr>
                <a:srgbClr val="0C0C0C"/>
              </a:buClr>
              <a:buSzPts val="2000"/>
              <a:buFont typeface="Arial"/>
              <a:buChar char="•"/>
            </a:pPr>
            <a:r>
              <a:rPr lang="en-US" sz="2000">
                <a:latin typeface="Cambria"/>
                <a:ea typeface="Cambria"/>
                <a:cs typeface="Cambria"/>
                <a:sym typeface="Cambria"/>
              </a:rPr>
              <a:t>Directives</a:t>
            </a:r>
            <a:endParaRPr/>
          </a:p>
          <a:p>
            <a:pPr indent="-355563" lvl="1" marL="1024022" rtl="0" algn="l">
              <a:lnSpc>
                <a:spcPct val="90000"/>
              </a:lnSpc>
              <a:spcBef>
                <a:spcPts val="242"/>
              </a:spcBef>
              <a:spcAft>
                <a:spcPts val="0"/>
              </a:spcAft>
              <a:buClr>
                <a:srgbClr val="0C0C0C"/>
              </a:buClr>
              <a:buSzPts val="2000"/>
              <a:buFont typeface="Arial"/>
              <a:buChar char="•"/>
            </a:pPr>
            <a:r>
              <a:rPr lang="en-US" sz="2000">
                <a:latin typeface="Cambria"/>
                <a:ea typeface="Cambria"/>
                <a:cs typeface="Cambria"/>
                <a:sym typeface="Cambria"/>
              </a:rPr>
              <a:t>Actions</a:t>
            </a:r>
            <a:endParaRPr/>
          </a:p>
          <a:p>
            <a:pPr indent="-355563" lvl="1" marL="1024022" rtl="0" algn="l">
              <a:lnSpc>
                <a:spcPct val="90000"/>
              </a:lnSpc>
              <a:spcBef>
                <a:spcPts val="242"/>
              </a:spcBef>
              <a:spcAft>
                <a:spcPts val="0"/>
              </a:spcAft>
              <a:buClr>
                <a:srgbClr val="0C0C0C"/>
              </a:buClr>
              <a:buSzPts val="2000"/>
              <a:buFont typeface="Arial"/>
              <a:buChar char="•"/>
            </a:pPr>
            <a:r>
              <a:rPr lang="en-US" sz="2000">
                <a:latin typeface="Cambria"/>
                <a:ea typeface="Cambria"/>
                <a:cs typeface="Cambria"/>
                <a:sym typeface="Cambria"/>
              </a:rPr>
              <a:t>Scriptlets</a:t>
            </a:r>
            <a:endParaRPr sz="2000">
              <a:latin typeface="Cambria"/>
              <a:ea typeface="Cambria"/>
              <a:cs typeface="Cambria"/>
              <a:sym typeface="Cambria"/>
            </a:endParaRPr>
          </a:p>
          <a:p>
            <a:pPr indent="-355563" lvl="1" marL="1024022" rtl="0" algn="l">
              <a:lnSpc>
                <a:spcPct val="90000"/>
              </a:lnSpc>
              <a:spcBef>
                <a:spcPts val="242"/>
              </a:spcBef>
              <a:spcAft>
                <a:spcPts val="0"/>
              </a:spcAft>
              <a:buClr>
                <a:srgbClr val="0C0C0C"/>
              </a:buClr>
              <a:buSzPts val="2000"/>
              <a:buFont typeface="Arial"/>
              <a:buChar char="•"/>
            </a:pPr>
            <a:r>
              <a:rPr lang="en-US" sz="2000">
                <a:latin typeface="Cambria"/>
                <a:ea typeface="Cambria"/>
                <a:cs typeface="Cambria"/>
                <a:sym typeface="Cambria"/>
              </a:rPr>
              <a:t>Tag libraries</a:t>
            </a:r>
            <a:endParaRPr/>
          </a:p>
          <a:p>
            <a:pPr indent="-355563" lvl="1" marL="1024022" rtl="0" algn="l">
              <a:lnSpc>
                <a:spcPct val="90000"/>
              </a:lnSpc>
              <a:spcBef>
                <a:spcPts val="242"/>
              </a:spcBef>
              <a:spcAft>
                <a:spcPts val="0"/>
              </a:spcAft>
              <a:buClr>
                <a:srgbClr val="0C0C0C"/>
              </a:buClr>
              <a:buSzPts val="2000"/>
              <a:buFont typeface="Arial"/>
              <a:buChar char="•"/>
            </a:pPr>
            <a:r>
              <a:rPr lang="en-US" sz="2000">
                <a:latin typeface="Cambria"/>
                <a:ea typeface="Cambria"/>
                <a:cs typeface="Cambria"/>
                <a:sym typeface="Cambria"/>
              </a:rPr>
              <a:t>Implicit Objects</a:t>
            </a:r>
            <a:endParaRPr/>
          </a:p>
          <a:p>
            <a:pPr indent="-228562" lvl="1" marL="1024022" rtl="0" algn="l">
              <a:lnSpc>
                <a:spcPct val="90000"/>
              </a:lnSpc>
              <a:spcBef>
                <a:spcPts val="242"/>
              </a:spcBef>
              <a:spcAft>
                <a:spcPts val="0"/>
              </a:spcAft>
              <a:buClr>
                <a:srgbClr val="0C0C0C"/>
              </a:buClr>
              <a:buSzPts val="2000"/>
              <a:buFont typeface="Arial"/>
              <a:buNone/>
            </a:pPr>
            <a:r>
              <a:t/>
            </a:r>
            <a:endParaRPr sz="2000">
              <a:latin typeface="Cambria"/>
              <a:ea typeface="Cambria"/>
              <a:cs typeface="Cambria"/>
              <a:sym typeface="Cambria"/>
            </a:endParaRPr>
          </a:p>
          <a:p>
            <a:pPr indent="-269708" lvl="0" marL="512011" rtl="0" algn="l">
              <a:lnSpc>
                <a:spcPct val="100000"/>
              </a:lnSpc>
              <a:spcBef>
                <a:spcPts val="0"/>
              </a:spcBef>
              <a:spcAft>
                <a:spcPts val="0"/>
              </a:spcAft>
              <a:buClr>
                <a:srgbClr val="0C0C0C"/>
              </a:buClr>
              <a:buSzPts val="1800"/>
              <a:buFont typeface="Arial"/>
              <a:buNone/>
            </a:pPr>
            <a:r>
              <a:t/>
            </a:r>
            <a:endParaRPr/>
          </a:p>
          <a:p>
            <a:pPr indent="-269708" lvl="0" marL="512011" rtl="0" algn="l">
              <a:lnSpc>
                <a:spcPct val="100000"/>
              </a:lnSpc>
              <a:spcBef>
                <a:spcPts val="300"/>
              </a:spcBef>
              <a:spcAft>
                <a:spcPts val="0"/>
              </a:spcAft>
              <a:buClr>
                <a:srgbClr val="0C0C0C"/>
              </a:buClr>
              <a:buSzPts val="18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
          <p:cNvSpPr txBox="1"/>
          <p:nvPr>
            <p:ph type="title"/>
          </p:nvPr>
        </p:nvSpPr>
        <p:spPr>
          <a:xfrm>
            <a:off x="-1588" y="152400"/>
            <a:ext cx="6935788" cy="565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Agenda</a:t>
            </a:r>
            <a:endParaRPr b="0" i="0" sz="1400" u="none" cap="none" strike="noStrike">
              <a:solidFill>
                <a:srgbClr val="000000"/>
              </a:solidFill>
              <a:latin typeface="Arial"/>
              <a:ea typeface="Arial"/>
              <a:cs typeface="Arial"/>
              <a:sym typeface="Arial"/>
            </a:endParaRPr>
          </a:p>
        </p:txBody>
      </p:sp>
      <p:grpSp>
        <p:nvGrpSpPr>
          <p:cNvPr id="328" name="Google Shape;328;p2"/>
          <p:cNvGrpSpPr/>
          <p:nvPr/>
        </p:nvGrpSpPr>
        <p:grpSpPr>
          <a:xfrm>
            <a:off x="457200" y="2054225"/>
            <a:ext cx="2898775" cy="2898775"/>
            <a:chOff x="457200" y="2093913"/>
            <a:chExt cx="2898775" cy="2898775"/>
          </a:xfrm>
        </p:grpSpPr>
        <p:grpSp>
          <p:nvGrpSpPr>
            <p:cNvPr id="329" name="Google Shape;329;p2"/>
            <p:cNvGrpSpPr/>
            <p:nvPr/>
          </p:nvGrpSpPr>
          <p:grpSpPr>
            <a:xfrm>
              <a:off x="457200" y="2093913"/>
              <a:ext cx="2898775" cy="2898775"/>
              <a:chOff x="457200" y="2093913"/>
              <a:chExt cx="2898775" cy="2898775"/>
            </a:xfrm>
          </p:grpSpPr>
          <p:sp>
            <p:nvSpPr>
              <p:cNvPr id="330" name="Google Shape;330;p2"/>
              <p:cNvSpPr/>
              <p:nvPr/>
            </p:nvSpPr>
            <p:spPr>
              <a:xfrm>
                <a:off x="1639888" y="3276600"/>
                <a:ext cx="533400" cy="533400"/>
              </a:xfrm>
              <a:prstGeom prst="ellipse">
                <a:avLst/>
              </a:prstGeom>
              <a:solidFill>
                <a:srgbClr val="03564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20"/>
                  <a:buFont typeface="Noto Sans Symbols"/>
                  <a:buNone/>
                </a:pPr>
                <a:r>
                  <a:t/>
                </a:r>
                <a:endParaRPr b="0" i="0" sz="1400" u="none" cap="none" strike="noStrike">
                  <a:solidFill>
                    <a:srgbClr val="000000"/>
                  </a:solidFill>
                  <a:latin typeface="Cambria"/>
                  <a:ea typeface="Cambria"/>
                  <a:cs typeface="Cambria"/>
                  <a:sym typeface="Cambria"/>
                </a:endParaRPr>
              </a:p>
            </p:txBody>
          </p:sp>
          <p:sp>
            <p:nvSpPr>
              <p:cNvPr id="331" name="Google Shape;331;p2"/>
              <p:cNvSpPr/>
              <p:nvPr/>
            </p:nvSpPr>
            <p:spPr>
              <a:xfrm>
                <a:off x="1066800" y="2703513"/>
                <a:ext cx="1679575" cy="16795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981" y="10800"/>
                    </a:moveTo>
                    <a:cubicBezTo>
                      <a:pt x="3981" y="14566"/>
                      <a:pt x="7034" y="17619"/>
                      <a:pt x="10800" y="17619"/>
                    </a:cubicBezTo>
                    <a:cubicBezTo>
                      <a:pt x="14566" y="17619"/>
                      <a:pt x="17619" y="14566"/>
                      <a:pt x="17619" y="10800"/>
                    </a:cubicBezTo>
                    <a:cubicBezTo>
                      <a:pt x="17619" y="7034"/>
                      <a:pt x="14566" y="3981"/>
                      <a:pt x="10800" y="3981"/>
                    </a:cubicBezTo>
                    <a:cubicBezTo>
                      <a:pt x="7034" y="3981"/>
                      <a:pt x="3981" y="7034"/>
                      <a:pt x="3981"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332" name="Google Shape;332;p2"/>
              <p:cNvSpPr/>
              <p:nvPr/>
            </p:nvSpPr>
            <p:spPr>
              <a:xfrm>
                <a:off x="457200" y="2093913"/>
                <a:ext cx="2898775" cy="28987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426" y="10800"/>
                    </a:moveTo>
                    <a:cubicBezTo>
                      <a:pt x="2426" y="15425"/>
                      <a:pt x="6175" y="19174"/>
                      <a:pt x="10800" y="19174"/>
                    </a:cubicBezTo>
                    <a:cubicBezTo>
                      <a:pt x="15425" y="19174"/>
                      <a:pt x="19174" y="15425"/>
                      <a:pt x="19174" y="10800"/>
                    </a:cubicBezTo>
                    <a:cubicBezTo>
                      <a:pt x="19174" y="6175"/>
                      <a:pt x="15425" y="2426"/>
                      <a:pt x="10800" y="2426"/>
                    </a:cubicBezTo>
                    <a:cubicBezTo>
                      <a:pt x="6175" y="2426"/>
                      <a:pt x="2426" y="6175"/>
                      <a:pt x="2426"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nvGrpSpPr>
            <p:cNvPr id="333" name="Google Shape;333;p2"/>
            <p:cNvGrpSpPr/>
            <p:nvPr/>
          </p:nvGrpSpPr>
          <p:grpSpPr>
            <a:xfrm>
              <a:off x="498475" y="2098675"/>
              <a:ext cx="2855913" cy="2886075"/>
              <a:chOff x="340" y="1327"/>
              <a:chExt cx="1799" cy="1818"/>
            </a:xfrm>
          </p:grpSpPr>
          <p:sp>
            <p:nvSpPr>
              <p:cNvPr id="334" name="Google Shape;334;p2"/>
              <p:cNvSpPr/>
              <p:nvPr/>
            </p:nvSpPr>
            <p:spPr>
              <a:xfrm rot="5400000">
                <a:off x="696" y="1709"/>
                <a:ext cx="1057" cy="1057"/>
              </a:xfrm>
              <a:custGeom>
                <a:rect b="b" l="l" r="r" t="t"/>
                <a:pathLst>
                  <a:path extrusionOk="0" h="21600" w="21600">
                    <a:moveTo>
                      <a:pt x="4740" y="7785"/>
                    </a:moveTo>
                    <a:cubicBezTo>
                      <a:pt x="5884" y="5485"/>
                      <a:pt x="8231" y="4031"/>
                      <a:pt x="10800" y="4032"/>
                    </a:cubicBezTo>
                    <a:cubicBezTo>
                      <a:pt x="13368" y="4032"/>
                      <a:pt x="15715" y="5485"/>
                      <a:pt x="16859" y="7785"/>
                    </a:cubicBezTo>
                    <a:lnTo>
                      <a:pt x="20469" y="5989"/>
                    </a:lnTo>
                    <a:cubicBezTo>
                      <a:pt x="18643" y="2319"/>
                      <a:pt x="14898" y="-1"/>
                      <a:pt x="10799" y="0"/>
                    </a:cubicBezTo>
                    <a:cubicBezTo>
                      <a:pt x="6701" y="0"/>
                      <a:pt x="2956" y="2319"/>
                      <a:pt x="1130" y="5989"/>
                    </a:cubicBezTo>
                    <a:lnTo>
                      <a:pt x="4740" y="7785"/>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335" name="Google Shape;335;p2"/>
              <p:cNvSpPr/>
              <p:nvPr/>
            </p:nvSpPr>
            <p:spPr>
              <a:xfrm>
                <a:off x="1221" y="2152"/>
                <a:ext cx="0" cy="174"/>
              </a:xfrm>
              <a:custGeom>
                <a:rect b="b" l="l" r="r" t="t"/>
                <a:pathLst>
                  <a:path extrusionOk="0" h="303" w="208">
                    <a:moveTo>
                      <a:pt x="0" y="150"/>
                    </a:moveTo>
                    <a:cubicBezTo>
                      <a:pt x="0" y="122"/>
                      <a:pt x="0" y="37"/>
                      <a:pt x="0" y="0"/>
                    </a:cubicBezTo>
                    <a:cubicBezTo>
                      <a:pt x="0" y="54"/>
                      <a:pt x="0" y="245"/>
                      <a:pt x="0" y="303"/>
                    </a:cubicBezTo>
                    <a:cubicBezTo>
                      <a:pt x="0" y="221"/>
                      <a:pt x="0" y="181"/>
                      <a:pt x="0" y="150"/>
                    </a:cubicBezTo>
                    <a:close/>
                  </a:path>
                </a:pathLst>
              </a:custGeom>
              <a:solidFill>
                <a:srgbClr val="969696"/>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336" name="Google Shape;336;p2"/>
              <p:cNvSpPr/>
              <p:nvPr/>
            </p:nvSpPr>
            <p:spPr>
              <a:xfrm rot="5400000">
                <a:off x="330" y="1337"/>
                <a:ext cx="1818" cy="1799"/>
              </a:xfrm>
              <a:custGeom>
                <a:rect b="b" l="l" r="r" t="t"/>
                <a:pathLst>
                  <a:path extrusionOk="0" h="21600" w="21600">
                    <a:moveTo>
                      <a:pt x="3362" y="7119"/>
                    </a:moveTo>
                    <a:cubicBezTo>
                      <a:pt x="4761" y="4290"/>
                      <a:pt x="7644" y="2500"/>
                      <a:pt x="10800" y="2501"/>
                    </a:cubicBezTo>
                    <a:cubicBezTo>
                      <a:pt x="13955" y="2501"/>
                      <a:pt x="16838" y="4290"/>
                      <a:pt x="18237" y="7119"/>
                    </a:cubicBezTo>
                    <a:lnTo>
                      <a:pt x="20479" y="6009"/>
                    </a:lnTo>
                    <a:cubicBezTo>
                      <a:pt x="18658" y="2329"/>
                      <a:pt x="14906" y="-1"/>
                      <a:pt x="10799" y="0"/>
                    </a:cubicBezTo>
                    <a:cubicBezTo>
                      <a:pt x="6693" y="0"/>
                      <a:pt x="2941" y="2329"/>
                      <a:pt x="1120" y="6009"/>
                    </a:cubicBezTo>
                    <a:lnTo>
                      <a:pt x="3362" y="7119"/>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sp>
        <p:nvSpPr>
          <p:cNvPr id="337" name="Google Shape;337;p2"/>
          <p:cNvSpPr/>
          <p:nvPr/>
        </p:nvSpPr>
        <p:spPr>
          <a:xfrm flipH="1">
            <a:off x="1925638" y="989013"/>
            <a:ext cx="6684962" cy="4879975"/>
          </a:xfrm>
          <a:prstGeom prst="homePlate">
            <a:avLst>
              <a:gd fmla="val 25911" name="adj"/>
            </a:avLst>
          </a:prstGeom>
          <a:solidFill>
            <a:srgbClr val="FBD4B4">
              <a:alpha val="32549"/>
            </a:srgbClr>
          </a:solidFill>
          <a:ln cap="flat" cmpd="sng" w="25400">
            <a:solidFill>
              <a:srgbClr val="E36C09"/>
            </a:solidFill>
            <a:prstDash val="solid"/>
            <a:miter lim="800000"/>
            <a:headEnd len="sm" w="sm" type="none"/>
            <a:tailEnd len="sm" w="sm" type="none"/>
          </a:ln>
        </p:spPr>
        <p:txBody>
          <a:bodyPr anchorCtr="0" anchor="ctr" bIns="0" lIns="1080000" spcFirstLastPara="1" rIns="72000" wrap="square" tIns="0">
            <a:noAutofit/>
          </a:bodyPr>
          <a:lstStyle/>
          <a:p>
            <a:pPr indent="0" lvl="0" marL="0" marR="0" rtl="0" algn="l">
              <a:lnSpc>
                <a:spcPct val="90000"/>
              </a:lnSpc>
              <a:spcBef>
                <a:spcPts val="0"/>
              </a:spcBef>
              <a:spcAft>
                <a:spcPts val="0"/>
              </a:spcAft>
              <a:buClr>
                <a:srgbClr val="035642"/>
              </a:buClr>
              <a:buSzPts val="2000"/>
              <a:buFont typeface="Noto Sans Symbols"/>
              <a:buNone/>
            </a:pPr>
            <a:r>
              <a:rPr b="1" i="0" lang="en-US" sz="2000" u="none" cap="none" strike="noStrike">
                <a:solidFill>
                  <a:srgbClr val="035642"/>
                </a:solidFill>
                <a:latin typeface="Cambria"/>
                <a:ea typeface="Cambria"/>
                <a:cs typeface="Cambria"/>
                <a:sym typeface="Cambria"/>
              </a:rPr>
              <a:t>In this session, you will learn about:</a:t>
            </a:r>
            <a:r>
              <a:rPr b="0" i="0" lang="en-US" sz="2000" u="none" cap="none" strike="noStrike">
                <a:solidFill>
                  <a:srgbClr val="035642"/>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000"/>
              <a:buFont typeface="Noto Sans Symbols"/>
              <a:buNone/>
            </a:pPr>
            <a:r>
              <a:t/>
            </a:r>
            <a:endParaRPr b="0" i="0" sz="2000" u="none" cap="none" strike="noStrike">
              <a:solidFill>
                <a:srgbClr val="035642"/>
              </a:solidFill>
              <a:latin typeface="Cambria"/>
              <a:ea typeface="Cambria"/>
              <a:cs typeface="Cambria"/>
              <a:sym typeface="Cambria"/>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Object-Oriented Programming (OOP)</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The Way Java Works</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Variables</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Class and Instance</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Constructors</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Encapsulation</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Inheritance</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Polymorphism</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Overloading and Overriding</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Arrays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500"/>
                                        <p:tgtEl>
                                          <p:spTgt spid="328"/>
                                        </p:tgtEl>
                                        <p:attrNameLst>
                                          <p:attrName>ppt_w</p:attrName>
                                        </p:attrNameLst>
                                      </p:cBhvr>
                                      <p:tavLst>
                                        <p:tav fmla="" tm="0">
                                          <p:val>
                                            <p:strVal val="0"/>
                                          </p:val>
                                        </p:tav>
                                        <p:tav fmla="" tm="100000">
                                          <p:val>
                                            <p:strVal val="#ppt_w"/>
                                          </p:val>
                                        </p:tav>
                                      </p:tavLst>
                                    </p:anim>
                                    <p:anim calcmode="lin" valueType="num">
                                      <p:cBhvr additive="base">
                                        <p:cTn dur="500"/>
                                        <p:tgtEl>
                                          <p:spTgt spid="32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Effect filter="fade" transition="in">
                                      <p:cBhvr>
                                        <p:cTn dur="500"/>
                                        <p:tgtEl>
                                          <p:spTgt spid="337">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animEffect filter="fade" transition="in">
                                      <p:cBhvr>
                                        <p:cTn dur="500"/>
                                        <p:tgtEl>
                                          <p:spTgt spid="337">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animEffect filter="fade" transition="in">
                                      <p:cBhvr>
                                        <p:cTn dur="500"/>
                                        <p:tgtEl>
                                          <p:spTgt spid="337">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animEffect filter="fade" transition="in">
                                      <p:cBhvr>
                                        <p:cTn dur="500"/>
                                        <p:tgtEl>
                                          <p:spTgt spid="337">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animEffect filter="fade" transition="in">
                                      <p:cBhvr>
                                        <p:cTn dur="500"/>
                                        <p:tgtEl>
                                          <p:spTgt spid="337">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animEffect filter="fade" transition="in">
                                      <p:cBhvr>
                                        <p:cTn dur="500"/>
                                        <p:tgtEl>
                                          <p:spTgt spid="337">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7">
                                            <p:txEl>
                                              <p:pRg end="6" st="6"/>
                                            </p:txEl>
                                          </p:spTgt>
                                        </p:tgtEl>
                                        <p:attrNameLst>
                                          <p:attrName>style.visibility</p:attrName>
                                        </p:attrNameLst>
                                      </p:cBhvr>
                                      <p:to>
                                        <p:strVal val="visible"/>
                                      </p:to>
                                    </p:set>
                                    <p:animEffect filter="fade" transition="in">
                                      <p:cBhvr>
                                        <p:cTn dur="500"/>
                                        <p:tgtEl>
                                          <p:spTgt spid="337">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37">
                                            <p:txEl>
                                              <p:pRg end="7" st="7"/>
                                            </p:txEl>
                                          </p:spTgt>
                                        </p:tgtEl>
                                        <p:attrNameLst>
                                          <p:attrName>style.visibility</p:attrName>
                                        </p:attrNameLst>
                                      </p:cBhvr>
                                      <p:to>
                                        <p:strVal val="visible"/>
                                      </p:to>
                                    </p:set>
                                    <p:animEffect filter="fade" transition="in">
                                      <p:cBhvr>
                                        <p:cTn dur="500"/>
                                        <p:tgtEl>
                                          <p:spTgt spid="337">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7">
                                            <p:txEl>
                                              <p:pRg end="8" st="8"/>
                                            </p:txEl>
                                          </p:spTgt>
                                        </p:tgtEl>
                                        <p:attrNameLst>
                                          <p:attrName>style.visibility</p:attrName>
                                        </p:attrNameLst>
                                      </p:cBhvr>
                                      <p:to>
                                        <p:strVal val="visible"/>
                                      </p:to>
                                    </p:set>
                                    <p:animEffect filter="fade" transition="in">
                                      <p:cBhvr>
                                        <p:cTn dur="500"/>
                                        <p:tgtEl>
                                          <p:spTgt spid="337">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37">
                                            <p:txEl>
                                              <p:pRg end="9" st="9"/>
                                            </p:txEl>
                                          </p:spTgt>
                                        </p:tgtEl>
                                        <p:attrNameLst>
                                          <p:attrName>style.visibility</p:attrName>
                                        </p:attrNameLst>
                                      </p:cBhvr>
                                      <p:to>
                                        <p:strVal val="visible"/>
                                      </p:to>
                                    </p:set>
                                    <p:animEffect filter="fade" transition="in">
                                      <p:cBhvr>
                                        <p:cTn dur="500"/>
                                        <p:tgtEl>
                                          <p:spTgt spid="337">
                                            <p:txEl>
                                              <p:pRg end="9" st="9"/>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37">
                                            <p:txEl>
                                              <p:pRg end="10" st="10"/>
                                            </p:txEl>
                                          </p:spTgt>
                                        </p:tgtEl>
                                        <p:attrNameLst>
                                          <p:attrName>style.visibility</p:attrName>
                                        </p:attrNameLst>
                                      </p:cBhvr>
                                      <p:to>
                                        <p:strVal val="visible"/>
                                      </p:to>
                                    </p:set>
                                    <p:animEffect filter="fade" transition="in">
                                      <p:cBhvr>
                                        <p:cTn dur="500"/>
                                        <p:tgtEl>
                                          <p:spTgt spid="337">
                                            <p:txEl>
                                              <p:pRg end="10" st="10"/>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337">
                                            <p:txEl>
                                              <p:pRg end="11" st="11"/>
                                            </p:txEl>
                                          </p:spTgt>
                                        </p:tgtEl>
                                        <p:attrNameLst>
                                          <p:attrName>style.visibility</p:attrName>
                                        </p:attrNameLst>
                                      </p:cBhvr>
                                      <p:to>
                                        <p:strVal val="visible"/>
                                      </p:to>
                                    </p:set>
                                    <p:animEffect filter="fade" transition="in">
                                      <p:cBhvr>
                                        <p:cTn dur="500"/>
                                        <p:tgtEl>
                                          <p:spTgt spid="337">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aphicFrame>
        <p:nvGraphicFramePr>
          <p:cNvPr id="524" name="Google Shape;524;p20"/>
          <p:cNvGraphicFramePr/>
          <p:nvPr/>
        </p:nvGraphicFramePr>
        <p:xfrm>
          <a:off x="76200" y="1524000"/>
          <a:ext cx="3000000" cy="3000000"/>
        </p:xfrm>
        <a:graphic>
          <a:graphicData uri="http://schemas.openxmlformats.org/drawingml/2006/table">
            <a:tbl>
              <a:tblPr bandRow="1" firstRow="1">
                <a:noFill/>
                <a:tableStyleId>{51AFCA47-97BF-415F-9A81-580BE64B8FFD}</a:tableStyleId>
              </a:tblPr>
              <a:tblGrid>
                <a:gridCol w="1066800"/>
                <a:gridCol w="762000"/>
                <a:gridCol w="868675"/>
                <a:gridCol w="899150"/>
                <a:gridCol w="975350"/>
                <a:gridCol w="822950"/>
                <a:gridCol w="1005850"/>
                <a:gridCol w="792475"/>
                <a:gridCol w="899150"/>
                <a:gridCol w="899150"/>
              </a:tblGrid>
              <a:tr h="8229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Boolean</a:t>
                      </a:r>
                      <a:endParaRPr b="0" sz="1600" u="none" cap="none" strike="noStrike">
                        <a:solidFill>
                          <a:schemeClr val="dk1"/>
                        </a:solidFill>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Byte</a:t>
                      </a:r>
                      <a:endParaRPr b="0" sz="1600" u="none" cap="none" strike="noStrike">
                        <a:solidFill>
                          <a:schemeClr val="dk1"/>
                        </a:solidFill>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Char</a:t>
                      </a:r>
                      <a:endParaRPr b="0" sz="1600" u="none" cap="none" strike="noStrike">
                        <a:solidFill>
                          <a:schemeClr val="dk1"/>
                        </a:solidFill>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Double</a:t>
                      </a:r>
                      <a:endParaRPr b="0" sz="1600" u="none" cap="none" strike="noStrike">
                        <a:solidFill>
                          <a:schemeClr val="dk1"/>
                        </a:solidFill>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Float</a:t>
                      </a:r>
                      <a:endParaRPr b="0" sz="1600" u="none" cap="none" strike="noStrike">
                        <a:solidFill>
                          <a:schemeClr val="dk1"/>
                        </a:solidFill>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Int</a:t>
                      </a:r>
                      <a:endParaRPr b="0" sz="1600" u="none" cap="none" strike="noStrike">
                        <a:solidFill>
                          <a:schemeClr val="dk1"/>
                        </a:solidFill>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Long</a:t>
                      </a:r>
                      <a:endParaRPr b="0" sz="1600" u="none" cap="none" strike="noStrike">
                        <a:solidFill>
                          <a:schemeClr val="dk1"/>
                        </a:solidFill>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Short</a:t>
                      </a:r>
                      <a:endParaRPr b="0" sz="1600" u="none" cap="none" strike="noStrike">
                        <a:solidFill>
                          <a:schemeClr val="dk1"/>
                        </a:solidFill>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Public</a:t>
                      </a:r>
                      <a:endParaRPr b="0" sz="1600" u="none" cap="none" strike="noStrike">
                        <a:solidFill>
                          <a:schemeClr val="dk1"/>
                        </a:solidFill>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Private</a:t>
                      </a:r>
                      <a:endParaRPr b="0" sz="1600" u="none" cap="none" strike="noStrike">
                        <a:solidFill>
                          <a:schemeClr val="dk1"/>
                        </a:solidFill>
                        <a:latin typeface="Cambria"/>
                        <a:ea typeface="Cambria"/>
                        <a:cs typeface="Cambria"/>
                        <a:sym typeface="Cambria"/>
                      </a:endParaRPr>
                    </a:p>
                  </a:txBody>
                  <a:tcPr marT="45725" marB="45725" marR="91450" marL="91450"/>
                </a:tc>
              </a:tr>
              <a:tr h="8229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Protected</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600"/>
                        <a:buFont typeface="Cambria"/>
                        <a:buNone/>
                      </a:pPr>
                      <a:r>
                        <a:rPr lang="en-US" sz="1600" u="none" cap="none" strike="noStrike">
                          <a:latin typeface="Cambria"/>
                          <a:ea typeface="Cambria"/>
                          <a:cs typeface="Cambria"/>
                          <a:sym typeface="Cambria"/>
                        </a:rPr>
                        <a:t>Transient</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Final</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Native</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Static</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600"/>
                        <a:buFont typeface="Cambria"/>
                        <a:buNone/>
                      </a:pPr>
                      <a:r>
                        <a:rPr lang="en-US" sz="1600" u="none" cap="none" strike="noStrike">
                          <a:latin typeface="Cambria"/>
                          <a:ea typeface="Cambria"/>
                          <a:cs typeface="Cambria"/>
                          <a:sym typeface="Cambria"/>
                        </a:rPr>
                        <a:t>If</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Interface</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This</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Volatile</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Void</a:t>
                      </a:r>
                      <a:endParaRPr b="0" sz="1600" u="none" cap="none" strike="noStrike">
                        <a:latin typeface="Cambria"/>
                        <a:ea typeface="Cambria"/>
                        <a:cs typeface="Cambria"/>
                        <a:sym typeface="Cambria"/>
                      </a:endParaRPr>
                    </a:p>
                  </a:txBody>
                  <a:tcPr marT="45725" marB="45725" marR="91450" marL="91450"/>
                </a:tc>
              </a:tr>
              <a:tr h="822950">
                <a:tc>
                  <a:txBody>
                    <a:bodyPr/>
                    <a:lstStyle/>
                    <a:p>
                      <a:pPr indent="0" lvl="0" marL="0" marR="0" rtl="0" algn="ctr">
                        <a:lnSpc>
                          <a:spcPct val="100000"/>
                        </a:lnSpc>
                        <a:spcBef>
                          <a:spcPts val="0"/>
                        </a:spcBef>
                        <a:spcAft>
                          <a:spcPts val="0"/>
                        </a:spcAft>
                        <a:buClr>
                          <a:schemeClr val="dk1"/>
                        </a:buClr>
                        <a:buSzPts val="1600"/>
                        <a:buFont typeface="Cambria"/>
                        <a:buNone/>
                      </a:pPr>
                      <a:r>
                        <a:rPr lang="en-US" sz="1600" u="none" cap="none" strike="noStrike">
                          <a:latin typeface="Cambria"/>
                          <a:ea typeface="Cambria"/>
                          <a:cs typeface="Cambria"/>
                          <a:sym typeface="Cambria"/>
                        </a:rPr>
                        <a:t>Abstract</a:t>
                      </a:r>
                      <a:endParaRPr sz="1400" u="none" cap="none" strike="noStrike"/>
                    </a:p>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For</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Switch</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Assert</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Implements</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Else</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New</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Catch</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Return</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Const</a:t>
                      </a:r>
                      <a:endParaRPr b="0" sz="1600" u="none" cap="none" strike="noStrike">
                        <a:latin typeface="Cambria"/>
                        <a:ea typeface="Cambria"/>
                        <a:cs typeface="Cambria"/>
                        <a:sym typeface="Cambria"/>
                      </a:endParaRPr>
                    </a:p>
                  </a:txBody>
                  <a:tcPr marT="45725" marB="45725" marR="91450" marL="91450"/>
                </a:tc>
              </a:tr>
              <a:tr h="822950">
                <a:tc>
                  <a:txBody>
                    <a:bodyPr/>
                    <a:lstStyle/>
                    <a:p>
                      <a:pPr indent="0" lvl="0" marL="0" marR="0" rtl="0" algn="ctr">
                        <a:lnSpc>
                          <a:spcPct val="100000"/>
                        </a:lnSpc>
                        <a:spcBef>
                          <a:spcPts val="0"/>
                        </a:spcBef>
                        <a:spcAft>
                          <a:spcPts val="0"/>
                        </a:spcAft>
                        <a:buClr>
                          <a:schemeClr val="dk1"/>
                        </a:buClr>
                        <a:buSzPts val="1600"/>
                        <a:buFont typeface="Cambria"/>
                        <a:buNone/>
                      </a:pPr>
                      <a:r>
                        <a:rPr lang="en-US" sz="1600" u="none" cap="none" strike="noStrike">
                          <a:latin typeface="Cambria"/>
                          <a:ea typeface="Cambria"/>
                          <a:cs typeface="Cambria"/>
                          <a:sym typeface="Cambria"/>
                        </a:rPr>
                        <a:t>Synchronised</a:t>
                      </a:r>
                      <a:endParaRPr sz="1600" u="none" cap="none" strike="noStrike">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Break</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Case</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Class</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Import</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Do</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Package</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Finally</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Throws</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Goto</a:t>
                      </a:r>
                      <a:endParaRPr b="0" sz="1600" u="none" cap="none" strike="noStrike">
                        <a:latin typeface="Cambria"/>
                        <a:ea typeface="Cambria"/>
                        <a:cs typeface="Cambria"/>
                        <a:sym typeface="Cambria"/>
                      </a:endParaRPr>
                    </a:p>
                  </a:txBody>
                  <a:tcPr marT="45725" marB="45725" marR="91450" marL="91450"/>
                </a:tc>
              </a:tr>
              <a:tr h="822950">
                <a:tc>
                  <a:txBody>
                    <a:bodyPr/>
                    <a:lstStyle/>
                    <a:p>
                      <a:pPr indent="0" lvl="0" marL="0" marR="0" rtl="0" algn="ctr">
                        <a:lnSpc>
                          <a:spcPct val="100000"/>
                        </a:lnSpc>
                        <a:spcBef>
                          <a:spcPts val="0"/>
                        </a:spcBef>
                        <a:spcAft>
                          <a:spcPts val="0"/>
                        </a:spcAft>
                        <a:buClr>
                          <a:schemeClr val="dk1"/>
                        </a:buClr>
                        <a:buSzPts val="1600"/>
                        <a:buFont typeface="Cambria"/>
                        <a:buNone/>
                      </a:pPr>
                      <a:r>
                        <a:rPr lang="en-US" sz="1600" u="none" cap="none" strike="noStrike">
                          <a:latin typeface="Cambria"/>
                          <a:ea typeface="Cambria"/>
                          <a:cs typeface="Cambria"/>
                          <a:sym typeface="Cambria"/>
                        </a:rPr>
                        <a:t>Strictfp</a:t>
                      </a:r>
                      <a:endParaRPr sz="1600" u="none" cap="none" strike="noStrike">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Continue</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Default</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Extends</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Instanceof</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While</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Super</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Try</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Throw</a:t>
                      </a:r>
                      <a:endParaRPr b="0" sz="1600" u="none" cap="none" strike="noStrike">
                        <a:latin typeface="Cambria"/>
                        <a:ea typeface="Cambria"/>
                        <a:cs typeface="Cambria"/>
                        <a:sym typeface="Cambr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mbria"/>
                          <a:ea typeface="Cambria"/>
                          <a:cs typeface="Cambria"/>
                          <a:sym typeface="Cambria"/>
                        </a:rPr>
                        <a:t>Enum</a:t>
                      </a:r>
                      <a:endParaRPr b="0" sz="1600" u="none" cap="none" strike="noStrike">
                        <a:latin typeface="Cambria"/>
                        <a:ea typeface="Cambria"/>
                        <a:cs typeface="Cambria"/>
                        <a:sym typeface="Cambria"/>
                      </a:endParaRPr>
                    </a:p>
                  </a:txBody>
                  <a:tcPr marT="45725" marB="45725" marR="91450" marL="91450"/>
                </a:tc>
              </a:tr>
            </a:tbl>
          </a:graphicData>
        </a:graphic>
      </p:graphicFrame>
      <p:sp>
        <p:nvSpPr>
          <p:cNvPr id="525" name="Google Shape;525;p2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Keywords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200"/>
          <p:cNvSpPr txBox="1"/>
          <p:nvPr>
            <p:ph idx="1" type="body"/>
          </p:nvPr>
        </p:nvSpPr>
        <p:spPr>
          <a:xfrm>
            <a:off x="457200" y="1143000"/>
            <a:ext cx="8305800" cy="32004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JSPs</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2"/>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Look like standard HTML or XHTML</a:t>
            </a:r>
            <a:endParaRPr b="0" i="0" sz="1400" u="none" cap="none" strike="noStrike">
              <a:solidFill>
                <a:srgbClr val="000000"/>
              </a:solidFill>
              <a:latin typeface="Arial"/>
              <a:ea typeface="Arial"/>
              <a:cs typeface="Arial"/>
              <a:sym typeface="Arial"/>
            </a:endParaRPr>
          </a:p>
          <a:p>
            <a:pPr indent="-227012" lvl="2" marL="1141413" marR="0" rtl="0" algn="l">
              <a:lnSpc>
                <a:spcPct val="100000"/>
              </a:lnSpc>
              <a:spcBef>
                <a:spcPts val="262"/>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Normally include HTML or XHTML markup</a:t>
            </a:r>
            <a:endParaRPr b="0" i="0" sz="1400" u="none" cap="none" strike="noStrike">
              <a:solidFill>
                <a:srgbClr val="000000"/>
              </a:solidFill>
              <a:latin typeface="Arial"/>
              <a:ea typeface="Arial"/>
              <a:cs typeface="Arial"/>
              <a:sym typeface="Arial"/>
            </a:endParaRPr>
          </a:p>
          <a:p>
            <a:pPr indent="-227012" lvl="3" marL="1598613" marR="0" rtl="0" algn="l">
              <a:lnSpc>
                <a:spcPct val="100000"/>
              </a:lnSpc>
              <a:spcBef>
                <a:spcPts val="262"/>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Known as fixed-template data</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2"/>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Used when content is mostly fixed-template data</a:t>
            </a:r>
            <a:endParaRPr b="0" i="0" sz="1400" u="none" cap="none" strike="noStrike">
              <a:solidFill>
                <a:srgbClr val="000000"/>
              </a:solidFill>
              <a:latin typeface="Arial"/>
              <a:ea typeface="Arial"/>
              <a:cs typeface="Arial"/>
              <a:sym typeface="Arial"/>
            </a:endParaRPr>
          </a:p>
          <a:p>
            <a:pPr indent="-227012" lvl="2" marL="1141413" marR="0" rtl="0" algn="l">
              <a:lnSpc>
                <a:spcPct val="100000"/>
              </a:lnSpc>
              <a:spcBef>
                <a:spcPts val="262"/>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Small amounts of content generated dynamically</a:t>
            </a:r>
            <a:endParaRPr b="0" i="0" sz="1400" u="none" cap="none" strike="noStrike">
              <a:solidFill>
                <a:srgbClr val="000000"/>
              </a:solidFill>
              <a:latin typeface="Arial"/>
              <a:ea typeface="Arial"/>
              <a:cs typeface="Arial"/>
              <a:sym typeface="Arial"/>
            </a:endParaRPr>
          </a:p>
          <a:p>
            <a:pPr indent="-341313" lvl="0" marL="341313" marR="0" rtl="0" algn="l">
              <a:lnSpc>
                <a:spcPct val="100000"/>
              </a:lnSpc>
              <a:spcBef>
                <a:spcPts val="30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Servlets</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2"/>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Used when small amount of content is fixed-template data</a:t>
            </a:r>
            <a:endParaRPr b="0" i="0" sz="1400" u="none" cap="none" strike="noStrike">
              <a:solidFill>
                <a:srgbClr val="000000"/>
              </a:solidFill>
              <a:latin typeface="Arial"/>
              <a:ea typeface="Arial"/>
              <a:cs typeface="Arial"/>
              <a:sym typeface="Arial"/>
            </a:endParaRPr>
          </a:p>
          <a:p>
            <a:pPr indent="-227012" lvl="2" marL="1141413" marR="0" rtl="0" algn="l">
              <a:lnSpc>
                <a:spcPct val="100000"/>
              </a:lnSpc>
              <a:spcBef>
                <a:spcPts val="262"/>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Most content generated dynamically</a:t>
            </a:r>
            <a:endParaRPr b="0" i="0" sz="1400" u="none" cap="none" strike="noStrike">
              <a:solidFill>
                <a:srgbClr val="000000"/>
              </a:solidFill>
              <a:latin typeface="Arial"/>
              <a:ea typeface="Arial"/>
              <a:cs typeface="Arial"/>
              <a:sym typeface="Arial"/>
            </a:endParaRPr>
          </a:p>
          <a:p>
            <a:pPr indent="-341313" lvl="0" marL="341313" marR="0" rtl="0" algn="l">
              <a:lnSpc>
                <a:spcPct val="100000"/>
              </a:lnSpc>
              <a:spcBef>
                <a:spcPts val="300"/>
              </a:spcBef>
              <a:spcAft>
                <a:spcPts val="0"/>
              </a:spcAft>
              <a:buClr>
                <a:srgbClr val="0C0C0C"/>
              </a:buClr>
              <a:buSzPts val="2000"/>
              <a:buFont typeface="Arial"/>
              <a:buNone/>
            </a:pPr>
            <a:r>
              <a:t/>
            </a:r>
            <a:endParaRPr b="0" i="0" sz="2000" u="none" cap="none" strike="noStrike">
              <a:solidFill>
                <a:srgbClr val="0C0C0C"/>
              </a:solidFill>
              <a:latin typeface="Cambria"/>
              <a:ea typeface="Cambria"/>
              <a:cs typeface="Cambria"/>
              <a:sym typeface="Cambria"/>
            </a:endParaRPr>
          </a:p>
        </p:txBody>
      </p:sp>
      <p:sp>
        <p:nvSpPr>
          <p:cNvPr id="2542" name="Google Shape;2542;p200"/>
          <p:cNvSpPr txBox="1"/>
          <p:nvPr/>
        </p:nvSpPr>
        <p:spPr>
          <a:xfrm>
            <a:off x="-1" y="133713"/>
            <a:ext cx="8497999" cy="628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Fundamentals</a:t>
            </a:r>
            <a:endParaRPr b="1" i="0" sz="2400" u="none" cap="none" strike="noStrike">
              <a:solidFill>
                <a:schemeClr val="dk1"/>
              </a:solidFill>
              <a:latin typeface="Cambria"/>
              <a:ea typeface="Cambria"/>
              <a:cs typeface="Cambria"/>
              <a:sym typeface="Cambria"/>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201"/>
          <p:cNvSpPr txBox="1"/>
          <p:nvPr>
            <p:ph idx="1" type="body"/>
          </p:nvPr>
        </p:nvSpPr>
        <p:spPr>
          <a:xfrm>
            <a:off x="585348" y="1315894"/>
            <a:ext cx="8330051" cy="32004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Cambria"/>
                <a:ea typeface="Cambria"/>
                <a:cs typeface="Cambria"/>
                <a:sym typeface="Cambria"/>
              </a:rPr>
              <a:t>JSPs run in two phases</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2"/>
              </a:spcBef>
              <a:spcAft>
                <a:spcPts val="0"/>
              </a:spcAft>
              <a:buClr>
                <a:srgbClr val="000000"/>
              </a:buClr>
              <a:buSzPts val="2000"/>
              <a:buFont typeface="Arial"/>
              <a:buChar char="•"/>
            </a:pPr>
            <a:r>
              <a:rPr b="0" i="0" lang="en-US" sz="2000" u="none" cap="none" strike="noStrike">
                <a:solidFill>
                  <a:schemeClr val="dk1"/>
                </a:solidFill>
                <a:latin typeface="Cambria"/>
                <a:ea typeface="Cambria"/>
                <a:cs typeface="Cambria"/>
                <a:sym typeface="Cambria"/>
              </a:rPr>
              <a:t>Translation Phase</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2"/>
              </a:spcBef>
              <a:spcAft>
                <a:spcPts val="0"/>
              </a:spcAft>
              <a:buClr>
                <a:srgbClr val="000000"/>
              </a:buClr>
              <a:buSzPts val="2000"/>
              <a:buFont typeface="Arial"/>
              <a:buChar char="•"/>
            </a:pPr>
            <a:r>
              <a:rPr b="0" i="0" lang="en-US" sz="2000" u="none" cap="none" strike="noStrike">
                <a:solidFill>
                  <a:schemeClr val="dk1"/>
                </a:solidFill>
                <a:latin typeface="Cambria"/>
                <a:ea typeface="Cambria"/>
                <a:cs typeface="Cambria"/>
                <a:sym typeface="Cambria"/>
              </a:rPr>
              <a:t>Execution Phase</a:t>
            </a:r>
            <a:endParaRPr b="0" i="0" sz="1400" u="none" cap="none" strike="noStrike">
              <a:solidFill>
                <a:srgbClr val="000000"/>
              </a:solidFill>
              <a:latin typeface="Arial"/>
              <a:ea typeface="Arial"/>
              <a:cs typeface="Arial"/>
              <a:sym typeface="Arial"/>
            </a:endParaRPr>
          </a:p>
          <a:p>
            <a:pPr indent="-341313" lvl="0" marL="341313" marR="0" rtl="0" algn="l">
              <a:lnSpc>
                <a:spcPct val="100000"/>
              </a:lnSpc>
              <a:spcBef>
                <a:spcPts val="300"/>
              </a:spcBef>
              <a:spcAft>
                <a:spcPts val="0"/>
              </a:spcAft>
              <a:buClr>
                <a:srgbClr val="000000"/>
              </a:buClr>
              <a:buSzPts val="2000"/>
              <a:buFont typeface="Arial"/>
              <a:buChar char="•"/>
            </a:pPr>
            <a:r>
              <a:rPr b="0" i="0" lang="en-US" sz="2000" u="none" cap="none" strike="noStrike">
                <a:solidFill>
                  <a:schemeClr val="dk1"/>
                </a:solidFill>
                <a:latin typeface="Cambria"/>
                <a:ea typeface="Cambria"/>
                <a:cs typeface="Cambria"/>
                <a:sym typeface="Cambria"/>
              </a:rPr>
              <a:t>In translation phase JSP page is compiled into a servlet</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2"/>
              </a:spcBef>
              <a:spcAft>
                <a:spcPts val="0"/>
              </a:spcAft>
              <a:buClr>
                <a:srgbClr val="000000"/>
              </a:buClr>
              <a:buSzPts val="2000"/>
              <a:buFont typeface="Arial"/>
              <a:buChar char="•"/>
            </a:pPr>
            <a:r>
              <a:rPr b="0" i="0" lang="en-US" sz="2000" u="none" cap="none" strike="noStrike">
                <a:solidFill>
                  <a:schemeClr val="dk1"/>
                </a:solidFill>
                <a:latin typeface="Cambria"/>
                <a:ea typeface="Cambria"/>
                <a:cs typeface="Cambria"/>
                <a:sym typeface="Cambria"/>
              </a:rPr>
              <a:t>called JSP Page Implementation class</a:t>
            </a:r>
            <a:endParaRPr b="0" i="0" sz="1400" u="none" cap="none" strike="noStrike">
              <a:solidFill>
                <a:srgbClr val="000000"/>
              </a:solidFill>
              <a:latin typeface="Arial"/>
              <a:ea typeface="Arial"/>
              <a:cs typeface="Arial"/>
              <a:sym typeface="Arial"/>
            </a:endParaRPr>
          </a:p>
          <a:p>
            <a:pPr indent="-341313" lvl="0" marL="341313" marR="0" rtl="0" algn="l">
              <a:lnSpc>
                <a:spcPct val="100000"/>
              </a:lnSpc>
              <a:spcBef>
                <a:spcPts val="300"/>
              </a:spcBef>
              <a:spcAft>
                <a:spcPts val="0"/>
              </a:spcAft>
              <a:buClr>
                <a:srgbClr val="000000"/>
              </a:buClr>
              <a:buSzPts val="2000"/>
              <a:buFont typeface="Arial"/>
              <a:buChar char="•"/>
            </a:pPr>
            <a:r>
              <a:rPr b="0" i="0" lang="en-US" sz="2000" u="none" cap="none" strike="noStrike">
                <a:solidFill>
                  <a:schemeClr val="dk1"/>
                </a:solidFill>
                <a:latin typeface="Cambria"/>
                <a:ea typeface="Cambria"/>
                <a:cs typeface="Cambria"/>
                <a:sym typeface="Cambria"/>
              </a:rPr>
              <a:t>In execution phase the compliled JSP is processed</a:t>
            </a:r>
            <a:endParaRPr b="0" i="0" sz="1400" u="none" cap="none" strike="noStrike">
              <a:solidFill>
                <a:srgbClr val="000000"/>
              </a:solidFill>
              <a:latin typeface="Arial"/>
              <a:ea typeface="Arial"/>
              <a:cs typeface="Arial"/>
              <a:sym typeface="Arial"/>
            </a:endParaRPr>
          </a:p>
          <a:p>
            <a:pPr indent="-341313" lvl="0" marL="341313" marR="0" rtl="0" algn="l">
              <a:lnSpc>
                <a:spcPct val="100000"/>
              </a:lnSpc>
              <a:spcBef>
                <a:spcPts val="300"/>
              </a:spcBef>
              <a:spcAft>
                <a:spcPts val="0"/>
              </a:spcAft>
              <a:buClr>
                <a:schemeClr val="dk1"/>
              </a:buClr>
              <a:buSzPts val="2000"/>
              <a:buFont typeface="Arial"/>
              <a:buNone/>
            </a:pPr>
            <a:r>
              <a:t/>
            </a:r>
            <a:endParaRPr b="0" i="0" sz="2000" u="none" cap="none" strike="noStrike">
              <a:solidFill>
                <a:schemeClr val="dk1"/>
              </a:solidFill>
              <a:latin typeface="Cambria"/>
              <a:ea typeface="Cambria"/>
              <a:cs typeface="Cambria"/>
              <a:sym typeface="Cambria"/>
            </a:endParaRPr>
          </a:p>
        </p:txBody>
      </p:sp>
      <p:sp>
        <p:nvSpPr>
          <p:cNvPr id="2549" name="Google Shape;2549;p201"/>
          <p:cNvSpPr txBox="1"/>
          <p:nvPr/>
        </p:nvSpPr>
        <p:spPr>
          <a:xfrm>
            <a:off x="-1" y="133713"/>
            <a:ext cx="8497999" cy="628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JSP Architecture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grpSp>
        <p:nvGrpSpPr>
          <p:cNvPr id="2555" name="Google Shape;2555;p202"/>
          <p:cNvGrpSpPr/>
          <p:nvPr/>
        </p:nvGrpSpPr>
        <p:grpSpPr>
          <a:xfrm>
            <a:off x="2578303" y="1347243"/>
            <a:ext cx="3987394" cy="4163514"/>
            <a:chOff x="3581279" y="685799"/>
            <a:chExt cx="5181121" cy="5943240"/>
          </a:xfrm>
        </p:grpSpPr>
        <p:sp>
          <p:nvSpPr>
            <p:cNvPr id="2556" name="Google Shape;2556;p202"/>
            <p:cNvSpPr/>
            <p:nvPr/>
          </p:nvSpPr>
          <p:spPr>
            <a:xfrm>
              <a:off x="3581279" y="685799"/>
              <a:ext cx="5083559" cy="5943240"/>
            </a:xfrm>
            <a:custGeom>
              <a:rect b="b" l="l" r="r" t="t"/>
              <a:pathLst>
                <a:path extrusionOk="0" h="21600" w="21600">
                  <a:moveTo>
                    <a:pt x="0" y="0"/>
                  </a:moveTo>
                  <a:lnTo>
                    <a:pt x="21600" y="0"/>
                  </a:lnTo>
                  <a:lnTo>
                    <a:pt x="21600" y="21600"/>
                  </a:lnTo>
                  <a:lnTo>
                    <a:pt x="0" y="21600"/>
                  </a:lnTo>
                  <a:lnTo>
                    <a:pt x="0" y="0"/>
                  </a:lnTo>
                  <a:close/>
                </a:path>
              </a:pathLst>
            </a:custGeom>
            <a:solidFill>
              <a:srgbClr val="C0C0C0"/>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mbria"/>
                <a:ea typeface="Cambria"/>
                <a:cs typeface="Cambria"/>
                <a:sym typeface="Cambria"/>
              </a:endParaRPr>
            </a:p>
          </p:txBody>
        </p:sp>
        <p:sp>
          <p:nvSpPr>
            <p:cNvPr id="2557" name="Google Shape;2557;p202"/>
            <p:cNvSpPr/>
            <p:nvPr/>
          </p:nvSpPr>
          <p:spPr>
            <a:xfrm>
              <a:off x="3793319" y="1478160"/>
              <a:ext cx="4669920" cy="433188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FFFFFF"/>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mbria"/>
                <a:ea typeface="Cambria"/>
                <a:cs typeface="Cambria"/>
                <a:sym typeface="Cambria"/>
              </a:endParaRPr>
            </a:p>
          </p:txBody>
        </p:sp>
        <p:sp>
          <p:nvSpPr>
            <p:cNvPr id="2558" name="Google Shape;2558;p202"/>
            <p:cNvSpPr/>
            <p:nvPr/>
          </p:nvSpPr>
          <p:spPr>
            <a:xfrm>
              <a:off x="3923640" y="1720800"/>
              <a:ext cx="4297320" cy="2799720"/>
            </a:xfrm>
            <a:custGeom>
              <a:rect b="b" l="l" r="r" t="t"/>
              <a:pathLst>
                <a:path extrusionOk="0" h="21600" w="21600">
                  <a:moveTo>
                    <a:pt x="0" y="0"/>
                  </a:moveTo>
                  <a:lnTo>
                    <a:pt x="21600" y="0"/>
                  </a:lnTo>
                  <a:lnTo>
                    <a:pt x="21600" y="21600"/>
                  </a:lnTo>
                  <a:lnTo>
                    <a:pt x="0" y="21600"/>
                  </a:lnTo>
                  <a:lnTo>
                    <a:pt x="0" y="0"/>
                  </a:lnTo>
                  <a:close/>
                </a:path>
              </a:pathLst>
            </a:custGeom>
            <a:solidFill>
              <a:srgbClr val="C0C0C0"/>
            </a:solidFill>
            <a:ln cap="flat" cmpd="sng" w="9525">
              <a:solidFill>
                <a:srgbClr val="C0C0C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mbria"/>
                <a:ea typeface="Cambria"/>
                <a:cs typeface="Cambria"/>
                <a:sym typeface="Cambria"/>
              </a:endParaRPr>
            </a:p>
          </p:txBody>
        </p:sp>
        <p:sp>
          <p:nvSpPr>
            <p:cNvPr id="2559" name="Google Shape;2559;p202"/>
            <p:cNvSpPr/>
            <p:nvPr/>
          </p:nvSpPr>
          <p:spPr>
            <a:xfrm>
              <a:off x="3966479" y="4701240"/>
              <a:ext cx="4297320" cy="990360"/>
            </a:xfrm>
            <a:custGeom>
              <a:rect b="b" l="l" r="r" t="t"/>
              <a:pathLst>
                <a:path extrusionOk="0" h="21600" w="21600">
                  <a:moveTo>
                    <a:pt x="0" y="0"/>
                  </a:moveTo>
                  <a:lnTo>
                    <a:pt x="21600" y="0"/>
                  </a:lnTo>
                  <a:lnTo>
                    <a:pt x="21600" y="21600"/>
                  </a:lnTo>
                  <a:lnTo>
                    <a:pt x="0" y="21600"/>
                  </a:lnTo>
                  <a:lnTo>
                    <a:pt x="0" y="0"/>
                  </a:lnTo>
                  <a:close/>
                </a:path>
              </a:pathLst>
            </a:custGeom>
            <a:solidFill>
              <a:srgbClr val="C0C0C0"/>
            </a:solidFill>
            <a:ln cap="flat" cmpd="sng" w="9525">
              <a:solidFill>
                <a:srgbClr val="C0C0C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mbria"/>
                <a:ea typeface="Cambria"/>
                <a:cs typeface="Cambria"/>
                <a:sym typeface="Cambria"/>
              </a:endParaRPr>
            </a:p>
          </p:txBody>
        </p:sp>
        <p:grpSp>
          <p:nvGrpSpPr>
            <p:cNvPr id="2560" name="Google Shape;2560;p202"/>
            <p:cNvGrpSpPr/>
            <p:nvPr/>
          </p:nvGrpSpPr>
          <p:grpSpPr>
            <a:xfrm>
              <a:off x="4520520" y="3737160"/>
              <a:ext cx="1508760" cy="553680"/>
              <a:chOff x="4520520" y="3737160"/>
              <a:chExt cx="1508760" cy="553680"/>
            </a:xfrm>
          </p:grpSpPr>
          <p:sp>
            <p:nvSpPr>
              <p:cNvPr id="2561" name="Google Shape;2561;p202"/>
              <p:cNvSpPr/>
              <p:nvPr/>
            </p:nvSpPr>
            <p:spPr>
              <a:xfrm>
                <a:off x="4520520" y="3737160"/>
                <a:ext cx="1508760" cy="55332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Load Servlet</a:t>
                </a:r>
                <a:endParaRPr b="0" i="0" sz="1400" u="none" cap="none" strike="noStrike">
                  <a:solidFill>
                    <a:srgbClr val="000000"/>
                  </a:solidFill>
                  <a:latin typeface="Arial"/>
                  <a:ea typeface="Arial"/>
                  <a:cs typeface="Arial"/>
                  <a:sym typeface="Arial"/>
                </a:endParaRPr>
              </a:p>
            </p:txBody>
          </p:sp>
          <p:cxnSp>
            <p:nvCxnSpPr>
              <p:cNvPr id="2562" name="Google Shape;2562;p202"/>
              <p:cNvCxnSpPr/>
              <p:nvPr/>
            </p:nvCxnSpPr>
            <p:spPr>
              <a:xfrm>
                <a:off x="4640040" y="3737160"/>
                <a:ext cx="0" cy="553680"/>
              </a:xfrm>
              <a:prstGeom prst="straightConnector1">
                <a:avLst/>
              </a:prstGeom>
              <a:noFill/>
              <a:ln cap="flat" cmpd="sng" w="9525">
                <a:solidFill>
                  <a:srgbClr val="000000"/>
                </a:solidFill>
                <a:prstDash val="solid"/>
                <a:round/>
                <a:headEnd len="sm" w="sm" type="none"/>
                <a:tailEnd len="sm" w="sm" type="none"/>
              </a:ln>
            </p:spPr>
          </p:cxnSp>
          <p:cxnSp>
            <p:nvCxnSpPr>
              <p:cNvPr id="2563" name="Google Shape;2563;p202"/>
              <p:cNvCxnSpPr/>
              <p:nvPr/>
            </p:nvCxnSpPr>
            <p:spPr>
              <a:xfrm>
                <a:off x="5909400" y="3737160"/>
                <a:ext cx="0" cy="553680"/>
              </a:xfrm>
              <a:prstGeom prst="straightConnector1">
                <a:avLst/>
              </a:prstGeom>
              <a:noFill/>
              <a:ln cap="flat" cmpd="sng" w="9525">
                <a:solidFill>
                  <a:srgbClr val="000000"/>
                </a:solidFill>
                <a:prstDash val="solid"/>
                <a:round/>
                <a:headEnd len="sm" w="sm" type="none"/>
                <a:tailEnd len="sm" w="sm" type="none"/>
              </a:ln>
            </p:spPr>
          </p:cxnSp>
        </p:grpSp>
        <p:grpSp>
          <p:nvGrpSpPr>
            <p:cNvPr id="2564" name="Google Shape;2564;p202"/>
            <p:cNvGrpSpPr/>
            <p:nvPr/>
          </p:nvGrpSpPr>
          <p:grpSpPr>
            <a:xfrm>
              <a:off x="6593760" y="3737160"/>
              <a:ext cx="1508760" cy="553680"/>
              <a:chOff x="6593760" y="3737160"/>
              <a:chExt cx="1508760" cy="553680"/>
            </a:xfrm>
          </p:grpSpPr>
          <p:sp>
            <p:nvSpPr>
              <p:cNvPr id="2565" name="Google Shape;2565;p202"/>
              <p:cNvSpPr/>
              <p:nvPr/>
            </p:nvSpPr>
            <p:spPr>
              <a:xfrm>
                <a:off x="6593760" y="3737160"/>
                <a:ext cx="1508760" cy="55332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Compile JSP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Servlet</a:t>
                </a:r>
                <a:endParaRPr b="0" i="0" sz="1400" u="none" cap="none" strike="noStrike">
                  <a:solidFill>
                    <a:srgbClr val="000000"/>
                  </a:solidFill>
                  <a:latin typeface="Arial"/>
                  <a:ea typeface="Arial"/>
                  <a:cs typeface="Arial"/>
                  <a:sym typeface="Arial"/>
                </a:endParaRPr>
              </a:p>
            </p:txBody>
          </p:sp>
          <p:cxnSp>
            <p:nvCxnSpPr>
              <p:cNvPr id="2566" name="Google Shape;2566;p202"/>
              <p:cNvCxnSpPr/>
              <p:nvPr/>
            </p:nvCxnSpPr>
            <p:spPr>
              <a:xfrm>
                <a:off x="6713640" y="3737160"/>
                <a:ext cx="0" cy="553680"/>
              </a:xfrm>
              <a:prstGeom prst="straightConnector1">
                <a:avLst/>
              </a:prstGeom>
              <a:noFill/>
              <a:ln cap="flat" cmpd="sng" w="9525">
                <a:solidFill>
                  <a:srgbClr val="000000"/>
                </a:solidFill>
                <a:prstDash val="solid"/>
                <a:round/>
                <a:headEnd len="sm" w="sm" type="none"/>
                <a:tailEnd len="sm" w="sm" type="none"/>
              </a:ln>
            </p:spPr>
          </p:cxnSp>
          <p:cxnSp>
            <p:nvCxnSpPr>
              <p:cNvPr id="2567" name="Google Shape;2567;p202"/>
              <p:cNvCxnSpPr/>
              <p:nvPr/>
            </p:nvCxnSpPr>
            <p:spPr>
              <a:xfrm>
                <a:off x="7983000" y="3737160"/>
                <a:ext cx="0" cy="553680"/>
              </a:xfrm>
              <a:prstGeom prst="straightConnector1">
                <a:avLst/>
              </a:prstGeom>
              <a:noFill/>
              <a:ln cap="flat" cmpd="sng" w="9525">
                <a:solidFill>
                  <a:srgbClr val="000000"/>
                </a:solidFill>
                <a:prstDash val="solid"/>
                <a:round/>
                <a:headEnd len="sm" w="sm" type="none"/>
                <a:tailEnd len="sm" w="sm" type="none"/>
              </a:ln>
            </p:spPr>
          </p:cxnSp>
        </p:grpSp>
        <p:grpSp>
          <p:nvGrpSpPr>
            <p:cNvPr id="2568" name="Google Shape;2568;p202"/>
            <p:cNvGrpSpPr/>
            <p:nvPr/>
          </p:nvGrpSpPr>
          <p:grpSpPr>
            <a:xfrm>
              <a:off x="6593760" y="2957039"/>
              <a:ext cx="1508760" cy="555481"/>
              <a:chOff x="6593760" y="2957039"/>
              <a:chExt cx="1508760" cy="555481"/>
            </a:xfrm>
          </p:grpSpPr>
          <p:sp>
            <p:nvSpPr>
              <p:cNvPr id="2569" name="Google Shape;2569;p202"/>
              <p:cNvSpPr/>
              <p:nvPr/>
            </p:nvSpPr>
            <p:spPr>
              <a:xfrm>
                <a:off x="6593760" y="2957039"/>
                <a:ext cx="1508760" cy="55512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Generate JSP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Servlet Source</a:t>
                </a:r>
                <a:endParaRPr b="0" i="0" sz="1400" u="none" cap="none" strike="noStrike">
                  <a:solidFill>
                    <a:srgbClr val="000000"/>
                  </a:solidFill>
                  <a:latin typeface="Arial"/>
                  <a:ea typeface="Arial"/>
                  <a:cs typeface="Arial"/>
                  <a:sym typeface="Arial"/>
                </a:endParaRPr>
              </a:p>
            </p:txBody>
          </p:sp>
          <p:cxnSp>
            <p:nvCxnSpPr>
              <p:cNvPr id="2570" name="Google Shape;2570;p202"/>
              <p:cNvCxnSpPr/>
              <p:nvPr/>
            </p:nvCxnSpPr>
            <p:spPr>
              <a:xfrm>
                <a:off x="6713640" y="2957039"/>
                <a:ext cx="0" cy="555481"/>
              </a:xfrm>
              <a:prstGeom prst="straightConnector1">
                <a:avLst/>
              </a:prstGeom>
              <a:noFill/>
              <a:ln cap="flat" cmpd="sng" w="9525">
                <a:solidFill>
                  <a:srgbClr val="000000"/>
                </a:solidFill>
                <a:prstDash val="solid"/>
                <a:round/>
                <a:headEnd len="sm" w="sm" type="none"/>
                <a:tailEnd len="sm" w="sm" type="none"/>
              </a:ln>
            </p:spPr>
          </p:cxnSp>
          <p:cxnSp>
            <p:nvCxnSpPr>
              <p:cNvPr id="2571" name="Google Shape;2571;p202"/>
              <p:cNvCxnSpPr/>
              <p:nvPr/>
            </p:nvCxnSpPr>
            <p:spPr>
              <a:xfrm>
                <a:off x="7983000" y="2957039"/>
                <a:ext cx="0" cy="555481"/>
              </a:xfrm>
              <a:prstGeom prst="straightConnector1">
                <a:avLst/>
              </a:prstGeom>
              <a:noFill/>
              <a:ln cap="flat" cmpd="sng" w="9525">
                <a:solidFill>
                  <a:srgbClr val="000000"/>
                </a:solidFill>
                <a:prstDash val="solid"/>
                <a:round/>
                <a:headEnd len="sm" w="sm" type="none"/>
                <a:tailEnd len="sm" w="sm" type="none"/>
              </a:ln>
            </p:spPr>
          </p:cxnSp>
        </p:grpSp>
        <p:grpSp>
          <p:nvGrpSpPr>
            <p:cNvPr id="2572" name="Google Shape;2572;p202"/>
            <p:cNvGrpSpPr/>
            <p:nvPr/>
          </p:nvGrpSpPr>
          <p:grpSpPr>
            <a:xfrm>
              <a:off x="6593760" y="2111399"/>
              <a:ext cx="1508760" cy="555481"/>
              <a:chOff x="6593760" y="2111399"/>
              <a:chExt cx="1508760" cy="555481"/>
            </a:xfrm>
          </p:grpSpPr>
          <p:sp>
            <p:nvSpPr>
              <p:cNvPr id="2573" name="Google Shape;2573;p202"/>
              <p:cNvSpPr/>
              <p:nvPr/>
            </p:nvSpPr>
            <p:spPr>
              <a:xfrm>
                <a:off x="6593760" y="2111399"/>
                <a:ext cx="1508760" cy="55512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Parse JSP</a:t>
                </a:r>
                <a:endParaRPr b="0" i="0" sz="1400" u="none" cap="none" strike="noStrike">
                  <a:solidFill>
                    <a:srgbClr val="000000"/>
                  </a:solidFill>
                  <a:latin typeface="Arial"/>
                  <a:ea typeface="Arial"/>
                  <a:cs typeface="Arial"/>
                  <a:sym typeface="Arial"/>
                </a:endParaRPr>
              </a:p>
            </p:txBody>
          </p:sp>
          <p:cxnSp>
            <p:nvCxnSpPr>
              <p:cNvPr id="2574" name="Google Shape;2574;p202"/>
              <p:cNvCxnSpPr/>
              <p:nvPr/>
            </p:nvCxnSpPr>
            <p:spPr>
              <a:xfrm>
                <a:off x="6713640" y="2111399"/>
                <a:ext cx="0" cy="555481"/>
              </a:xfrm>
              <a:prstGeom prst="straightConnector1">
                <a:avLst/>
              </a:prstGeom>
              <a:noFill/>
              <a:ln cap="flat" cmpd="sng" w="9525">
                <a:solidFill>
                  <a:srgbClr val="000000"/>
                </a:solidFill>
                <a:prstDash val="solid"/>
                <a:round/>
                <a:headEnd len="sm" w="sm" type="none"/>
                <a:tailEnd len="sm" w="sm" type="none"/>
              </a:ln>
            </p:spPr>
          </p:cxnSp>
          <p:cxnSp>
            <p:nvCxnSpPr>
              <p:cNvPr id="2575" name="Google Shape;2575;p202"/>
              <p:cNvCxnSpPr/>
              <p:nvPr/>
            </p:nvCxnSpPr>
            <p:spPr>
              <a:xfrm>
                <a:off x="7983000" y="2111399"/>
                <a:ext cx="0" cy="555481"/>
              </a:xfrm>
              <a:prstGeom prst="straightConnector1">
                <a:avLst/>
              </a:prstGeom>
              <a:noFill/>
              <a:ln cap="flat" cmpd="sng" w="9525">
                <a:solidFill>
                  <a:srgbClr val="000000"/>
                </a:solidFill>
                <a:prstDash val="solid"/>
                <a:round/>
                <a:headEnd len="sm" w="sm" type="none"/>
                <a:tailEnd len="sm" w="sm" type="none"/>
              </a:ln>
            </p:spPr>
          </p:cxnSp>
        </p:grpSp>
        <p:sp>
          <p:nvSpPr>
            <p:cNvPr id="2576" name="Google Shape;2576;p202"/>
            <p:cNvSpPr/>
            <p:nvPr/>
          </p:nvSpPr>
          <p:spPr>
            <a:xfrm>
              <a:off x="4520520" y="2072519"/>
              <a:ext cx="1508760" cy="632880"/>
            </a:xfrm>
            <a:custGeom>
              <a:rect b="b" l="l" r="r" t="t"/>
              <a:pathLst>
                <a:path extrusionOk="0" h="21600" w="21600">
                  <a:moveTo>
                    <a:pt x="10800" y="0"/>
                  </a:moveTo>
                  <a:lnTo>
                    <a:pt x="21600" y="10800"/>
                  </a:lnTo>
                  <a:lnTo>
                    <a:pt x="10800" y="21600"/>
                  </a:lnTo>
                  <a:lnTo>
                    <a:pt x="0" y="10800"/>
                  </a:lnTo>
                  <a:lnTo>
                    <a:pt x="10800" y="0"/>
                  </a:lnTo>
                  <a:close/>
                </a:path>
              </a:pathLst>
            </a:custGeom>
            <a:solidFill>
              <a:srgbClr val="FFFFFF"/>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rgbClr val="0000FF"/>
                  </a:solidFill>
                  <a:latin typeface="Cambria"/>
                  <a:ea typeface="Cambria"/>
                  <a:cs typeface="Cambria"/>
                  <a:sym typeface="Cambria"/>
                </a:rPr>
                <a:t>JSP Servlet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rgbClr val="0000FF"/>
                  </a:solidFill>
                  <a:latin typeface="Cambria"/>
                  <a:ea typeface="Cambria"/>
                  <a:cs typeface="Cambria"/>
                  <a:sym typeface="Cambria"/>
                </a:rPr>
                <a:t>Current?</a:t>
              </a:r>
              <a:endParaRPr b="0" i="0" sz="1400" u="none" cap="none" strike="noStrike">
                <a:solidFill>
                  <a:srgbClr val="000000"/>
                </a:solidFill>
                <a:latin typeface="Arial"/>
                <a:ea typeface="Arial"/>
                <a:cs typeface="Arial"/>
                <a:sym typeface="Arial"/>
              </a:endParaRPr>
            </a:p>
          </p:txBody>
        </p:sp>
        <p:sp>
          <p:nvSpPr>
            <p:cNvPr id="2577" name="Google Shape;2577;p202"/>
            <p:cNvSpPr/>
            <p:nvPr/>
          </p:nvSpPr>
          <p:spPr>
            <a:xfrm>
              <a:off x="4520520" y="2865240"/>
              <a:ext cx="1508760" cy="632880"/>
            </a:xfrm>
            <a:custGeom>
              <a:rect b="b" l="l" r="r" t="t"/>
              <a:pathLst>
                <a:path extrusionOk="0" h="21600" w="21600">
                  <a:moveTo>
                    <a:pt x="10800" y="0"/>
                  </a:moveTo>
                  <a:lnTo>
                    <a:pt x="21600" y="10800"/>
                  </a:lnTo>
                  <a:lnTo>
                    <a:pt x="10800" y="21600"/>
                  </a:lnTo>
                  <a:lnTo>
                    <a:pt x="0" y="10800"/>
                  </a:lnTo>
                  <a:lnTo>
                    <a:pt x="10800" y="0"/>
                  </a:lnTo>
                  <a:close/>
                </a:path>
              </a:pathLst>
            </a:custGeom>
            <a:solidFill>
              <a:srgbClr val="FFFFFF"/>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rgbClr val="0000FF"/>
                  </a:solidFill>
                  <a:latin typeface="Cambria"/>
                  <a:ea typeface="Cambria"/>
                  <a:cs typeface="Cambria"/>
                  <a:sym typeface="Cambria"/>
                </a:rPr>
                <a:t>JSP Servlet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25"/>
                <a:buFont typeface="Arial"/>
                <a:buNone/>
              </a:pPr>
              <a:r>
                <a:rPr b="0" i="0" lang="en-US" sz="825" u="none" cap="none" strike="noStrike">
                  <a:solidFill>
                    <a:srgbClr val="0000FF"/>
                  </a:solidFill>
                  <a:latin typeface="Cambria"/>
                  <a:ea typeface="Cambria"/>
                  <a:cs typeface="Cambria"/>
                  <a:sym typeface="Cambria"/>
                </a:rPr>
                <a:t>Loaded?</a:t>
              </a:r>
              <a:endParaRPr b="0" i="0" sz="1400" u="none" cap="none" strike="noStrike">
                <a:solidFill>
                  <a:srgbClr val="000000"/>
                </a:solidFill>
                <a:latin typeface="Arial"/>
                <a:ea typeface="Arial"/>
                <a:cs typeface="Arial"/>
                <a:sym typeface="Arial"/>
              </a:endParaRPr>
            </a:p>
          </p:txBody>
        </p:sp>
        <p:grpSp>
          <p:nvGrpSpPr>
            <p:cNvPr id="2578" name="Google Shape;2578;p202"/>
            <p:cNvGrpSpPr/>
            <p:nvPr/>
          </p:nvGrpSpPr>
          <p:grpSpPr>
            <a:xfrm>
              <a:off x="4520520" y="4925880"/>
              <a:ext cx="1508760" cy="553679"/>
              <a:chOff x="4520520" y="4925880"/>
              <a:chExt cx="1508760" cy="553679"/>
            </a:xfrm>
          </p:grpSpPr>
          <p:sp>
            <p:nvSpPr>
              <p:cNvPr id="2579" name="Google Shape;2579;p202"/>
              <p:cNvSpPr/>
              <p:nvPr/>
            </p:nvSpPr>
            <p:spPr>
              <a:xfrm>
                <a:off x="4520520" y="4925880"/>
                <a:ext cx="1508760" cy="55332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txBody>
              <a:bodyPr anchorCtr="0" anchor="ctr" bIns="33750" lIns="67500" spcFirstLastPara="1" rIns="67500" wrap="square" tIns="3375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Generate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Response</a:t>
                </a:r>
                <a:endParaRPr b="0" i="0" sz="1400" u="none" cap="none" strike="noStrike">
                  <a:solidFill>
                    <a:srgbClr val="000000"/>
                  </a:solidFill>
                  <a:latin typeface="Arial"/>
                  <a:ea typeface="Arial"/>
                  <a:cs typeface="Arial"/>
                  <a:sym typeface="Arial"/>
                </a:endParaRPr>
              </a:p>
            </p:txBody>
          </p:sp>
          <p:cxnSp>
            <p:nvCxnSpPr>
              <p:cNvPr id="2580" name="Google Shape;2580;p202"/>
              <p:cNvCxnSpPr/>
              <p:nvPr/>
            </p:nvCxnSpPr>
            <p:spPr>
              <a:xfrm>
                <a:off x="4640040" y="4925880"/>
                <a:ext cx="0" cy="553679"/>
              </a:xfrm>
              <a:prstGeom prst="straightConnector1">
                <a:avLst/>
              </a:prstGeom>
              <a:noFill/>
              <a:ln cap="flat" cmpd="sng" w="9525">
                <a:solidFill>
                  <a:srgbClr val="000000"/>
                </a:solidFill>
                <a:prstDash val="solid"/>
                <a:round/>
                <a:headEnd len="sm" w="sm" type="none"/>
                <a:tailEnd len="sm" w="sm" type="none"/>
              </a:ln>
            </p:spPr>
          </p:cxnSp>
          <p:cxnSp>
            <p:nvCxnSpPr>
              <p:cNvPr id="2581" name="Google Shape;2581;p202"/>
              <p:cNvCxnSpPr/>
              <p:nvPr/>
            </p:nvCxnSpPr>
            <p:spPr>
              <a:xfrm>
                <a:off x="5909400" y="4925880"/>
                <a:ext cx="0" cy="553679"/>
              </a:xfrm>
              <a:prstGeom prst="straightConnector1">
                <a:avLst/>
              </a:prstGeom>
              <a:noFill/>
              <a:ln cap="flat" cmpd="sng" w="9525">
                <a:solidFill>
                  <a:srgbClr val="000000"/>
                </a:solidFill>
                <a:prstDash val="solid"/>
                <a:round/>
                <a:headEnd len="sm" w="sm" type="none"/>
                <a:tailEnd len="sm" w="sm" type="none"/>
              </a:ln>
            </p:spPr>
          </p:cxnSp>
        </p:grpSp>
        <p:cxnSp>
          <p:nvCxnSpPr>
            <p:cNvPr id="2582" name="Google Shape;2582;p202"/>
            <p:cNvCxnSpPr/>
            <p:nvPr/>
          </p:nvCxnSpPr>
          <p:spPr>
            <a:xfrm>
              <a:off x="7349400" y="2693520"/>
              <a:ext cx="0" cy="236879"/>
            </a:xfrm>
            <a:prstGeom prst="straightConnector1">
              <a:avLst/>
            </a:prstGeom>
            <a:noFill/>
            <a:ln cap="flat" cmpd="sng" w="9525">
              <a:solidFill>
                <a:srgbClr val="000000"/>
              </a:solidFill>
              <a:prstDash val="solid"/>
              <a:round/>
              <a:headEnd len="sm" w="sm" type="none"/>
              <a:tailEnd len="med" w="med" type="stealth"/>
            </a:ln>
          </p:spPr>
        </p:cxnSp>
        <p:cxnSp>
          <p:nvCxnSpPr>
            <p:cNvPr id="2583" name="Google Shape;2583;p202"/>
            <p:cNvCxnSpPr/>
            <p:nvPr/>
          </p:nvCxnSpPr>
          <p:spPr>
            <a:xfrm>
              <a:off x="7349400" y="3498119"/>
              <a:ext cx="0" cy="239041"/>
            </a:xfrm>
            <a:prstGeom prst="straightConnector1">
              <a:avLst/>
            </a:prstGeom>
            <a:noFill/>
            <a:ln cap="flat" cmpd="sng" w="9525">
              <a:solidFill>
                <a:srgbClr val="000000"/>
              </a:solidFill>
              <a:prstDash val="solid"/>
              <a:round/>
              <a:headEnd len="sm" w="sm" type="none"/>
              <a:tailEnd len="med" w="med" type="stealth"/>
            </a:ln>
          </p:spPr>
        </p:cxnSp>
        <p:cxnSp>
          <p:nvCxnSpPr>
            <p:cNvPr id="2584" name="Google Shape;2584;p202"/>
            <p:cNvCxnSpPr/>
            <p:nvPr/>
          </p:nvCxnSpPr>
          <p:spPr>
            <a:xfrm>
              <a:off x="6029279" y="2388960"/>
              <a:ext cx="564481" cy="0"/>
            </a:xfrm>
            <a:prstGeom prst="straightConnector1">
              <a:avLst/>
            </a:prstGeom>
            <a:noFill/>
            <a:ln cap="flat" cmpd="sng" w="9525">
              <a:solidFill>
                <a:srgbClr val="000000"/>
              </a:solidFill>
              <a:prstDash val="solid"/>
              <a:round/>
              <a:headEnd len="sm" w="sm" type="none"/>
              <a:tailEnd len="med" w="med" type="stealth"/>
            </a:ln>
          </p:spPr>
        </p:cxnSp>
        <p:cxnSp>
          <p:nvCxnSpPr>
            <p:cNvPr id="2585" name="Google Shape;2585;p202"/>
            <p:cNvCxnSpPr/>
            <p:nvPr/>
          </p:nvCxnSpPr>
          <p:spPr>
            <a:xfrm>
              <a:off x="5273640" y="1319040"/>
              <a:ext cx="0" cy="753479"/>
            </a:xfrm>
            <a:prstGeom prst="straightConnector1">
              <a:avLst/>
            </a:prstGeom>
            <a:noFill/>
            <a:ln cap="flat" cmpd="sng" w="9525">
              <a:solidFill>
                <a:srgbClr val="000000"/>
              </a:solidFill>
              <a:prstDash val="solid"/>
              <a:round/>
              <a:headEnd len="sm" w="sm" type="none"/>
              <a:tailEnd len="med" w="med" type="stealth"/>
            </a:ln>
          </p:spPr>
        </p:cxnSp>
        <p:cxnSp>
          <p:nvCxnSpPr>
            <p:cNvPr id="2586" name="Google Shape;2586;p202"/>
            <p:cNvCxnSpPr/>
            <p:nvPr/>
          </p:nvCxnSpPr>
          <p:spPr>
            <a:xfrm>
              <a:off x="5273640" y="2705760"/>
              <a:ext cx="0" cy="159120"/>
            </a:xfrm>
            <a:prstGeom prst="straightConnector1">
              <a:avLst/>
            </a:prstGeom>
            <a:noFill/>
            <a:ln cap="flat" cmpd="sng" w="9525">
              <a:solidFill>
                <a:srgbClr val="000000"/>
              </a:solidFill>
              <a:prstDash val="solid"/>
              <a:round/>
              <a:headEnd len="sm" w="sm" type="none"/>
              <a:tailEnd len="med" w="med" type="stealth"/>
            </a:ln>
          </p:spPr>
        </p:cxnSp>
        <p:cxnSp>
          <p:nvCxnSpPr>
            <p:cNvPr id="2587" name="Google Shape;2587;p202"/>
            <p:cNvCxnSpPr/>
            <p:nvPr/>
          </p:nvCxnSpPr>
          <p:spPr>
            <a:xfrm>
              <a:off x="5273640" y="3498119"/>
              <a:ext cx="0" cy="239041"/>
            </a:xfrm>
            <a:prstGeom prst="straightConnector1">
              <a:avLst/>
            </a:prstGeom>
            <a:noFill/>
            <a:ln cap="flat" cmpd="sng" w="9525">
              <a:solidFill>
                <a:srgbClr val="000000"/>
              </a:solidFill>
              <a:prstDash val="solid"/>
              <a:round/>
              <a:headEnd len="sm" w="sm" type="none"/>
              <a:tailEnd len="med" w="med" type="stealth"/>
            </a:ln>
          </p:spPr>
        </p:cxnSp>
        <p:cxnSp>
          <p:nvCxnSpPr>
            <p:cNvPr id="2588" name="Google Shape;2588;p202"/>
            <p:cNvCxnSpPr/>
            <p:nvPr/>
          </p:nvCxnSpPr>
          <p:spPr>
            <a:xfrm>
              <a:off x="5273640" y="4290840"/>
              <a:ext cx="0" cy="159120"/>
            </a:xfrm>
            <a:prstGeom prst="straightConnector1">
              <a:avLst/>
            </a:prstGeom>
            <a:noFill/>
            <a:ln cap="flat" cmpd="sng" w="9525">
              <a:solidFill>
                <a:srgbClr val="000000"/>
              </a:solidFill>
              <a:prstDash val="solid"/>
              <a:round/>
              <a:headEnd len="sm" w="sm" type="none"/>
              <a:tailEnd len="med" w="med" type="stealth"/>
            </a:ln>
          </p:spPr>
        </p:cxnSp>
        <p:sp>
          <p:nvSpPr>
            <p:cNvPr id="2589" name="Google Shape;2589;p202"/>
            <p:cNvSpPr/>
            <p:nvPr/>
          </p:nvSpPr>
          <p:spPr>
            <a:xfrm>
              <a:off x="5227200" y="4437720"/>
              <a:ext cx="95400" cy="77400"/>
            </a:xfrm>
            <a:custGeom>
              <a:rect b="b" l="l" r="r" t="t"/>
              <a:pathLst>
                <a:path extrusionOk="0" h="21600" w="21600">
                  <a:moveTo>
                    <a:pt x="10800" y="0"/>
                  </a:moveTo>
                  <a:lnTo>
                    <a:pt x="10800" y="0"/>
                  </a:ln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mbria"/>
                <a:ea typeface="Cambria"/>
                <a:cs typeface="Cambria"/>
                <a:sym typeface="Cambria"/>
              </a:endParaRPr>
            </a:p>
          </p:txBody>
        </p:sp>
        <p:cxnSp>
          <p:nvCxnSpPr>
            <p:cNvPr id="2590" name="Google Shape;2590;p202"/>
            <p:cNvCxnSpPr/>
            <p:nvPr/>
          </p:nvCxnSpPr>
          <p:spPr>
            <a:xfrm>
              <a:off x="5273640" y="4529520"/>
              <a:ext cx="0" cy="396360"/>
            </a:xfrm>
            <a:prstGeom prst="straightConnector1">
              <a:avLst/>
            </a:prstGeom>
            <a:noFill/>
            <a:ln cap="flat" cmpd="sng" w="9525">
              <a:solidFill>
                <a:srgbClr val="000000"/>
              </a:solidFill>
              <a:prstDash val="solid"/>
              <a:round/>
              <a:headEnd len="sm" w="sm" type="none"/>
              <a:tailEnd len="med" w="med" type="stealth"/>
            </a:ln>
          </p:spPr>
        </p:cxnSp>
        <p:cxnSp>
          <p:nvCxnSpPr>
            <p:cNvPr id="2591" name="Google Shape;2591;p202"/>
            <p:cNvCxnSpPr/>
            <p:nvPr/>
          </p:nvCxnSpPr>
          <p:spPr>
            <a:xfrm rot="10800000">
              <a:off x="6029279" y="4000680"/>
              <a:ext cx="564481" cy="0"/>
            </a:xfrm>
            <a:prstGeom prst="straightConnector1">
              <a:avLst/>
            </a:prstGeom>
            <a:noFill/>
            <a:ln cap="flat" cmpd="sng" w="9525">
              <a:solidFill>
                <a:srgbClr val="000000"/>
              </a:solidFill>
              <a:prstDash val="solid"/>
              <a:round/>
              <a:headEnd len="sm" w="sm" type="none"/>
              <a:tailEnd len="med" w="med" type="stealth"/>
            </a:ln>
          </p:spPr>
        </p:cxnSp>
        <p:cxnSp>
          <p:nvCxnSpPr>
            <p:cNvPr id="2592" name="Google Shape;2592;p202"/>
            <p:cNvCxnSpPr/>
            <p:nvPr/>
          </p:nvCxnSpPr>
          <p:spPr>
            <a:xfrm>
              <a:off x="5273640" y="5479559"/>
              <a:ext cx="0" cy="502201"/>
            </a:xfrm>
            <a:prstGeom prst="straightConnector1">
              <a:avLst/>
            </a:prstGeom>
            <a:noFill/>
            <a:ln cap="flat" cmpd="sng" w="9525">
              <a:solidFill>
                <a:srgbClr val="000000"/>
              </a:solidFill>
              <a:prstDash val="solid"/>
              <a:round/>
              <a:headEnd len="sm" w="sm" type="none"/>
              <a:tailEnd len="med" w="med" type="stealth"/>
            </a:ln>
          </p:spPr>
        </p:cxnSp>
        <p:cxnSp>
          <p:nvCxnSpPr>
            <p:cNvPr id="2593" name="Google Shape;2593;p202"/>
            <p:cNvCxnSpPr/>
            <p:nvPr/>
          </p:nvCxnSpPr>
          <p:spPr>
            <a:xfrm>
              <a:off x="4520160" y="3181679"/>
              <a:ext cx="706680" cy="1294921"/>
            </a:xfrm>
            <a:prstGeom prst="bentConnector3">
              <a:avLst>
                <a:gd fmla="val 289161" name="adj1"/>
              </a:avLst>
            </a:prstGeom>
            <a:noFill/>
            <a:ln cap="flat" cmpd="sng" w="9525">
              <a:solidFill>
                <a:srgbClr val="000000"/>
              </a:solidFill>
              <a:prstDash val="solid"/>
              <a:miter lim="8000"/>
              <a:headEnd len="sm" w="sm" type="none"/>
              <a:tailEnd len="med" w="med" type="stealth"/>
            </a:ln>
          </p:spPr>
        </p:cxnSp>
        <p:sp>
          <p:nvSpPr>
            <p:cNvPr id="2594" name="Google Shape;2594;p202"/>
            <p:cNvSpPr/>
            <p:nvPr/>
          </p:nvSpPr>
          <p:spPr>
            <a:xfrm>
              <a:off x="5133600" y="2658240"/>
              <a:ext cx="848879" cy="290421"/>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3750" lIns="67500" spcFirstLastPara="1" rIns="67500" wrap="square" tIns="3375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Yes</a:t>
              </a:r>
              <a:endParaRPr b="0" i="0" sz="1400" u="none" cap="none" strike="noStrike">
                <a:solidFill>
                  <a:srgbClr val="000000"/>
                </a:solidFill>
                <a:latin typeface="Arial"/>
                <a:ea typeface="Arial"/>
                <a:cs typeface="Arial"/>
                <a:sym typeface="Arial"/>
              </a:endParaRPr>
            </a:p>
          </p:txBody>
        </p:sp>
        <p:sp>
          <p:nvSpPr>
            <p:cNvPr id="2595" name="Google Shape;2595;p202"/>
            <p:cNvSpPr/>
            <p:nvPr/>
          </p:nvSpPr>
          <p:spPr>
            <a:xfrm>
              <a:off x="5966640" y="2152081"/>
              <a:ext cx="631081" cy="290421"/>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3750" lIns="67500" spcFirstLastPara="1" rIns="67500" wrap="square" tIns="3375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No</a:t>
              </a:r>
              <a:endParaRPr b="0" i="0" sz="1400" u="none" cap="none" strike="noStrike">
                <a:solidFill>
                  <a:srgbClr val="000000"/>
                </a:solidFill>
                <a:latin typeface="Arial"/>
                <a:ea typeface="Arial"/>
                <a:cs typeface="Arial"/>
                <a:sym typeface="Arial"/>
              </a:endParaRPr>
            </a:p>
          </p:txBody>
        </p:sp>
        <p:sp>
          <p:nvSpPr>
            <p:cNvPr id="2596" name="Google Shape;2596;p202"/>
            <p:cNvSpPr/>
            <p:nvPr/>
          </p:nvSpPr>
          <p:spPr>
            <a:xfrm>
              <a:off x="5192639" y="3491279"/>
              <a:ext cx="631081" cy="290421"/>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3750" lIns="67500" spcFirstLastPara="1" rIns="67500" wrap="square" tIns="3375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No</a:t>
              </a:r>
              <a:endParaRPr b="0" i="0" sz="1400" u="none" cap="none" strike="noStrike">
                <a:solidFill>
                  <a:srgbClr val="000000"/>
                </a:solidFill>
                <a:latin typeface="Arial"/>
                <a:ea typeface="Arial"/>
                <a:cs typeface="Arial"/>
                <a:sym typeface="Arial"/>
              </a:endParaRPr>
            </a:p>
          </p:txBody>
        </p:sp>
        <p:sp>
          <p:nvSpPr>
            <p:cNvPr id="2597" name="Google Shape;2597;p202"/>
            <p:cNvSpPr/>
            <p:nvPr/>
          </p:nvSpPr>
          <p:spPr>
            <a:xfrm>
              <a:off x="4050000" y="3459600"/>
              <a:ext cx="847080" cy="290421"/>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3750" lIns="67500" spcFirstLastPara="1" rIns="67500" wrap="square" tIns="3375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FF"/>
                  </a:solidFill>
                  <a:latin typeface="Cambria"/>
                  <a:ea typeface="Cambria"/>
                  <a:cs typeface="Cambria"/>
                  <a:sym typeface="Cambria"/>
                </a:rPr>
                <a:t>Yes</a:t>
              </a:r>
              <a:endParaRPr b="0" i="0" sz="1400" u="none" cap="none" strike="noStrike">
                <a:solidFill>
                  <a:srgbClr val="000000"/>
                </a:solidFill>
                <a:latin typeface="Arial"/>
                <a:ea typeface="Arial"/>
                <a:cs typeface="Arial"/>
                <a:sym typeface="Arial"/>
              </a:endParaRPr>
            </a:p>
          </p:txBody>
        </p:sp>
        <p:sp>
          <p:nvSpPr>
            <p:cNvPr id="2598" name="Google Shape;2598;p202"/>
            <p:cNvSpPr/>
            <p:nvPr/>
          </p:nvSpPr>
          <p:spPr>
            <a:xfrm>
              <a:off x="7253640" y="765360"/>
              <a:ext cx="1508760" cy="290421"/>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3750" lIns="67500" spcFirstLastPara="1" rIns="67500" wrap="square" tIns="33750">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FF"/>
                  </a:solidFill>
                  <a:latin typeface="Cambria"/>
                  <a:ea typeface="Cambria"/>
                  <a:cs typeface="Cambria"/>
                  <a:sym typeface="Cambria"/>
                </a:rPr>
                <a:t>HTTP Server</a:t>
              </a:r>
              <a:endParaRPr b="0" i="0" sz="1400" u="none" cap="none" strike="noStrike">
                <a:solidFill>
                  <a:srgbClr val="000000"/>
                </a:solidFill>
                <a:latin typeface="Arial"/>
                <a:ea typeface="Arial"/>
                <a:cs typeface="Arial"/>
                <a:sym typeface="Arial"/>
              </a:endParaRPr>
            </a:p>
          </p:txBody>
        </p:sp>
        <p:sp>
          <p:nvSpPr>
            <p:cNvPr id="2599" name="Google Shape;2599;p202"/>
            <p:cNvSpPr/>
            <p:nvPr/>
          </p:nvSpPr>
          <p:spPr>
            <a:xfrm>
              <a:off x="6986879" y="1510199"/>
              <a:ext cx="1508760" cy="290421"/>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3750" lIns="67500" spcFirstLastPara="1" rIns="67500" wrap="square" tIns="33750">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FF"/>
                  </a:solidFill>
                  <a:latin typeface="Cambria"/>
                  <a:ea typeface="Cambria"/>
                  <a:cs typeface="Cambria"/>
                  <a:sym typeface="Cambria"/>
                </a:rPr>
                <a:t>JSP Container</a:t>
              </a:r>
              <a:endParaRPr b="0" i="0" sz="1400" u="none" cap="none" strike="noStrike">
                <a:solidFill>
                  <a:srgbClr val="000000"/>
                </a:solidFill>
                <a:latin typeface="Arial"/>
                <a:ea typeface="Arial"/>
                <a:cs typeface="Arial"/>
                <a:sym typeface="Arial"/>
              </a:endParaRPr>
            </a:p>
          </p:txBody>
        </p:sp>
        <p:sp>
          <p:nvSpPr>
            <p:cNvPr id="2600" name="Google Shape;2600;p202"/>
            <p:cNvSpPr/>
            <p:nvPr/>
          </p:nvSpPr>
          <p:spPr>
            <a:xfrm>
              <a:off x="6029640" y="1756080"/>
              <a:ext cx="2449800" cy="290421"/>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3750" lIns="67500" spcFirstLastPara="1" rIns="67500" wrap="square" tIns="33750">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FF"/>
                  </a:solidFill>
                  <a:latin typeface="Cambria"/>
                  <a:ea typeface="Cambria"/>
                  <a:cs typeface="Cambria"/>
                  <a:sym typeface="Cambria"/>
                </a:rPr>
                <a:t>Page Compiler Servlet</a:t>
              </a:r>
              <a:endParaRPr b="0" i="0" sz="1400" u="none" cap="none" strike="noStrike">
                <a:solidFill>
                  <a:srgbClr val="000000"/>
                </a:solidFill>
                <a:latin typeface="Arial"/>
                <a:ea typeface="Arial"/>
                <a:cs typeface="Arial"/>
                <a:sym typeface="Arial"/>
              </a:endParaRPr>
            </a:p>
          </p:txBody>
        </p:sp>
        <p:sp>
          <p:nvSpPr>
            <p:cNvPr id="2601" name="Google Shape;2601;p202"/>
            <p:cNvSpPr/>
            <p:nvPr/>
          </p:nvSpPr>
          <p:spPr>
            <a:xfrm>
              <a:off x="6657118" y="4706640"/>
              <a:ext cx="1696320" cy="290421"/>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3750" lIns="67500" spcFirstLastPara="1" rIns="67500" wrap="square" tIns="33750">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FF"/>
                  </a:solidFill>
                  <a:latin typeface="Cambria"/>
                  <a:ea typeface="Cambria"/>
                  <a:cs typeface="Cambria"/>
                  <a:sym typeface="Cambria"/>
                </a:rPr>
                <a:t>JSP Page Servlet</a:t>
              </a:r>
              <a:endParaRPr b="0" i="0" sz="1400" u="none" cap="none" strike="noStrike">
                <a:solidFill>
                  <a:srgbClr val="000000"/>
                </a:solidFill>
                <a:latin typeface="Arial"/>
                <a:ea typeface="Arial"/>
                <a:cs typeface="Arial"/>
                <a:sym typeface="Arial"/>
              </a:endParaRPr>
            </a:p>
          </p:txBody>
        </p:sp>
      </p:grpSp>
      <p:sp>
        <p:nvSpPr>
          <p:cNvPr id="2602" name="Google Shape;2602;p202"/>
          <p:cNvSpPr txBox="1"/>
          <p:nvPr/>
        </p:nvSpPr>
        <p:spPr>
          <a:xfrm>
            <a:off x="-1" y="133713"/>
            <a:ext cx="8497999" cy="628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JSP Architecture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203"/>
          <p:cNvSpPr txBox="1"/>
          <p:nvPr>
            <p:ph idx="1" type="body"/>
          </p:nvPr>
        </p:nvSpPr>
        <p:spPr>
          <a:xfrm>
            <a:off x="584541" y="1219200"/>
            <a:ext cx="7888057" cy="32004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A JSP life cycle can be defined as the entire process from its creation till the destruction which is similar to a servlet life cycle with an additional step which is required to compile a JSP into servlet.</a:t>
            </a:r>
            <a:endParaRPr b="0" i="0" sz="1400" u="none" cap="none" strike="noStrike">
              <a:solidFill>
                <a:srgbClr val="000000"/>
              </a:solidFill>
              <a:latin typeface="Arial"/>
              <a:ea typeface="Arial"/>
              <a:cs typeface="Arial"/>
              <a:sym typeface="Arial"/>
            </a:endParaRPr>
          </a:p>
          <a:p>
            <a:pPr indent="-341313" lvl="0" marL="341313" marR="0" rtl="0" algn="l">
              <a:lnSpc>
                <a:spcPct val="100000"/>
              </a:lnSpc>
              <a:spcBef>
                <a:spcPts val="30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The following are the paths followed by a JSP</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0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Compilation</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0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Initialization</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0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Execution</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0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Cleanup</a:t>
            </a:r>
            <a:endParaRPr b="0" i="0" sz="2000" u="none" cap="none" strike="noStrike">
              <a:solidFill>
                <a:srgbClr val="0C0C0C"/>
              </a:solidFill>
              <a:latin typeface="Cambria"/>
              <a:ea typeface="Cambria"/>
              <a:cs typeface="Cambria"/>
              <a:sym typeface="Cambria"/>
            </a:endParaRPr>
          </a:p>
        </p:txBody>
      </p:sp>
      <p:sp>
        <p:nvSpPr>
          <p:cNvPr id="2609" name="Google Shape;2609;p203"/>
          <p:cNvSpPr txBox="1"/>
          <p:nvPr/>
        </p:nvSpPr>
        <p:spPr>
          <a:xfrm>
            <a:off x="-1" y="133713"/>
            <a:ext cx="8497999" cy="628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Lifecycle of a JSP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204"/>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sz="2000">
                <a:solidFill>
                  <a:srgbClr val="0C0C0C"/>
                </a:solidFill>
                <a:latin typeface="Cambria"/>
                <a:ea typeface="Cambria"/>
                <a:cs typeface="Cambria"/>
                <a:sym typeface="Cambria"/>
              </a:rPr>
              <a:t>When a browser asks for a JSP, the JSP engine first checks to see whether it needs to compile the page. If the page has never been compiled, or if the JSP has been modified since it was last compiled, the JSP engine compiles the page.</a:t>
            </a:r>
            <a:endParaRPr/>
          </a:p>
          <a:p>
            <a:pPr indent="-384008" lvl="0" marL="512011" rtl="0" algn="l">
              <a:lnSpc>
                <a:spcPct val="100000"/>
              </a:lnSpc>
              <a:spcBef>
                <a:spcPts val="300"/>
              </a:spcBef>
              <a:spcAft>
                <a:spcPts val="0"/>
              </a:spcAft>
              <a:buClr>
                <a:srgbClr val="0C0C0C"/>
              </a:buClr>
              <a:buSzPts val="2000"/>
              <a:buFont typeface="Arial"/>
              <a:buChar char="•"/>
            </a:pPr>
            <a:r>
              <a:rPr lang="en-US" sz="2000">
                <a:solidFill>
                  <a:srgbClr val="0C0C0C"/>
                </a:solidFill>
                <a:latin typeface="Cambria"/>
                <a:ea typeface="Cambria"/>
                <a:cs typeface="Cambria"/>
                <a:sym typeface="Cambria"/>
              </a:rPr>
              <a:t>The compilation process involves three steps:</a:t>
            </a:r>
            <a:endParaRPr/>
          </a:p>
          <a:p>
            <a:pPr indent="-257168" lvl="2" marL="1069203" rtl="0" algn="l">
              <a:lnSpc>
                <a:spcPct val="100000"/>
              </a:lnSpc>
              <a:spcBef>
                <a:spcPts val="300"/>
              </a:spcBef>
              <a:spcAft>
                <a:spcPts val="0"/>
              </a:spcAft>
              <a:buClr>
                <a:srgbClr val="0C0C0C"/>
              </a:buClr>
              <a:buSzPts val="1800"/>
              <a:buFont typeface="Calibri"/>
              <a:buAutoNum type="arabicPeriod"/>
            </a:pPr>
            <a:r>
              <a:rPr lang="en-US" sz="1800">
                <a:solidFill>
                  <a:srgbClr val="0C0C0C"/>
                </a:solidFill>
                <a:latin typeface="Cambria"/>
                <a:ea typeface="Cambria"/>
                <a:cs typeface="Cambria"/>
                <a:sym typeface="Cambria"/>
              </a:rPr>
              <a:t>Parsing the JSP</a:t>
            </a:r>
            <a:endParaRPr/>
          </a:p>
          <a:p>
            <a:pPr indent="-257168" lvl="2" marL="1069203" rtl="0" algn="l">
              <a:lnSpc>
                <a:spcPct val="100000"/>
              </a:lnSpc>
              <a:spcBef>
                <a:spcPts val="300"/>
              </a:spcBef>
              <a:spcAft>
                <a:spcPts val="0"/>
              </a:spcAft>
              <a:buClr>
                <a:srgbClr val="0C0C0C"/>
              </a:buClr>
              <a:buSzPts val="1800"/>
              <a:buFont typeface="Calibri"/>
              <a:buAutoNum type="arabicPeriod"/>
            </a:pPr>
            <a:r>
              <a:rPr lang="en-US" sz="1800">
                <a:solidFill>
                  <a:srgbClr val="0C0C0C"/>
                </a:solidFill>
                <a:latin typeface="Cambria"/>
                <a:ea typeface="Cambria"/>
                <a:cs typeface="Cambria"/>
                <a:sym typeface="Cambria"/>
              </a:rPr>
              <a:t>Turning the JSP into a servlet</a:t>
            </a:r>
            <a:endParaRPr/>
          </a:p>
          <a:p>
            <a:pPr indent="-257168" lvl="2" marL="1069203" rtl="0" algn="l">
              <a:lnSpc>
                <a:spcPct val="100000"/>
              </a:lnSpc>
              <a:spcBef>
                <a:spcPts val="300"/>
              </a:spcBef>
              <a:spcAft>
                <a:spcPts val="0"/>
              </a:spcAft>
              <a:buClr>
                <a:srgbClr val="0C0C0C"/>
              </a:buClr>
              <a:buSzPts val="1800"/>
              <a:buFont typeface="Calibri"/>
              <a:buAutoNum type="arabicPeriod"/>
            </a:pPr>
            <a:r>
              <a:rPr lang="en-US" sz="1800">
                <a:solidFill>
                  <a:srgbClr val="0C0C0C"/>
                </a:solidFill>
                <a:latin typeface="Cambria"/>
                <a:ea typeface="Cambria"/>
                <a:cs typeface="Cambria"/>
                <a:sym typeface="Cambria"/>
              </a:rPr>
              <a:t>Compiling the servlet</a:t>
            </a:r>
            <a:endParaRPr/>
          </a:p>
          <a:p>
            <a:pPr indent="-384008" lvl="0" marL="512011" rtl="0" algn="l">
              <a:lnSpc>
                <a:spcPct val="100000"/>
              </a:lnSpc>
              <a:spcBef>
                <a:spcPts val="300"/>
              </a:spcBef>
              <a:spcAft>
                <a:spcPts val="0"/>
              </a:spcAft>
              <a:buClr>
                <a:srgbClr val="0C0C0C"/>
              </a:buClr>
              <a:buSzPts val="1800"/>
              <a:buNone/>
            </a:pPr>
            <a:r>
              <a:t/>
            </a:r>
            <a:endParaRPr sz="2000">
              <a:solidFill>
                <a:srgbClr val="0C0C0C"/>
              </a:solidFill>
              <a:latin typeface="Cambria"/>
              <a:ea typeface="Cambria"/>
              <a:cs typeface="Cambria"/>
              <a:sym typeface="Cambria"/>
            </a:endParaRPr>
          </a:p>
        </p:txBody>
      </p:sp>
      <p:sp>
        <p:nvSpPr>
          <p:cNvPr id="2616" name="Google Shape;2616;p204"/>
          <p:cNvSpPr txBox="1"/>
          <p:nvPr/>
        </p:nvSpPr>
        <p:spPr>
          <a:xfrm>
            <a:off x="-1" y="133713"/>
            <a:ext cx="8497999" cy="628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JSP Compilation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205"/>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sz="2000">
                <a:latin typeface="Cambria"/>
                <a:ea typeface="Cambria"/>
                <a:cs typeface="Cambria"/>
                <a:sym typeface="Cambria"/>
              </a:rPr>
              <a:t>When a container loads a JSP it invokes the jspInit() method before servicing any requests. If you need to perform JSP-specific initialization, override the jspInit() method:</a:t>
            </a:r>
            <a:endParaRPr/>
          </a:p>
          <a:p>
            <a:pPr indent="-384008" lvl="0" marL="512011" rtl="0" algn="l">
              <a:lnSpc>
                <a:spcPct val="100000"/>
              </a:lnSpc>
              <a:spcBef>
                <a:spcPts val="300"/>
              </a:spcBef>
              <a:spcAft>
                <a:spcPts val="0"/>
              </a:spcAft>
              <a:buClr>
                <a:srgbClr val="0C0C0C"/>
              </a:buClr>
              <a:buSzPts val="2000"/>
              <a:buFont typeface="Arial"/>
              <a:buChar char="•"/>
            </a:pPr>
            <a:r>
              <a:rPr lang="en-US" sz="2000">
                <a:latin typeface="Cambria"/>
                <a:ea typeface="Cambria"/>
                <a:cs typeface="Cambria"/>
                <a:sym typeface="Cambria"/>
              </a:rPr>
              <a:t>public void jspInit(){ // Initialization code... }Typically initialization is performed only once and as with the servlet init method, you generally initialize database connections, open files, and create lookup tables in the jspInit method.</a:t>
            </a:r>
            <a:endParaRPr/>
          </a:p>
          <a:p>
            <a:pPr indent="-384008" lvl="0" marL="512011" rtl="0" algn="l">
              <a:lnSpc>
                <a:spcPct val="100000"/>
              </a:lnSpc>
              <a:spcBef>
                <a:spcPts val="300"/>
              </a:spcBef>
              <a:spcAft>
                <a:spcPts val="0"/>
              </a:spcAft>
              <a:buClr>
                <a:srgbClr val="0C0C0C"/>
              </a:buClr>
              <a:buSzPts val="1800"/>
              <a:buNone/>
            </a:pPr>
            <a:r>
              <a:t/>
            </a:r>
            <a:endParaRPr sz="2000">
              <a:latin typeface="Cambria"/>
              <a:ea typeface="Cambria"/>
              <a:cs typeface="Cambria"/>
              <a:sym typeface="Cambria"/>
            </a:endParaRPr>
          </a:p>
        </p:txBody>
      </p:sp>
      <p:sp>
        <p:nvSpPr>
          <p:cNvPr id="2623" name="Google Shape;2623;p205"/>
          <p:cNvSpPr txBox="1"/>
          <p:nvPr/>
        </p:nvSpPr>
        <p:spPr>
          <a:xfrm>
            <a:off x="-1" y="176047"/>
            <a:ext cx="8497999" cy="628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JSP Initialization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20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Execution</a:t>
            </a:r>
            <a:endParaRPr/>
          </a:p>
        </p:txBody>
      </p:sp>
      <p:sp>
        <p:nvSpPr>
          <p:cNvPr id="2630" name="Google Shape;2630;p206"/>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This phase of the JSP life cycle represents all interactions with requests until the JSP is destroyed.</a:t>
            </a:r>
            <a:endParaRPr/>
          </a:p>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Whenever a browser requests a JSP and the page has been loaded and initialized, the JSP engine invokes the </a:t>
            </a:r>
            <a:r>
              <a:rPr b="1" lang="en-US">
                <a:latin typeface="Cambria"/>
                <a:ea typeface="Cambria"/>
                <a:cs typeface="Cambria"/>
                <a:sym typeface="Cambria"/>
              </a:rPr>
              <a:t>_jspService()</a:t>
            </a:r>
            <a:r>
              <a:rPr lang="en-US">
                <a:latin typeface="Cambria"/>
                <a:ea typeface="Cambria"/>
                <a:cs typeface="Cambria"/>
                <a:sym typeface="Cambria"/>
              </a:rPr>
              <a:t> method in the JSP.</a:t>
            </a:r>
            <a:endParaRPr/>
          </a:p>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The _jspService() method takes an </a:t>
            </a:r>
            <a:r>
              <a:rPr b="1" lang="en-US">
                <a:latin typeface="Cambria"/>
                <a:ea typeface="Cambria"/>
                <a:cs typeface="Cambria"/>
                <a:sym typeface="Cambria"/>
              </a:rPr>
              <a:t>HttpServletRequest</a:t>
            </a:r>
            <a:r>
              <a:rPr lang="en-US">
                <a:latin typeface="Cambria"/>
                <a:ea typeface="Cambria"/>
                <a:cs typeface="Cambria"/>
                <a:sym typeface="Cambria"/>
              </a:rPr>
              <a:t> and an </a:t>
            </a:r>
            <a:r>
              <a:rPr b="1" lang="en-US">
                <a:latin typeface="Cambria"/>
                <a:ea typeface="Cambria"/>
                <a:cs typeface="Cambria"/>
                <a:sym typeface="Cambria"/>
              </a:rPr>
              <a:t>HttpServletResponse</a:t>
            </a:r>
            <a:r>
              <a:rPr lang="en-US">
                <a:latin typeface="Cambria"/>
                <a:ea typeface="Cambria"/>
                <a:cs typeface="Cambria"/>
                <a:sym typeface="Cambria"/>
              </a:rPr>
              <a:t> as its parameters as follows:</a:t>
            </a:r>
            <a:endParaRPr/>
          </a:p>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void _jspService(HttpServletRequest request, HttpServletResponse response) { // Service handling code... }The _jspService() method of a JSP is invoked once per a request and is responsible for generating the response for that request and this method is also responsible for generating responses to all seven of the HTTP methods ie. GET, POST, DELETE etc.</a:t>
            </a:r>
            <a:endParaRPr/>
          </a:p>
          <a:p>
            <a:pPr indent="-257008" lvl="0" marL="512011" rtl="0" algn="l">
              <a:lnSpc>
                <a:spcPct val="100000"/>
              </a:lnSpc>
              <a:spcBef>
                <a:spcPts val="300"/>
              </a:spcBef>
              <a:spcAft>
                <a:spcPts val="0"/>
              </a:spcAft>
              <a:buClr>
                <a:srgbClr val="0C0C0C"/>
              </a:buClr>
              <a:buSzPts val="2000"/>
              <a:buFont typeface="Arial"/>
              <a:buNone/>
            </a:pPr>
            <a:r>
              <a:t/>
            </a:r>
            <a:endParaRPr>
              <a:latin typeface="Cambria"/>
              <a:ea typeface="Cambria"/>
              <a:cs typeface="Cambria"/>
              <a:sym typeface="Cambria"/>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20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Cleanup</a:t>
            </a:r>
            <a:endParaRPr/>
          </a:p>
        </p:txBody>
      </p:sp>
      <p:sp>
        <p:nvSpPr>
          <p:cNvPr id="2637" name="Google Shape;2637;p207"/>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The destruction phase of the JSP life cycle represents when a JSP is being removed from use by a container.</a:t>
            </a:r>
            <a:endParaRPr/>
          </a:p>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The </a:t>
            </a:r>
            <a:r>
              <a:rPr b="1" lang="en-US">
                <a:latin typeface="Cambria"/>
                <a:ea typeface="Cambria"/>
                <a:cs typeface="Cambria"/>
                <a:sym typeface="Cambria"/>
              </a:rPr>
              <a:t>jspDestroy()</a:t>
            </a:r>
            <a:r>
              <a:rPr lang="en-US">
                <a:latin typeface="Cambria"/>
                <a:ea typeface="Cambria"/>
                <a:cs typeface="Cambria"/>
                <a:sym typeface="Cambria"/>
              </a:rPr>
              <a:t> method is the JSP equivalent of the destroy method for servlets. Override jspDestroy when you need to perform any cleanup, such as releasing database connections or closing open files.</a:t>
            </a:r>
            <a:endParaRPr/>
          </a:p>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The jspDestroy() method has the following form:</a:t>
            </a:r>
            <a:endParaRPr/>
          </a:p>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public void jspDestroy() { // Your cleanup code goes here.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20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Types of Data</a:t>
            </a:r>
            <a:br>
              <a:rPr lang="en-US"/>
            </a:br>
            <a:endParaRPr/>
          </a:p>
        </p:txBody>
      </p:sp>
      <p:sp>
        <p:nvSpPr>
          <p:cNvPr id="2644" name="Google Shape;2644;p208"/>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0C0C0C"/>
              </a:buClr>
              <a:buSzPts val="1360"/>
              <a:buNone/>
            </a:pPr>
            <a:r>
              <a:rPr b="1" lang="en-US">
                <a:solidFill>
                  <a:srgbClr val="0C0C0C"/>
                </a:solidFill>
                <a:latin typeface="Cambria"/>
                <a:ea typeface="Cambria"/>
                <a:cs typeface="Cambria"/>
                <a:sym typeface="Cambria"/>
              </a:rPr>
              <a:t>A JSP page can have two types of data:</a:t>
            </a:r>
            <a:endParaRPr/>
          </a:p>
          <a:p>
            <a:pPr indent="-269708" lvl="0" marL="512011" rtl="0" algn="l">
              <a:lnSpc>
                <a:spcPct val="100000"/>
              </a:lnSpc>
              <a:spcBef>
                <a:spcPts val="300"/>
              </a:spcBef>
              <a:spcAft>
                <a:spcPts val="0"/>
              </a:spcAft>
              <a:buClr>
                <a:srgbClr val="0C0C0C"/>
              </a:buClr>
              <a:buSzPts val="1800"/>
              <a:buFont typeface="Arial"/>
              <a:buNone/>
            </a:pPr>
            <a:r>
              <a:t/>
            </a:r>
            <a:endParaRPr b="1">
              <a:solidFill>
                <a:srgbClr val="0C0C0C"/>
              </a:solidFill>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2000"/>
              <a:buFont typeface="Arial"/>
              <a:buChar char="•"/>
            </a:pPr>
            <a:r>
              <a:rPr b="1" lang="en-US">
                <a:solidFill>
                  <a:srgbClr val="0C0C0C"/>
                </a:solidFill>
                <a:latin typeface="Cambria"/>
                <a:ea typeface="Cambria"/>
                <a:cs typeface="Cambria"/>
                <a:sym typeface="Cambria"/>
              </a:rPr>
              <a:t>Template Data</a:t>
            </a:r>
            <a:r>
              <a:rPr lang="en-US">
                <a:solidFill>
                  <a:srgbClr val="0C0C0C"/>
                </a:solidFill>
                <a:latin typeface="Cambria"/>
                <a:ea typeface="Cambria"/>
                <a:cs typeface="Cambria"/>
                <a:sym typeface="Cambria"/>
              </a:rPr>
              <a:t>: It is the static part of a jsp page.</a:t>
            </a:r>
            <a:endParaRPr/>
          </a:p>
          <a:p>
            <a:pPr indent="-269708" lvl="0" marL="512011" rtl="0" algn="l">
              <a:lnSpc>
                <a:spcPct val="100000"/>
              </a:lnSpc>
              <a:spcBef>
                <a:spcPts val="300"/>
              </a:spcBef>
              <a:spcAft>
                <a:spcPts val="0"/>
              </a:spcAft>
              <a:buClr>
                <a:srgbClr val="0C0C0C"/>
              </a:buClr>
              <a:buSzPts val="1800"/>
              <a:buFont typeface="Arial"/>
              <a:buNone/>
            </a:pPr>
            <a:r>
              <a:t/>
            </a:r>
            <a:endParaRPr b="1">
              <a:solidFill>
                <a:srgbClr val="0C0C0C"/>
              </a:solidFill>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2000"/>
              <a:buFont typeface="Arial"/>
              <a:buChar char="•"/>
            </a:pPr>
            <a:r>
              <a:rPr b="1" lang="en-US">
                <a:solidFill>
                  <a:srgbClr val="0C0C0C"/>
                </a:solidFill>
                <a:latin typeface="Cambria"/>
                <a:ea typeface="Cambria"/>
                <a:cs typeface="Cambria"/>
                <a:sym typeface="Cambria"/>
              </a:rPr>
              <a:t>JSP Elements</a:t>
            </a:r>
            <a:r>
              <a:rPr lang="en-US">
                <a:solidFill>
                  <a:srgbClr val="0C0C0C"/>
                </a:solidFill>
                <a:latin typeface="Cambria"/>
                <a:ea typeface="Cambria"/>
                <a:cs typeface="Cambria"/>
                <a:sym typeface="Cambria"/>
              </a:rPr>
              <a:t>: It is the dynamic part of a jsp page.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20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Fixed template data</a:t>
            </a:r>
            <a:endParaRPr/>
          </a:p>
        </p:txBody>
      </p:sp>
      <p:sp>
        <p:nvSpPr>
          <p:cNvPr id="2651" name="Google Shape;2651;p209"/>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latin typeface="Cambria"/>
                <a:ea typeface="Cambria"/>
                <a:cs typeface="Cambria"/>
                <a:sym typeface="Cambria"/>
              </a:rPr>
              <a:t>Fixed template data is any tag that a JSP engine passes straight through to the browser without modifying.  It is the static part of a jsp page. Anything that is copied as it is directly to the response by the JSP server is known as template data.</a:t>
            </a:r>
            <a:endParaRPr/>
          </a:p>
          <a:p>
            <a:pPr indent="-384008" lvl="0" marL="512011" rtl="0" algn="l">
              <a:lnSpc>
                <a:spcPct val="100000"/>
              </a:lnSpc>
              <a:spcBef>
                <a:spcPts val="300"/>
              </a:spcBef>
              <a:spcAft>
                <a:spcPts val="0"/>
              </a:spcAft>
              <a:buClr>
                <a:srgbClr val="0C0C0C"/>
              </a:buClr>
              <a:buSzPts val="2000"/>
              <a:buFont typeface="Arial"/>
              <a:buChar char="•"/>
            </a:pPr>
            <a:r>
              <a:rPr lang="en-US">
                <a:latin typeface="Cambria"/>
                <a:ea typeface="Cambria"/>
                <a:cs typeface="Cambria"/>
                <a:sym typeface="Cambria"/>
              </a:rPr>
              <a:t>In simple cases this data will take the form of plain HTML.</a:t>
            </a:r>
            <a:endParaRPr/>
          </a:p>
          <a:p>
            <a:pPr indent="-384008" lvl="0" marL="512011" rtl="0" algn="l">
              <a:lnSpc>
                <a:spcPct val="100000"/>
              </a:lnSpc>
              <a:spcBef>
                <a:spcPts val="300"/>
              </a:spcBef>
              <a:spcAft>
                <a:spcPts val="0"/>
              </a:spcAft>
              <a:buClr>
                <a:srgbClr val="0C0C0C"/>
              </a:buClr>
              <a:buSzPts val="2000"/>
              <a:buFont typeface="Arial"/>
              <a:buChar char="•"/>
            </a:pPr>
            <a:r>
              <a:rPr lang="en-US">
                <a:latin typeface="Cambria"/>
                <a:ea typeface="Cambria"/>
                <a:cs typeface="Cambria"/>
                <a:sym typeface="Cambria"/>
              </a:rPr>
              <a:t>This text can be written anywhere in the JSP file</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1"/>
          <p:cNvSpPr txBox="1"/>
          <p:nvPr>
            <p:ph idx="1" type="body"/>
          </p:nvPr>
        </p:nvSpPr>
        <p:spPr>
          <a:xfrm>
            <a:off x="0" y="944562"/>
            <a:ext cx="9144000" cy="808038"/>
          </a:xfrm>
          <a:prstGeom prst="rect">
            <a:avLst/>
          </a:prstGeom>
          <a:solidFill>
            <a:schemeClr val="accent6"/>
          </a:solid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sz="1800">
                <a:solidFill>
                  <a:schemeClr val="lt1"/>
                </a:solidFill>
              </a:rPr>
              <a:t>The 3 steps of object declaration, creation and assignment</a:t>
            </a:r>
            <a:endParaRPr/>
          </a:p>
          <a:p>
            <a:pPr indent="0" lvl="0" marL="0" rtl="0" algn="ctr">
              <a:lnSpc>
                <a:spcPct val="100000"/>
              </a:lnSpc>
              <a:spcBef>
                <a:spcPts val="360"/>
              </a:spcBef>
              <a:spcAft>
                <a:spcPts val="0"/>
              </a:spcAft>
              <a:buClr>
                <a:schemeClr val="lt1"/>
              </a:buClr>
              <a:buSzPts val="1800"/>
              <a:buNone/>
            </a:pPr>
            <a:r>
              <a:rPr lang="en-US" sz="1800">
                <a:solidFill>
                  <a:schemeClr val="lt1"/>
                </a:solidFill>
              </a:rPr>
              <a:t>	Dog myDog = new Dog () </a:t>
            </a:r>
            <a:endParaRPr/>
          </a:p>
          <a:p>
            <a:pPr indent="0" lvl="0" marL="0" rtl="0" algn="ctr">
              <a:lnSpc>
                <a:spcPct val="100000"/>
              </a:lnSpc>
              <a:spcBef>
                <a:spcPts val="360"/>
              </a:spcBef>
              <a:spcAft>
                <a:spcPts val="0"/>
              </a:spcAft>
              <a:buClr>
                <a:schemeClr val="dk1"/>
              </a:buClr>
              <a:buSzPts val="1800"/>
              <a:buNone/>
            </a:pPr>
            <a:r>
              <a:t/>
            </a:r>
            <a:endParaRPr sz="1800">
              <a:solidFill>
                <a:schemeClr val="lt1"/>
              </a:solidFill>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20"/>
              </a:spcBef>
              <a:spcAft>
                <a:spcPts val="0"/>
              </a:spcAft>
              <a:buClr>
                <a:schemeClr val="dk1"/>
              </a:buClr>
              <a:buSzPts val="1600"/>
              <a:buNone/>
            </a:pPr>
            <a:r>
              <a:t/>
            </a:r>
            <a:endParaRPr sz="1600"/>
          </a:p>
        </p:txBody>
      </p:sp>
      <p:sp>
        <p:nvSpPr>
          <p:cNvPr id="532" name="Google Shape;532;p21"/>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Object</a:t>
            </a:r>
            <a:endParaRPr b="0" i="0" sz="1400" u="none" cap="none" strike="noStrike">
              <a:solidFill>
                <a:srgbClr val="000000"/>
              </a:solidFill>
              <a:latin typeface="Arial"/>
              <a:ea typeface="Arial"/>
              <a:cs typeface="Arial"/>
              <a:sym typeface="Arial"/>
            </a:endParaRPr>
          </a:p>
        </p:txBody>
      </p:sp>
      <p:sp>
        <p:nvSpPr>
          <p:cNvPr id="533" name="Google Shape;533;p21"/>
          <p:cNvSpPr txBox="1"/>
          <p:nvPr/>
        </p:nvSpPr>
        <p:spPr>
          <a:xfrm>
            <a:off x="304800" y="1905000"/>
            <a:ext cx="3886200" cy="1200329"/>
          </a:xfrm>
          <a:prstGeom prst="rect">
            <a:avLst/>
          </a:prstGeom>
          <a:solidFill>
            <a:srgbClr val="19705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Declare a reference variable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Dog myDog = new Dog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534" name="Google Shape;534;p21"/>
          <p:cNvSpPr txBox="1"/>
          <p:nvPr/>
        </p:nvSpPr>
        <p:spPr>
          <a:xfrm>
            <a:off x="2667602" y="3371671"/>
            <a:ext cx="3886200" cy="1200329"/>
          </a:xfrm>
          <a:prstGeom prst="rect">
            <a:avLst/>
          </a:prstGeom>
          <a:solidFill>
            <a:srgbClr val="19705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Create an object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Dog myDog = new Dog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 </a:t>
            </a:r>
            <a:endParaRPr b="0" i="0" sz="1800" u="none" cap="none" strike="noStrike">
              <a:solidFill>
                <a:schemeClr val="lt1"/>
              </a:solidFill>
              <a:latin typeface="Cambria"/>
              <a:ea typeface="Cambria"/>
              <a:cs typeface="Cambria"/>
              <a:sym typeface="Cambria"/>
            </a:endParaRPr>
          </a:p>
        </p:txBody>
      </p:sp>
      <p:sp>
        <p:nvSpPr>
          <p:cNvPr id="535" name="Google Shape;535;p21"/>
          <p:cNvSpPr txBox="1"/>
          <p:nvPr/>
        </p:nvSpPr>
        <p:spPr>
          <a:xfrm>
            <a:off x="5058705" y="4800600"/>
            <a:ext cx="3886200" cy="1200329"/>
          </a:xfrm>
          <a:prstGeom prst="rect">
            <a:avLst/>
          </a:prstGeom>
          <a:solidFill>
            <a:srgbClr val="19705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Link the object and the reference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Dog myDog = new Dog ()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21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Elements</a:t>
            </a:r>
            <a:endParaRPr/>
          </a:p>
        </p:txBody>
      </p:sp>
      <p:sp>
        <p:nvSpPr>
          <p:cNvPr id="2658" name="Google Shape;2658;p210"/>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It is the dynamic part of a jsp page. Anything that is translated and executed by the JSP server is known as JSP element.</a:t>
            </a:r>
            <a:endParaRPr/>
          </a:p>
          <a:p>
            <a:pPr indent="-384008" lvl="0" marL="512011" rtl="0" algn="l">
              <a:lnSpc>
                <a:spcPct val="100000"/>
              </a:lnSpc>
              <a:spcBef>
                <a:spcPts val="300"/>
              </a:spcBef>
              <a:spcAft>
                <a:spcPts val="0"/>
              </a:spcAft>
              <a:buClr>
                <a:srgbClr val="0C0C0C"/>
              </a:buClr>
              <a:buSzPts val="2000"/>
              <a:buFont typeface="Arial"/>
              <a:buChar char="•"/>
            </a:pPr>
            <a:r>
              <a:rPr lang="en-US"/>
              <a:t>There are three types of JSP elements:</a:t>
            </a:r>
            <a:endParaRPr/>
          </a:p>
          <a:p>
            <a:pPr indent="-384008" lvl="2" marL="1024022" rtl="0" algn="l">
              <a:lnSpc>
                <a:spcPct val="100000"/>
              </a:lnSpc>
              <a:spcBef>
                <a:spcPts val="300"/>
              </a:spcBef>
              <a:spcAft>
                <a:spcPts val="0"/>
              </a:spcAft>
              <a:buClr>
                <a:srgbClr val="0C0C0C"/>
              </a:buClr>
              <a:buSzPts val="2000"/>
              <a:buFont typeface="Calibri"/>
              <a:buAutoNum type="arabicPeriod"/>
            </a:pPr>
            <a:r>
              <a:rPr lang="en-US" sz="2000">
                <a:latin typeface="Cambria"/>
                <a:ea typeface="Cambria"/>
                <a:cs typeface="Cambria"/>
                <a:sym typeface="Cambria"/>
              </a:rPr>
              <a:t>Scripting Element</a:t>
            </a:r>
            <a:endParaRPr/>
          </a:p>
          <a:p>
            <a:pPr indent="-384008" lvl="2" marL="1024022" rtl="0" algn="l">
              <a:lnSpc>
                <a:spcPct val="100000"/>
              </a:lnSpc>
              <a:spcBef>
                <a:spcPts val="300"/>
              </a:spcBef>
              <a:spcAft>
                <a:spcPts val="0"/>
              </a:spcAft>
              <a:buClr>
                <a:srgbClr val="0C0C0C"/>
              </a:buClr>
              <a:buSzPts val="2000"/>
              <a:buFont typeface="Calibri"/>
              <a:buAutoNum type="arabicPeriod"/>
            </a:pPr>
            <a:r>
              <a:rPr lang="en-US" sz="2000">
                <a:latin typeface="Cambria"/>
                <a:ea typeface="Cambria"/>
                <a:cs typeface="Cambria"/>
                <a:sym typeface="Cambria"/>
              </a:rPr>
              <a:t>Directive Elements</a:t>
            </a:r>
            <a:endParaRPr/>
          </a:p>
          <a:p>
            <a:pPr indent="-384008" lvl="2" marL="1024022" rtl="0" algn="l">
              <a:lnSpc>
                <a:spcPct val="100000"/>
              </a:lnSpc>
              <a:spcBef>
                <a:spcPts val="300"/>
              </a:spcBef>
              <a:spcAft>
                <a:spcPts val="0"/>
              </a:spcAft>
              <a:buClr>
                <a:srgbClr val="0C0C0C"/>
              </a:buClr>
              <a:buSzPts val="2000"/>
              <a:buFont typeface="Calibri"/>
              <a:buAutoNum type="arabicPeriod"/>
            </a:pPr>
            <a:r>
              <a:rPr lang="en-US" sz="2000">
                <a:latin typeface="Cambria"/>
                <a:ea typeface="Cambria"/>
                <a:cs typeface="Cambria"/>
                <a:sym typeface="Cambria"/>
              </a:rPr>
              <a:t>Action Element</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21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Scripting Element</a:t>
            </a:r>
            <a:endParaRPr/>
          </a:p>
        </p:txBody>
      </p:sp>
      <p:sp>
        <p:nvSpPr>
          <p:cNvPr id="2665" name="Google Shape;2665;p211"/>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latin typeface="Cambria"/>
                <a:ea typeface="Cambria"/>
                <a:cs typeface="Cambria"/>
                <a:sym typeface="Cambria"/>
              </a:rPr>
              <a:t>A JSP element is an element that provides embedded Java statements. A JSP page can have three types of scripting elements:Declaration Element, Scriptlet Element, Expression Element.</a:t>
            </a:r>
            <a:endParaRPr/>
          </a:p>
          <a:p>
            <a:pPr indent="0" lvl="0" marL="0" rtl="0" algn="l">
              <a:lnSpc>
                <a:spcPct val="100000"/>
              </a:lnSpc>
              <a:spcBef>
                <a:spcPts val="300"/>
              </a:spcBef>
              <a:spcAft>
                <a:spcPts val="0"/>
              </a:spcAft>
              <a:buClr>
                <a:srgbClr val="0C0C0C"/>
              </a:buClr>
              <a:buSzPts val="1360"/>
              <a:buNone/>
            </a:pPr>
            <a:r>
              <a:rPr b="1" lang="en-US">
                <a:latin typeface="Cambria"/>
                <a:ea typeface="Cambria"/>
                <a:cs typeface="Cambria"/>
                <a:sym typeface="Cambria"/>
              </a:rPr>
              <a:t>Declaration Element</a:t>
            </a:r>
            <a:endParaRPr/>
          </a:p>
          <a:p>
            <a:pPr indent="-384008" lvl="0" marL="512011" rtl="0" algn="l">
              <a:lnSpc>
                <a:spcPct val="100000"/>
              </a:lnSpc>
              <a:spcBef>
                <a:spcPts val="300"/>
              </a:spcBef>
              <a:spcAft>
                <a:spcPts val="0"/>
              </a:spcAft>
              <a:buClr>
                <a:srgbClr val="0C0C0C"/>
              </a:buClr>
              <a:buSzPts val="1800"/>
              <a:buFont typeface="Arial"/>
              <a:buChar char="•"/>
            </a:pPr>
            <a:r>
              <a:rPr lang="en-US">
                <a:latin typeface="Cambria"/>
                <a:ea typeface="Cambria"/>
                <a:cs typeface="Cambria"/>
                <a:sym typeface="Cambria"/>
              </a:rPr>
              <a:t>A declaration declares one or more variables or methods that you can use in Java code later in the JSP file. You must declare the variable or method before you use it in the JSP file.</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21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Scripting Elements</a:t>
            </a:r>
            <a:endParaRPr/>
          </a:p>
        </p:txBody>
      </p:sp>
      <p:sp>
        <p:nvSpPr>
          <p:cNvPr id="2672" name="Google Shape;2672;p212"/>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Syntax</a:t>
            </a:r>
            <a:endParaRPr/>
          </a:p>
          <a:p>
            <a:pPr indent="0" lvl="0" marL="0" rtl="0" algn="l">
              <a:lnSpc>
                <a:spcPct val="100000"/>
              </a:lnSpc>
              <a:spcBef>
                <a:spcPts val="300"/>
              </a:spcBef>
              <a:spcAft>
                <a:spcPts val="0"/>
              </a:spcAft>
              <a:buClr>
                <a:srgbClr val="0C0C0C"/>
              </a:buClr>
              <a:buSzPts val="1800"/>
              <a:buNone/>
            </a:pPr>
            <a:r>
              <a:rPr lang="en-US">
                <a:latin typeface="Cambria"/>
                <a:ea typeface="Cambria"/>
                <a:cs typeface="Cambria"/>
                <a:sym typeface="Cambria"/>
              </a:rPr>
              <a:t>     &lt;%! Java decalaration statements %&gt;</a:t>
            </a:r>
            <a:endParaRPr/>
          </a:p>
          <a:p>
            <a:pPr indent="-384008" lvl="0" marL="512011" rtl="0" algn="l">
              <a:lnSpc>
                <a:spcPct val="100000"/>
              </a:lnSpc>
              <a:spcBef>
                <a:spcPts val="300"/>
              </a:spcBef>
              <a:spcAft>
                <a:spcPts val="0"/>
              </a:spcAft>
              <a:buClr>
                <a:srgbClr val="0C0C0C"/>
              </a:buClr>
              <a:buSzPts val="2000"/>
              <a:buFont typeface="Arial"/>
              <a:buChar char="•"/>
            </a:pPr>
            <a:r>
              <a:rPr lang="en-US">
                <a:latin typeface="Cambria"/>
                <a:ea typeface="Cambria"/>
                <a:cs typeface="Cambria"/>
                <a:sym typeface="Cambria"/>
              </a:rPr>
              <a:t>Following is the simple example for JSP Declarations:</a:t>
            </a:r>
            <a:endParaRPr/>
          </a:p>
          <a:p>
            <a:pPr indent="0" lvl="1" marL="300023" rtl="0" algn="l">
              <a:lnSpc>
                <a:spcPct val="100000"/>
              </a:lnSpc>
              <a:spcBef>
                <a:spcPts val="300"/>
              </a:spcBef>
              <a:spcAft>
                <a:spcPts val="0"/>
              </a:spcAft>
              <a:buClr>
                <a:srgbClr val="856BA6"/>
              </a:buClr>
              <a:buSzPts val="1350"/>
              <a:buNone/>
            </a:pPr>
            <a:r>
              <a:rPr lang="en-US" sz="1350">
                <a:latin typeface="Courier New"/>
                <a:ea typeface="Courier New"/>
                <a:cs typeface="Courier New"/>
                <a:sym typeface="Courier New"/>
              </a:rPr>
              <a:t>&lt;%! int i = 0; %&gt;</a:t>
            </a:r>
            <a:endParaRPr/>
          </a:p>
          <a:p>
            <a:pPr indent="0" lvl="1" marL="300023" rtl="0" algn="l">
              <a:lnSpc>
                <a:spcPct val="100000"/>
              </a:lnSpc>
              <a:spcBef>
                <a:spcPts val="300"/>
              </a:spcBef>
              <a:spcAft>
                <a:spcPts val="0"/>
              </a:spcAft>
              <a:buClr>
                <a:srgbClr val="856BA6"/>
              </a:buClr>
              <a:buSzPts val="1350"/>
              <a:buNone/>
            </a:pPr>
            <a:r>
              <a:rPr lang="en-US" sz="1350">
                <a:latin typeface="Courier New"/>
                <a:ea typeface="Courier New"/>
                <a:cs typeface="Courier New"/>
                <a:sym typeface="Courier New"/>
              </a:rPr>
              <a:t>&lt;%! int a, b, c; %&gt;</a:t>
            </a:r>
            <a:endParaRPr/>
          </a:p>
          <a:p>
            <a:pPr indent="0" lvl="1" marL="300023" rtl="0" algn="l">
              <a:lnSpc>
                <a:spcPct val="100000"/>
              </a:lnSpc>
              <a:spcBef>
                <a:spcPts val="300"/>
              </a:spcBef>
              <a:spcAft>
                <a:spcPts val="0"/>
              </a:spcAft>
              <a:buClr>
                <a:srgbClr val="856BA6"/>
              </a:buClr>
              <a:buSzPts val="1350"/>
              <a:buNone/>
            </a:pPr>
            <a:r>
              <a:rPr lang="en-US" sz="1350">
                <a:latin typeface="Courier New"/>
                <a:ea typeface="Courier New"/>
                <a:cs typeface="Courier New"/>
                <a:sym typeface="Courier New"/>
              </a:rPr>
              <a:t>&lt;%! Circle a = new Circle(2.0); %&gt;</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21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Expression</a:t>
            </a:r>
            <a:endParaRPr/>
          </a:p>
        </p:txBody>
      </p:sp>
      <p:sp>
        <p:nvSpPr>
          <p:cNvPr id="2679" name="Google Shape;2679;p213"/>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A JSP expression element contains a scripting language expression that is evaluated, converted to a String, and inserted where the expression appears in the JSP file.</a:t>
            </a:r>
            <a:endParaRPr/>
          </a:p>
          <a:p>
            <a:pPr indent="-384008" lvl="0" marL="512011" rtl="0" algn="l">
              <a:lnSpc>
                <a:spcPct val="100000"/>
              </a:lnSpc>
              <a:spcBef>
                <a:spcPts val="300"/>
              </a:spcBef>
              <a:spcAft>
                <a:spcPts val="0"/>
              </a:spcAft>
              <a:buClr>
                <a:srgbClr val="0C0C0C"/>
              </a:buClr>
              <a:buSzPts val="2000"/>
              <a:buFont typeface="Arial"/>
              <a:buChar char="•"/>
            </a:pPr>
            <a:r>
              <a:rPr lang="en-US"/>
              <a:t>Because the value of an expression is converted to a String, you can use an expression within a line of text, whether or not it is tagged with HTML, in a JSP file.</a:t>
            </a:r>
            <a:endParaRPr/>
          </a:p>
          <a:p>
            <a:pPr indent="-384008" lvl="0" marL="512011" rtl="0" algn="l">
              <a:lnSpc>
                <a:spcPct val="100000"/>
              </a:lnSpc>
              <a:spcBef>
                <a:spcPts val="300"/>
              </a:spcBef>
              <a:spcAft>
                <a:spcPts val="0"/>
              </a:spcAft>
              <a:buClr>
                <a:srgbClr val="0C0C0C"/>
              </a:buClr>
              <a:buSzPts val="2000"/>
              <a:buFont typeface="Arial"/>
              <a:buChar char="•"/>
            </a:pPr>
            <a:r>
              <a:rPr lang="en-US"/>
              <a:t>The expression element can contain any expression that is valid according to the Java Language Specification but you cannot use a semicolon to end an expression.</a:t>
            </a:r>
            <a:endParaRPr/>
          </a:p>
          <a:p>
            <a:pPr indent="-384008" lvl="0" marL="512011" rtl="0" algn="l">
              <a:lnSpc>
                <a:spcPct val="100000"/>
              </a:lnSpc>
              <a:spcBef>
                <a:spcPts val="300"/>
              </a:spcBef>
              <a:spcAft>
                <a:spcPts val="0"/>
              </a:spcAft>
              <a:buClr>
                <a:srgbClr val="0C0C0C"/>
              </a:buClr>
              <a:buSzPts val="2000"/>
              <a:buFont typeface="Arial"/>
              <a:buChar char="•"/>
            </a:pPr>
            <a:r>
              <a:rPr lang="en-US"/>
              <a:t>Following is the syntax of JSP Expression:</a:t>
            </a:r>
            <a:endParaRPr/>
          </a:p>
          <a:p>
            <a:pPr indent="0" lvl="0" marL="0" rtl="0" algn="l">
              <a:lnSpc>
                <a:spcPct val="100000"/>
              </a:lnSpc>
              <a:spcBef>
                <a:spcPts val="300"/>
              </a:spcBef>
              <a:spcAft>
                <a:spcPts val="0"/>
              </a:spcAft>
              <a:buClr>
                <a:srgbClr val="856BA6"/>
              </a:buClr>
              <a:buSzPts val="1800"/>
              <a:buNone/>
            </a:pPr>
            <a:r>
              <a:rPr lang="en-US">
                <a:latin typeface="Cambria"/>
                <a:ea typeface="Cambria"/>
                <a:cs typeface="Cambria"/>
                <a:sym typeface="Cambria"/>
              </a:rPr>
              <a:t>      &lt;%= expression %&gt;</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21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Scripting Elements</a:t>
            </a:r>
            <a:br>
              <a:rPr lang="en-US"/>
            </a:br>
            <a:endParaRPr/>
          </a:p>
        </p:txBody>
      </p:sp>
      <p:sp>
        <p:nvSpPr>
          <p:cNvPr id="2686" name="Google Shape;2686;p214"/>
          <p:cNvSpPr txBox="1"/>
          <p:nvPr>
            <p:ph idx="1" type="body"/>
          </p:nvPr>
        </p:nvSpPr>
        <p:spPr>
          <a:xfrm>
            <a:off x="311700" y="1151400"/>
            <a:ext cx="8520600" cy="50208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856BA6"/>
              </a:buClr>
              <a:buSzPts val="2000"/>
              <a:buNone/>
            </a:pPr>
            <a:r>
              <a:rPr b="1" lang="en-US">
                <a:latin typeface="Cambria"/>
                <a:ea typeface="Cambria"/>
                <a:cs typeface="Cambria"/>
                <a:sym typeface="Cambria"/>
              </a:rPr>
              <a:t>Following is the simple example for JSP Expression:</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&lt;html&gt;</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&lt;head&gt;</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&lt;title&gt;A Comment Test&lt;/title&gt;</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&lt;/head&gt;</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&lt;body&gt;</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&lt;p&gt;</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Today's date: &lt;%= (new java.util.Date()).toLocaleString()%&gt;</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&lt;/p&gt;</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&lt;/body&gt;</a:t>
            </a:r>
            <a:endParaRPr/>
          </a:p>
          <a:p>
            <a:pPr indent="0" lvl="0" marL="391706" rtl="0" algn="l">
              <a:lnSpc>
                <a:spcPct val="100000"/>
              </a:lnSpc>
              <a:spcBef>
                <a:spcPts val="300"/>
              </a:spcBef>
              <a:spcAft>
                <a:spcPts val="0"/>
              </a:spcAft>
              <a:buClr>
                <a:srgbClr val="856BA6"/>
              </a:buClr>
              <a:buSzPts val="2000"/>
              <a:buNone/>
            </a:pPr>
            <a:r>
              <a:rPr lang="en-US">
                <a:latin typeface="Courier New"/>
                <a:ea typeface="Courier New"/>
                <a:cs typeface="Courier New"/>
                <a:sym typeface="Courier New"/>
              </a:rPr>
              <a:t>&lt;/html&gt;</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This would generate following result:</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Today's date: 21-May-2013 21:24:25</a:t>
            </a:r>
            <a:endParaRPr/>
          </a:p>
          <a:p>
            <a:pPr indent="-269708" lvl="0" marL="512011" rtl="0" algn="l">
              <a:lnSpc>
                <a:spcPct val="100000"/>
              </a:lnSpc>
              <a:spcBef>
                <a:spcPts val="300"/>
              </a:spcBef>
              <a:spcAft>
                <a:spcPts val="0"/>
              </a:spcAft>
              <a:buClr>
                <a:srgbClr val="856BA6"/>
              </a:buClr>
              <a:buSzPts val="1800"/>
              <a:buFont typeface="Arial"/>
              <a:buNone/>
            </a:pPr>
            <a:r>
              <a:t/>
            </a:r>
            <a:endParaRPr>
              <a:latin typeface="Cambria"/>
              <a:ea typeface="Cambria"/>
              <a:cs typeface="Cambria"/>
              <a:sym typeface="Cambria"/>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21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Scriptlet</a:t>
            </a:r>
            <a:endParaRPr/>
          </a:p>
        </p:txBody>
      </p:sp>
      <p:sp>
        <p:nvSpPr>
          <p:cNvPr id="2693" name="Google Shape;2693;p215"/>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A scriptlet can contain any number of JAVA language statements, variable or method declarations, or expressions that are valid in the page scripting language.</a:t>
            </a:r>
            <a:endParaRPr/>
          </a:p>
          <a:p>
            <a:pPr indent="-384008" lvl="0" marL="512011" rtl="0" algn="l">
              <a:lnSpc>
                <a:spcPct val="100000"/>
              </a:lnSpc>
              <a:spcBef>
                <a:spcPts val="300"/>
              </a:spcBef>
              <a:spcAft>
                <a:spcPts val="0"/>
              </a:spcAft>
              <a:buClr>
                <a:srgbClr val="0C0C0C"/>
              </a:buClr>
              <a:buSzPts val="2000"/>
              <a:buFont typeface="Arial"/>
              <a:buChar char="•"/>
            </a:pPr>
            <a:r>
              <a:rPr lang="en-US"/>
              <a:t>Following is the syntax of Scriptlet:</a:t>
            </a:r>
            <a:endParaRPr/>
          </a:p>
          <a:p>
            <a:pPr indent="0" lvl="0" marL="0" rtl="0" algn="l">
              <a:lnSpc>
                <a:spcPct val="100000"/>
              </a:lnSpc>
              <a:spcBef>
                <a:spcPts val="300"/>
              </a:spcBef>
              <a:spcAft>
                <a:spcPts val="0"/>
              </a:spcAft>
              <a:buClr>
                <a:srgbClr val="856BA6"/>
              </a:buClr>
              <a:buSzPts val="2000"/>
              <a:buNone/>
            </a:pPr>
            <a:r>
              <a:rPr b="1" lang="en-US">
                <a:latin typeface="Cambria"/>
                <a:ea typeface="Cambria"/>
                <a:cs typeface="Cambria"/>
                <a:sym typeface="Cambria"/>
              </a:rPr>
              <a:t>      	&lt;% code fragment %&gt;</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21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Scripting Elements</a:t>
            </a:r>
            <a:endParaRPr/>
          </a:p>
        </p:txBody>
      </p:sp>
      <p:sp>
        <p:nvSpPr>
          <p:cNvPr id="2700" name="Google Shape;2700;p216"/>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Any text, HTML tags, or JSP elements you write must be outside the scriptlet. </a:t>
            </a:r>
            <a:endParaRPr/>
          </a:p>
          <a:p>
            <a:pPr indent="-384008" lvl="0" marL="512011" rtl="0" algn="l">
              <a:lnSpc>
                <a:spcPct val="100000"/>
              </a:lnSpc>
              <a:spcBef>
                <a:spcPts val="300"/>
              </a:spcBef>
              <a:spcAft>
                <a:spcPts val="0"/>
              </a:spcAft>
              <a:buClr>
                <a:srgbClr val="0C0C0C"/>
              </a:buClr>
              <a:buSzPts val="2000"/>
              <a:buFont typeface="Arial"/>
              <a:buChar char="•"/>
            </a:pPr>
            <a:r>
              <a:rPr lang="en-US"/>
              <a:t>Following is the simple and first example for JSP:</a:t>
            </a:r>
            <a:endParaRPr/>
          </a:p>
          <a:p>
            <a:pPr indent="0" lvl="0" marL="391706" rtl="0" algn="l">
              <a:lnSpc>
                <a:spcPct val="100000"/>
              </a:lnSpc>
              <a:spcBef>
                <a:spcPts val="300"/>
              </a:spcBef>
              <a:spcAft>
                <a:spcPts val="0"/>
              </a:spcAft>
              <a:buClr>
                <a:schemeClr val="accent4"/>
              </a:buClr>
              <a:buSzPts val="2000"/>
              <a:buNone/>
            </a:pPr>
            <a:r>
              <a:rPr lang="en-US">
                <a:latin typeface="Courier New"/>
                <a:ea typeface="Courier New"/>
                <a:cs typeface="Courier New"/>
                <a:sym typeface="Courier New"/>
              </a:rPr>
              <a:t>&lt;html&gt;</a:t>
            </a:r>
            <a:endParaRPr/>
          </a:p>
          <a:p>
            <a:pPr indent="0" lvl="0" marL="391706" rtl="0" algn="l">
              <a:lnSpc>
                <a:spcPct val="100000"/>
              </a:lnSpc>
              <a:spcBef>
                <a:spcPts val="300"/>
              </a:spcBef>
              <a:spcAft>
                <a:spcPts val="0"/>
              </a:spcAft>
              <a:buClr>
                <a:schemeClr val="accent4"/>
              </a:buClr>
              <a:buSzPts val="2000"/>
              <a:buNone/>
            </a:pPr>
            <a:r>
              <a:rPr lang="en-US">
                <a:latin typeface="Courier New"/>
                <a:ea typeface="Courier New"/>
                <a:cs typeface="Courier New"/>
                <a:sym typeface="Courier New"/>
              </a:rPr>
              <a:t>&lt;head&gt;</a:t>
            </a:r>
            <a:endParaRPr/>
          </a:p>
          <a:p>
            <a:pPr indent="0" lvl="0" marL="391706" rtl="0" algn="l">
              <a:lnSpc>
                <a:spcPct val="100000"/>
              </a:lnSpc>
              <a:spcBef>
                <a:spcPts val="300"/>
              </a:spcBef>
              <a:spcAft>
                <a:spcPts val="0"/>
              </a:spcAft>
              <a:buClr>
                <a:schemeClr val="accent4"/>
              </a:buClr>
              <a:buSzPts val="2000"/>
              <a:buNone/>
            </a:pPr>
            <a:r>
              <a:rPr lang="en-US">
                <a:latin typeface="Courier New"/>
                <a:ea typeface="Courier New"/>
                <a:cs typeface="Courier New"/>
                <a:sym typeface="Courier New"/>
              </a:rPr>
              <a:t>&lt;title&gt;Hello World&lt;/title&gt;</a:t>
            </a:r>
            <a:endParaRPr/>
          </a:p>
          <a:p>
            <a:pPr indent="0" lvl="0" marL="391706" rtl="0" algn="l">
              <a:lnSpc>
                <a:spcPct val="100000"/>
              </a:lnSpc>
              <a:spcBef>
                <a:spcPts val="300"/>
              </a:spcBef>
              <a:spcAft>
                <a:spcPts val="0"/>
              </a:spcAft>
              <a:buClr>
                <a:schemeClr val="accent4"/>
              </a:buClr>
              <a:buSzPts val="2000"/>
              <a:buNone/>
            </a:pPr>
            <a:r>
              <a:rPr lang="en-US">
                <a:latin typeface="Courier New"/>
                <a:ea typeface="Courier New"/>
                <a:cs typeface="Courier New"/>
                <a:sym typeface="Courier New"/>
              </a:rPr>
              <a:t>&lt;/head&gt;</a:t>
            </a:r>
            <a:endParaRPr/>
          </a:p>
          <a:p>
            <a:pPr indent="0" lvl="0" marL="391706" rtl="0" algn="l">
              <a:lnSpc>
                <a:spcPct val="100000"/>
              </a:lnSpc>
              <a:spcBef>
                <a:spcPts val="300"/>
              </a:spcBef>
              <a:spcAft>
                <a:spcPts val="0"/>
              </a:spcAft>
              <a:buClr>
                <a:schemeClr val="accent4"/>
              </a:buClr>
              <a:buSzPts val="2000"/>
              <a:buNone/>
            </a:pPr>
            <a:r>
              <a:rPr lang="en-US">
                <a:latin typeface="Courier New"/>
                <a:ea typeface="Courier New"/>
                <a:cs typeface="Courier New"/>
                <a:sym typeface="Courier New"/>
              </a:rPr>
              <a:t>&lt;body&gt; Hello World!&lt;br/&gt;</a:t>
            </a:r>
            <a:endParaRPr/>
          </a:p>
          <a:p>
            <a:pPr indent="0" lvl="0" marL="391706" rtl="0" algn="l">
              <a:lnSpc>
                <a:spcPct val="100000"/>
              </a:lnSpc>
              <a:spcBef>
                <a:spcPts val="300"/>
              </a:spcBef>
              <a:spcAft>
                <a:spcPts val="0"/>
              </a:spcAft>
              <a:buClr>
                <a:schemeClr val="accent4"/>
              </a:buClr>
              <a:buSzPts val="2000"/>
              <a:buNone/>
            </a:pPr>
            <a:r>
              <a:rPr lang="en-US">
                <a:latin typeface="Courier New"/>
                <a:ea typeface="Courier New"/>
                <a:cs typeface="Courier New"/>
                <a:sym typeface="Courier New"/>
              </a:rPr>
              <a:t>&lt;% out.println("Your IP address is " + request.getRemoteAddr()); %&gt;</a:t>
            </a:r>
            <a:endParaRPr/>
          </a:p>
          <a:p>
            <a:pPr indent="0" lvl="0" marL="391706" rtl="0" algn="l">
              <a:lnSpc>
                <a:spcPct val="100000"/>
              </a:lnSpc>
              <a:spcBef>
                <a:spcPts val="300"/>
              </a:spcBef>
              <a:spcAft>
                <a:spcPts val="0"/>
              </a:spcAft>
              <a:buClr>
                <a:schemeClr val="accent4"/>
              </a:buClr>
              <a:buSzPts val="2000"/>
              <a:buNone/>
            </a:pPr>
            <a:r>
              <a:rPr lang="en-US">
                <a:latin typeface="Courier New"/>
                <a:ea typeface="Courier New"/>
                <a:cs typeface="Courier New"/>
                <a:sym typeface="Courier New"/>
              </a:rPr>
              <a:t>&lt;/body&gt;</a:t>
            </a:r>
            <a:endParaRPr/>
          </a:p>
          <a:p>
            <a:pPr indent="0" lvl="0" marL="391706" rtl="0" algn="l">
              <a:lnSpc>
                <a:spcPct val="100000"/>
              </a:lnSpc>
              <a:spcBef>
                <a:spcPts val="300"/>
              </a:spcBef>
              <a:spcAft>
                <a:spcPts val="0"/>
              </a:spcAft>
              <a:buClr>
                <a:schemeClr val="accent4"/>
              </a:buClr>
              <a:buSzPts val="2000"/>
              <a:buNone/>
            </a:pPr>
            <a:r>
              <a:rPr lang="en-US">
                <a:latin typeface="Courier New"/>
                <a:ea typeface="Courier New"/>
                <a:cs typeface="Courier New"/>
                <a:sym typeface="Courier New"/>
              </a:rPr>
              <a:t>&lt;/html&gt;</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sp>
        <p:nvSpPr>
          <p:cNvPr id="2706" name="Google Shape;2706;p21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Directives</a:t>
            </a:r>
            <a:endParaRPr/>
          </a:p>
        </p:txBody>
      </p:sp>
      <p:sp>
        <p:nvSpPr>
          <p:cNvPr id="2707" name="Google Shape;2707;p217"/>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JSP directives provide directions and instructions to the container, telling it how to handle certain aspects of JSP processing.</a:t>
            </a:r>
            <a:endParaRPr/>
          </a:p>
          <a:p>
            <a:pPr indent="-384008" lvl="0" marL="512011" rtl="0" algn="l">
              <a:lnSpc>
                <a:spcPct val="100000"/>
              </a:lnSpc>
              <a:spcBef>
                <a:spcPts val="300"/>
              </a:spcBef>
              <a:spcAft>
                <a:spcPts val="0"/>
              </a:spcAft>
              <a:buClr>
                <a:srgbClr val="0C0C0C"/>
              </a:buClr>
              <a:buSzPts val="2000"/>
              <a:buFont typeface="Arial"/>
              <a:buChar char="•"/>
            </a:pPr>
            <a:r>
              <a:rPr lang="en-US"/>
              <a:t>Syntax</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     </a:t>
            </a:r>
            <a:endParaRPr/>
          </a:p>
          <a:p>
            <a:pPr indent="0" lvl="0" marL="0" rtl="0" algn="l">
              <a:lnSpc>
                <a:spcPct val="100000"/>
              </a:lnSpc>
              <a:spcBef>
                <a:spcPts val="300"/>
              </a:spcBef>
              <a:spcAft>
                <a:spcPts val="0"/>
              </a:spcAft>
              <a:buClr>
                <a:srgbClr val="856BA6"/>
              </a:buClr>
              <a:buSzPts val="2000"/>
              <a:buNone/>
            </a:pPr>
            <a:r>
              <a:rPr b="1" lang="en-US">
                <a:latin typeface="Cambria"/>
                <a:ea typeface="Cambria"/>
                <a:cs typeface="Cambria"/>
                <a:sym typeface="Cambria"/>
              </a:rPr>
              <a:t>&lt;%@ directive attribute="value" %&gt;</a:t>
            </a:r>
            <a:endParaRPr/>
          </a:p>
          <a:p>
            <a:pPr indent="-257008" lvl="0" marL="512011" rtl="0" algn="l">
              <a:lnSpc>
                <a:spcPct val="100000"/>
              </a:lnSpc>
              <a:spcBef>
                <a:spcPts val="300"/>
              </a:spcBef>
              <a:spcAft>
                <a:spcPts val="0"/>
              </a:spcAft>
              <a:buClr>
                <a:srgbClr val="0C0C0C"/>
              </a:buClr>
              <a:buSzPts val="2000"/>
              <a:buFont typeface="Arial"/>
              <a:buNone/>
            </a:pPr>
            <a:r>
              <a:t/>
            </a:r>
            <a:endParaRPr/>
          </a:p>
          <a:p>
            <a:pPr indent="-384008" lvl="0" marL="512011" rtl="0" algn="l">
              <a:lnSpc>
                <a:spcPct val="100000"/>
              </a:lnSpc>
              <a:spcBef>
                <a:spcPts val="300"/>
              </a:spcBef>
              <a:spcAft>
                <a:spcPts val="0"/>
              </a:spcAft>
              <a:buClr>
                <a:srgbClr val="0C0C0C"/>
              </a:buClr>
              <a:buSzPts val="2000"/>
              <a:buFont typeface="Arial"/>
              <a:buChar char="•"/>
            </a:pPr>
            <a:r>
              <a:rPr lang="en-US"/>
              <a:t>Directives can have a number of attributes which you can list down as key-value pairs and separated by commas.</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21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Directives</a:t>
            </a:r>
            <a:endParaRPr/>
          </a:p>
        </p:txBody>
      </p:sp>
      <p:sp>
        <p:nvSpPr>
          <p:cNvPr id="2714" name="Google Shape;2714;p218"/>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There are three types of directive tag:</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DirectiveDescription</a:t>
            </a:r>
            <a:endParaRPr>
              <a:latin typeface="Cambria"/>
              <a:ea typeface="Cambria"/>
              <a:cs typeface="Cambria"/>
              <a:sym typeface="Cambria"/>
            </a:endParaRPr>
          </a:p>
          <a:p>
            <a:pPr indent="-384008" lvl="0" marL="512011" rtl="0" algn="l">
              <a:lnSpc>
                <a:spcPct val="100000"/>
              </a:lnSpc>
              <a:spcBef>
                <a:spcPts val="750"/>
              </a:spcBef>
              <a:spcAft>
                <a:spcPts val="0"/>
              </a:spcAft>
              <a:buClr>
                <a:srgbClr val="0C0C0C"/>
              </a:buClr>
              <a:buSzPts val="2000"/>
              <a:buFont typeface="Arial"/>
              <a:buChar char="•"/>
            </a:pPr>
            <a:r>
              <a:rPr lang="en-US"/>
              <a:t>&lt;%@ page ... %&gt;Defines page-dependent attributes, such as scripting language, error page, and buffering requirements.</a:t>
            </a:r>
            <a:endParaRPr/>
          </a:p>
          <a:p>
            <a:pPr indent="-384008" lvl="0" marL="512011" rtl="0" algn="l">
              <a:lnSpc>
                <a:spcPct val="100000"/>
              </a:lnSpc>
              <a:spcBef>
                <a:spcPts val="300"/>
              </a:spcBef>
              <a:spcAft>
                <a:spcPts val="0"/>
              </a:spcAft>
              <a:buClr>
                <a:srgbClr val="0C0C0C"/>
              </a:buClr>
              <a:buSzPts val="2000"/>
              <a:buFont typeface="Arial"/>
              <a:buChar char="•"/>
            </a:pPr>
            <a:r>
              <a:rPr lang="en-US"/>
              <a:t>&lt;%@ include ... %&gt;Includes a file during the translation phase.</a:t>
            </a:r>
            <a:endParaRPr/>
          </a:p>
          <a:p>
            <a:pPr indent="-384008" lvl="0" marL="512011" rtl="0" algn="l">
              <a:lnSpc>
                <a:spcPct val="100000"/>
              </a:lnSpc>
              <a:spcBef>
                <a:spcPts val="300"/>
              </a:spcBef>
              <a:spcAft>
                <a:spcPts val="0"/>
              </a:spcAft>
              <a:buClr>
                <a:srgbClr val="0C0C0C"/>
              </a:buClr>
              <a:buSzPts val="2000"/>
              <a:buFont typeface="Arial"/>
              <a:buChar char="•"/>
            </a:pPr>
            <a:r>
              <a:rPr lang="en-US"/>
              <a:t>&lt;%@ taglib ... %&gt;Declares a tag library, containing custom actions, used in the page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21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page Directive</a:t>
            </a:r>
            <a:endParaRPr/>
          </a:p>
        </p:txBody>
      </p:sp>
      <p:sp>
        <p:nvSpPr>
          <p:cNvPr id="2721" name="Google Shape;2721;p219"/>
          <p:cNvSpPr txBox="1"/>
          <p:nvPr>
            <p:ph idx="1" type="body"/>
          </p:nvPr>
        </p:nvSpPr>
        <p:spPr>
          <a:xfrm>
            <a:off x="311700" y="1151400"/>
            <a:ext cx="8520600" cy="29634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a:t>
            </a:r>
            <a:r>
              <a:rPr b="1" lang="en-US"/>
              <a:t>page</a:t>
            </a:r>
            <a:r>
              <a:rPr lang="en-US"/>
              <a:t> directive is used to provide instructions to the container that pertain to the current JSP page. You may code page directives anywhere in your JSP page. </a:t>
            </a:r>
            <a:endParaRPr/>
          </a:p>
          <a:p>
            <a:pPr indent="-384008" lvl="0" marL="512011" rtl="0" algn="l">
              <a:lnSpc>
                <a:spcPct val="100000"/>
              </a:lnSpc>
              <a:spcBef>
                <a:spcPts val="300"/>
              </a:spcBef>
              <a:spcAft>
                <a:spcPts val="0"/>
              </a:spcAft>
              <a:buClr>
                <a:srgbClr val="0C0C0C"/>
              </a:buClr>
              <a:buSzPts val="2000"/>
              <a:buFont typeface="Arial"/>
              <a:buChar char="•"/>
            </a:pPr>
            <a:r>
              <a:rPr lang="en-US"/>
              <a:t>By convention, page directives are coded at the top of the JSP page.</a:t>
            </a:r>
            <a:endParaRPr/>
          </a:p>
          <a:p>
            <a:pPr indent="-384008" lvl="0" marL="512011" rtl="0" algn="l">
              <a:lnSpc>
                <a:spcPct val="100000"/>
              </a:lnSpc>
              <a:spcBef>
                <a:spcPts val="300"/>
              </a:spcBef>
              <a:spcAft>
                <a:spcPts val="0"/>
              </a:spcAft>
              <a:buClr>
                <a:srgbClr val="0C0C0C"/>
              </a:buClr>
              <a:buSzPts val="2000"/>
              <a:buFont typeface="Arial"/>
              <a:buChar char="•"/>
            </a:pPr>
            <a:r>
              <a:rPr lang="en-US"/>
              <a:t>Following is the basic syntax of page directive: </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      </a:t>
            </a:r>
            <a:r>
              <a:rPr b="1" lang="en-US">
                <a:latin typeface="Cambria"/>
                <a:ea typeface="Cambria"/>
                <a:cs typeface="Cambria"/>
                <a:sym typeface="Cambria"/>
              </a:rPr>
              <a:t>&lt;%@ page attribute="value" %&gt;</a:t>
            </a:r>
            <a:endParaRPr/>
          </a:p>
          <a:p>
            <a:pPr indent="-269708" lvl="0" marL="512011" rtl="0" algn="l">
              <a:lnSpc>
                <a:spcPct val="100000"/>
              </a:lnSpc>
              <a:spcBef>
                <a:spcPts val="300"/>
              </a:spcBef>
              <a:spcAft>
                <a:spcPts val="0"/>
              </a:spcAft>
              <a:buClr>
                <a:srgbClr val="856BA6"/>
              </a:buClr>
              <a:buSzPts val="1800"/>
              <a:buFont typeface="Arial"/>
              <a:buNone/>
            </a:pPr>
            <a:r>
              <a:t/>
            </a:r>
            <a:endParaRPr>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2"/>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Array</a:t>
            </a:r>
            <a:endParaRPr b="0" i="0" sz="1400" u="none" cap="none" strike="noStrike">
              <a:solidFill>
                <a:srgbClr val="000000"/>
              </a:solidFill>
              <a:latin typeface="Arial"/>
              <a:ea typeface="Arial"/>
              <a:cs typeface="Arial"/>
              <a:sym typeface="Arial"/>
            </a:endParaRPr>
          </a:p>
        </p:txBody>
      </p:sp>
      <p:grpSp>
        <p:nvGrpSpPr>
          <p:cNvPr id="542" name="Google Shape;542;p22"/>
          <p:cNvGrpSpPr/>
          <p:nvPr/>
        </p:nvGrpSpPr>
        <p:grpSpPr>
          <a:xfrm>
            <a:off x="914400" y="914400"/>
            <a:ext cx="7212280" cy="5562600"/>
            <a:chOff x="899592" y="762000"/>
            <a:chExt cx="7265288" cy="5562600"/>
          </a:xfrm>
        </p:grpSpPr>
        <p:sp>
          <p:nvSpPr>
            <p:cNvPr id="543" name="Google Shape;543;p22"/>
            <p:cNvSpPr/>
            <p:nvPr/>
          </p:nvSpPr>
          <p:spPr>
            <a:xfrm>
              <a:off x="3962400" y="2362200"/>
              <a:ext cx="684076" cy="504056"/>
            </a:xfrm>
            <a:prstGeom prst="downArrow">
              <a:avLst>
                <a:gd fmla="val 50000" name="adj1"/>
                <a:gd fmla="val 50000" name="adj2"/>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544" name="Google Shape;544;p22"/>
            <p:cNvSpPr/>
            <p:nvPr/>
          </p:nvSpPr>
          <p:spPr>
            <a:xfrm>
              <a:off x="3983872" y="3763144"/>
              <a:ext cx="684076" cy="504056"/>
            </a:xfrm>
            <a:prstGeom prst="downArrow">
              <a:avLst>
                <a:gd fmla="val 50000" name="adj1"/>
                <a:gd fmla="val 50000" name="adj2"/>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545" name="Google Shape;545;p22"/>
            <p:cNvSpPr/>
            <p:nvPr/>
          </p:nvSpPr>
          <p:spPr>
            <a:xfrm>
              <a:off x="4001874" y="4800600"/>
              <a:ext cx="684076" cy="504056"/>
            </a:xfrm>
            <a:prstGeom prst="downArrow">
              <a:avLst>
                <a:gd fmla="val 50000" name="adj1"/>
                <a:gd fmla="val 50000" name="adj2"/>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546" name="Google Shape;546;p22"/>
            <p:cNvSpPr/>
            <p:nvPr/>
          </p:nvSpPr>
          <p:spPr>
            <a:xfrm>
              <a:off x="3965870" y="1447800"/>
              <a:ext cx="684076" cy="504056"/>
            </a:xfrm>
            <a:prstGeom prst="downArrow">
              <a:avLst>
                <a:gd fmla="val 50000" name="adj1"/>
                <a:gd fmla="val 50000" name="adj2"/>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547" name="Google Shape;547;p22"/>
            <p:cNvSpPr/>
            <p:nvPr/>
          </p:nvSpPr>
          <p:spPr>
            <a:xfrm>
              <a:off x="964080" y="762000"/>
              <a:ext cx="7200800" cy="822960"/>
            </a:xfrm>
            <a:prstGeom prst="rect">
              <a:avLst/>
            </a:prstGeom>
            <a:solidFill>
              <a:srgbClr val="F2DA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Declare an int array variable. An array variable is a remote control to an array object.  </a:t>
              </a:r>
              <a:endParaRPr b="0" i="0" sz="1400" u="none" cap="none" strike="noStrike">
                <a:solidFill>
                  <a:srgbClr val="000000"/>
                </a:solidFill>
                <a:latin typeface="Arial"/>
                <a:ea typeface="Arial"/>
                <a:cs typeface="Arial"/>
                <a:sym typeface="Arial"/>
              </a:endParaRPr>
            </a:p>
          </p:txBody>
        </p:sp>
        <p:sp>
          <p:nvSpPr>
            <p:cNvPr id="548" name="Google Shape;548;p22"/>
            <p:cNvSpPr/>
            <p:nvPr/>
          </p:nvSpPr>
          <p:spPr>
            <a:xfrm>
              <a:off x="899592" y="2971800"/>
              <a:ext cx="7200800" cy="914400"/>
            </a:xfrm>
            <a:prstGeom prst="rect">
              <a:avLst/>
            </a:prstGeom>
            <a:solidFill>
              <a:srgbClr val="F2D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Create a new int array with a length of 7, and assign it to the previously-declared int [] variable nums</a:t>
              </a:r>
              <a:endParaRPr b="0" i="0" sz="1800" u="none" cap="none" strike="noStrike">
                <a:solidFill>
                  <a:schemeClr val="dk1"/>
                </a:solidFill>
                <a:latin typeface="Cambria"/>
                <a:ea typeface="Cambria"/>
                <a:cs typeface="Cambria"/>
                <a:sym typeface="Cambria"/>
              </a:endParaRPr>
            </a:p>
          </p:txBody>
        </p:sp>
        <p:sp>
          <p:nvSpPr>
            <p:cNvPr id="549" name="Google Shape;549;p22"/>
            <p:cNvSpPr/>
            <p:nvPr/>
          </p:nvSpPr>
          <p:spPr>
            <a:xfrm>
              <a:off x="905530" y="4372744"/>
              <a:ext cx="7200800" cy="548640"/>
            </a:xfrm>
            <a:prstGeom prst="rect">
              <a:avLst/>
            </a:prstGeom>
            <a:solidFill>
              <a:srgbClr val="F2D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nums = new int[7] ;</a:t>
              </a:r>
              <a:endParaRPr b="0" i="0" sz="1400" u="none" cap="none" strike="noStrike">
                <a:solidFill>
                  <a:srgbClr val="000000"/>
                </a:solidFill>
                <a:latin typeface="Arial"/>
                <a:ea typeface="Arial"/>
                <a:cs typeface="Arial"/>
                <a:sym typeface="Arial"/>
              </a:endParaRPr>
            </a:p>
          </p:txBody>
        </p:sp>
        <p:sp>
          <p:nvSpPr>
            <p:cNvPr id="550" name="Google Shape;550;p22"/>
            <p:cNvSpPr/>
            <p:nvPr/>
          </p:nvSpPr>
          <p:spPr>
            <a:xfrm>
              <a:off x="964080" y="5410200"/>
              <a:ext cx="7200800" cy="914400"/>
            </a:xfrm>
            <a:prstGeom prst="rect">
              <a:avLst/>
            </a:prstGeom>
            <a:solidFill>
              <a:srgbClr val="F2D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Give each element in the array an int value. Remember, elements in on int array are just int variables.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551" name="Google Shape;551;p22"/>
            <p:cNvSpPr/>
            <p:nvPr/>
          </p:nvSpPr>
          <p:spPr>
            <a:xfrm>
              <a:off x="952600" y="2057400"/>
              <a:ext cx="7200800" cy="457200"/>
            </a:xfrm>
            <a:prstGeom prst="rect">
              <a:avLst/>
            </a:prstGeom>
            <a:solidFill>
              <a:srgbClr val="F2D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int []  nums;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22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include Directive</a:t>
            </a:r>
            <a:endParaRPr/>
          </a:p>
        </p:txBody>
      </p:sp>
      <p:sp>
        <p:nvSpPr>
          <p:cNvPr id="2728" name="Google Shape;2728;p220"/>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a:t>
            </a:r>
            <a:r>
              <a:rPr b="1" lang="en-US"/>
              <a:t>include</a:t>
            </a:r>
            <a:r>
              <a:rPr lang="en-US"/>
              <a:t> directive is used to includes a file during the translation phase. This directive tells the container to merge the content of other external files with the current JSP during the translation phase. You may code include directives anywhere in your JSP page.</a:t>
            </a:r>
            <a:endParaRPr/>
          </a:p>
          <a:p>
            <a:pPr indent="-384008" lvl="0" marL="512011" rtl="0" algn="l">
              <a:lnSpc>
                <a:spcPct val="100000"/>
              </a:lnSpc>
              <a:spcBef>
                <a:spcPts val="300"/>
              </a:spcBef>
              <a:spcAft>
                <a:spcPts val="0"/>
              </a:spcAft>
              <a:buClr>
                <a:srgbClr val="0C0C0C"/>
              </a:buClr>
              <a:buSzPts val="2000"/>
              <a:buFont typeface="Arial"/>
              <a:buChar char="•"/>
            </a:pPr>
            <a:r>
              <a:rPr lang="en-US"/>
              <a:t>The general usage form of this directive is as follows:</a:t>
            </a:r>
            <a:endParaRPr/>
          </a:p>
          <a:p>
            <a:pPr indent="0" lvl="0" marL="0" rtl="0" algn="l">
              <a:lnSpc>
                <a:spcPct val="100000"/>
              </a:lnSpc>
              <a:spcBef>
                <a:spcPts val="300"/>
              </a:spcBef>
              <a:spcAft>
                <a:spcPts val="0"/>
              </a:spcAft>
              <a:buClr>
                <a:srgbClr val="856BA6"/>
              </a:buClr>
              <a:buSzPts val="2000"/>
              <a:buNone/>
            </a:pPr>
            <a:r>
              <a:rPr b="1" lang="en-US">
                <a:latin typeface="Cambria"/>
                <a:ea typeface="Cambria"/>
                <a:cs typeface="Cambria"/>
                <a:sym typeface="Cambria"/>
              </a:rPr>
              <a:t>      </a:t>
            </a:r>
            <a:endParaRPr/>
          </a:p>
          <a:p>
            <a:pPr indent="0" lvl="1" marL="512012" rtl="0" algn="l">
              <a:lnSpc>
                <a:spcPct val="100000"/>
              </a:lnSpc>
              <a:spcBef>
                <a:spcPts val="300"/>
              </a:spcBef>
              <a:spcAft>
                <a:spcPts val="0"/>
              </a:spcAft>
              <a:buClr>
                <a:srgbClr val="856BA6"/>
              </a:buClr>
              <a:buSzPts val="2000"/>
              <a:buNone/>
            </a:pPr>
            <a:r>
              <a:rPr b="1" lang="en-US" sz="2000">
                <a:latin typeface="Cambria"/>
                <a:ea typeface="Cambria"/>
                <a:cs typeface="Cambria"/>
                <a:sym typeface="Cambria"/>
              </a:rPr>
              <a:t>&lt;%@ include file="relative url" &gt;</a:t>
            </a:r>
            <a:endParaRPr/>
          </a:p>
          <a:p>
            <a:pPr indent="0" lvl="0" marL="0" rtl="0" algn="l">
              <a:lnSpc>
                <a:spcPct val="100000"/>
              </a:lnSpc>
              <a:spcBef>
                <a:spcPts val="300"/>
              </a:spcBef>
              <a:spcAft>
                <a:spcPts val="0"/>
              </a:spcAft>
              <a:buClr>
                <a:srgbClr val="856BA6"/>
              </a:buClr>
              <a:buSzPts val="2000"/>
              <a:buNone/>
            </a:pPr>
            <a:r>
              <a:t/>
            </a:r>
            <a:endParaRPr b="1">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2000"/>
              <a:buFont typeface="Arial"/>
              <a:buChar char="•"/>
            </a:pPr>
            <a:r>
              <a:rPr lang="en-US"/>
              <a:t>The filename in the include directive is actually a relative URL. If you just specify a filename with no associated path, the JSP compiler assumes that the file is in the same directory as your JSP</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22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taglib Directive</a:t>
            </a:r>
            <a:endParaRPr/>
          </a:p>
        </p:txBody>
      </p:sp>
      <p:sp>
        <p:nvSpPr>
          <p:cNvPr id="2735" name="Google Shape;2735;p221"/>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JavaServer Pages API allows you to define custom JSP tags that look like HTML or XML tags and a tag library is a set of user-defined tags that implement custom behavior.</a:t>
            </a:r>
            <a:endParaRPr/>
          </a:p>
          <a:p>
            <a:pPr indent="-384008" lvl="0" marL="512011" rtl="0" algn="l">
              <a:lnSpc>
                <a:spcPct val="100000"/>
              </a:lnSpc>
              <a:spcBef>
                <a:spcPts val="300"/>
              </a:spcBef>
              <a:spcAft>
                <a:spcPts val="0"/>
              </a:spcAft>
              <a:buClr>
                <a:srgbClr val="0C0C0C"/>
              </a:buClr>
              <a:buSzPts val="2000"/>
              <a:buFont typeface="Arial"/>
              <a:buChar char="•"/>
            </a:pPr>
            <a:r>
              <a:rPr lang="en-US"/>
              <a:t>The taglib directive declares that your JSP page uses a set of custom tags, identifies the location of the library, and provides a means for identifying the custom tags in your JSP page.</a:t>
            </a:r>
            <a:endParaRPr/>
          </a:p>
          <a:p>
            <a:pPr indent="-384008" lvl="0" marL="512011" rtl="0" algn="l">
              <a:lnSpc>
                <a:spcPct val="100000"/>
              </a:lnSpc>
              <a:spcBef>
                <a:spcPts val="300"/>
              </a:spcBef>
              <a:spcAft>
                <a:spcPts val="0"/>
              </a:spcAft>
              <a:buClr>
                <a:srgbClr val="0C0C0C"/>
              </a:buClr>
              <a:buSzPts val="2000"/>
              <a:buFont typeface="Arial"/>
              <a:buChar char="•"/>
            </a:pPr>
            <a:r>
              <a:rPr lang="en-US"/>
              <a:t>The taglib directive follows the following syntax:</a:t>
            </a:r>
            <a:endParaRPr/>
          </a:p>
          <a:p>
            <a:pPr indent="-384008" lvl="0" marL="512011" rtl="0" algn="l">
              <a:lnSpc>
                <a:spcPct val="100000"/>
              </a:lnSpc>
              <a:spcBef>
                <a:spcPts val="300"/>
              </a:spcBef>
              <a:spcAft>
                <a:spcPts val="0"/>
              </a:spcAft>
              <a:buClr>
                <a:srgbClr val="0C0C0C"/>
              </a:buClr>
              <a:buSzPts val="2000"/>
              <a:buFont typeface="Arial"/>
              <a:buChar char="•"/>
            </a:pPr>
            <a:r>
              <a:rPr lang="en-US"/>
              <a:t>&lt;%@ taglib uri="uri" prefix="prefixOfTag" &gt;Where the uri attribute value resolves to a location the container understands and the prefix attribute informs a container what bits of markup are custom actions</a:t>
            </a:r>
            <a:endParaRPr/>
          </a:p>
          <a:p>
            <a:pPr indent="-257008" lvl="0" marL="512011" rtl="0" algn="l">
              <a:lnSpc>
                <a:spcPct val="100000"/>
              </a:lnSpc>
              <a:spcBef>
                <a:spcPts val="300"/>
              </a:spcBef>
              <a:spcAft>
                <a:spcPts val="0"/>
              </a:spcAft>
              <a:buClr>
                <a:srgbClr val="0C0C0C"/>
              </a:buClr>
              <a:buSzPts val="2000"/>
              <a:buFont typeface="Arial"/>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22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 Actions</a:t>
            </a:r>
            <a:endParaRPr/>
          </a:p>
        </p:txBody>
      </p:sp>
      <p:sp>
        <p:nvSpPr>
          <p:cNvPr id="2742" name="Google Shape;2742;p222"/>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Action elements are certain directives that are givento the container perform certain task during theexecution of a JSP page. You can dynamically insert a file, reuse JavaBeans components, forward the user to another page, or generate HTML for the Java plugin.</a:t>
            </a:r>
            <a:endParaRPr/>
          </a:p>
          <a:p>
            <a:pPr indent="-384008" lvl="0" marL="512011" rtl="0" algn="l">
              <a:lnSpc>
                <a:spcPct val="100000"/>
              </a:lnSpc>
              <a:spcBef>
                <a:spcPts val="300"/>
              </a:spcBef>
              <a:spcAft>
                <a:spcPts val="0"/>
              </a:spcAft>
              <a:buClr>
                <a:srgbClr val="0C0C0C"/>
              </a:buClr>
              <a:buSzPts val="2000"/>
              <a:buFont typeface="Arial"/>
              <a:buChar char="•"/>
            </a:pPr>
            <a:r>
              <a:rPr lang="en-US"/>
              <a:t>There is only one syntax for the Action element, as it conforms to the XML standard:</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      &lt;jsp:action_name attribute="value" /&gt;</a:t>
            </a:r>
            <a:endParaRPr/>
          </a:p>
          <a:p>
            <a:pPr indent="-384008" lvl="0" marL="512011" rtl="0" algn="l">
              <a:lnSpc>
                <a:spcPct val="100000"/>
              </a:lnSpc>
              <a:spcBef>
                <a:spcPts val="300"/>
              </a:spcBef>
              <a:spcAft>
                <a:spcPts val="0"/>
              </a:spcAft>
              <a:buClr>
                <a:srgbClr val="0C0C0C"/>
              </a:buClr>
              <a:buSzPts val="1800"/>
              <a:buNone/>
            </a:pPr>
            <a:r>
              <a:t/>
            </a:r>
            <a:endParaRPr>
              <a:latin typeface="Times New Roman"/>
              <a:ea typeface="Times New Roman"/>
              <a:cs typeface="Times New Roman"/>
              <a:sym typeface="Times New Roman"/>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22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Common Attributes</a:t>
            </a:r>
            <a:br>
              <a:rPr lang="en-US"/>
            </a:br>
            <a:endParaRPr/>
          </a:p>
        </p:txBody>
      </p:sp>
      <p:sp>
        <p:nvSpPr>
          <p:cNvPr id="2749" name="Google Shape;2749;p223"/>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856BA6"/>
              </a:buClr>
              <a:buSzPts val="1360"/>
              <a:buNone/>
            </a:pPr>
            <a:r>
              <a:rPr lang="en-US">
                <a:latin typeface="Cambria"/>
                <a:ea typeface="Cambria"/>
                <a:cs typeface="Cambria"/>
                <a:sym typeface="Cambria"/>
              </a:rPr>
              <a:t>There are two attributes that are common to all Action elements: the </a:t>
            </a:r>
            <a:r>
              <a:rPr b="1" lang="en-US">
                <a:latin typeface="Cambria"/>
                <a:ea typeface="Cambria"/>
                <a:cs typeface="Cambria"/>
                <a:sym typeface="Cambria"/>
              </a:rPr>
              <a:t>id</a:t>
            </a:r>
            <a:r>
              <a:rPr lang="en-US">
                <a:latin typeface="Cambria"/>
                <a:ea typeface="Cambria"/>
                <a:cs typeface="Cambria"/>
                <a:sym typeface="Cambria"/>
              </a:rPr>
              <a:t> attribute and the </a:t>
            </a:r>
            <a:r>
              <a:rPr b="1" lang="en-US">
                <a:latin typeface="Cambria"/>
                <a:ea typeface="Cambria"/>
                <a:cs typeface="Cambria"/>
                <a:sym typeface="Cambria"/>
              </a:rPr>
              <a:t>scope</a:t>
            </a:r>
            <a:r>
              <a:rPr lang="en-US">
                <a:latin typeface="Cambria"/>
                <a:ea typeface="Cambria"/>
                <a:cs typeface="Cambria"/>
                <a:sym typeface="Cambria"/>
              </a:rPr>
              <a:t> attribute.</a:t>
            </a:r>
            <a:endParaRPr/>
          </a:p>
          <a:p>
            <a:pPr indent="-384008" lvl="0" marL="512011" rtl="0" algn="l">
              <a:lnSpc>
                <a:spcPct val="100000"/>
              </a:lnSpc>
              <a:spcBef>
                <a:spcPts val="300"/>
              </a:spcBef>
              <a:spcAft>
                <a:spcPts val="0"/>
              </a:spcAft>
              <a:buClr>
                <a:srgbClr val="0C0C0C"/>
              </a:buClr>
              <a:buSzPts val="2000"/>
              <a:buFont typeface="Arial"/>
              <a:buChar char="•"/>
            </a:pPr>
            <a:r>
              <a:rPr b="1" lang="en-US">
                <a:latin typeface="Cambria"/>
                <a:ea typeface="Cambria"/>
                <a:cs typeface="Cambria"/>
                <a:sym typeface="Cambria"/>
              </a:rPr>
              <a:t>Id attribute:</a:t>
            </a:r>
            <a:r>
              <a:rPr lang="en-US">
                <a:latin typeface="Cambria"/>
                <a:ea typeface="Cambria"/>
                <a:cs typeface="Cambria"/>
                <a:sym typeface="Cambria"/>
              </a:rPr>
              <a:t> The id attribute uniquely identifies the Action element, and allows the action to be referenced inside the JSP page.</a:t>
            </a:r>
            <a:endParaRPr/>
          </a:p>
          <a:p>
            <a:pPr indent="-384008" lvl="0" marL="512011" rtl="0" algn="l">
              <a:lnSpc>
                <a:spcPct val="100000"/>
              </a:lnSpc>
              <a:spcBef>
                <a:spcPts val="300"/>
              </a:spcBef>
              <a:spcAft>
                <a:spcPts val="0"/>
              </a:spcAft>
              <a:buClr>
                <a:srgbClr val="0C0C0C"/>
              </a:buClr>
              <a:buSzPts val="2000"/>
              <a:buFont typeface="Arial"/>
              <a:buChar char="•"/>
            </a:pPr>
            <a:r>
              <a:rPr b="1" lang="en-US">
                <a:latin typeface="Cambria"/>
                <a:ea typeface="Cambria"/>
                <a:cs typeface="Cambria"/>
                <a:sym typeface="Cambria"/>
              </a:rPr>
              <a:t>Scope attribute:</a:t>
            </a:r>
            <a:r>
              <a:rPr lang="en-US">
                <a:latin typeface="Cambria"/>
                <a:ea typeface="Cambria"/>
                <a:cs typeface="Cambria"/>
                <a:sym typeface="Cambria"/>
              </a:rPr>
              <a:t> This attribute identifies the lifecycle of the Action element. The id attribute and the scope attribute are directly related, as the scope attribute determines the lifespan of the object associated with the id. The scope attribute has four possible values: (a) page, (b)request, (c)session, and (d) application.</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22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&lt;jsp:include&gt; Action</a:t>
            </a:r>
            <a:endParaRPr/>
          </a:p>
        </p:txBody>
      </p:sp>
      <p:sp>
        <p:nvSpPr>
          <p:cNvPr id="2756" name="Google Shape;2756;p224"/>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latin typeface="Cambria"/>
                <a:ea typeface="Cambria"/>
                <a:cs typeface="Cambria"/>
                <a:sym typeface="Cambria"/>
              </a:rPr>
              <a:t>This action lets you insert files into the page being generated. The syntax looks like this:</a:t>
            </a:r>
            <a:endParaRPr/>
          </a:p>
          <a:p>
            <a:pPr indent="0" lvl="0" marL="0" rtl="0" algn="l">
              <a:lnSpc>
                <a:spcPct val="100000"/>
              </a:lnSpc>
              <a:spcBef>
                <a:spcPts val="300"/>
              </a:spcBef>
              <a:spcAft>
                <a:spcPts val="0"/>
              </a:spcAft>
              <a:buClr>
                <a:srgbClr val="0C0C0C"/>
              </a:buClr>
              <a:buSzPts val="2000"/>
              <a:buNone/>
            </a:pPr>
            <a:r>
              <a:rPr b="1" lang="en-US">
                <a:latin typeface="Cambria"/>
                <a:ea typeface="Cambria"/>
                <a:cs typeface="Cambria"/>
                <a:sym typeface="Cambria"/>
              </a:rPr>
              <a:t>      &lt;jsp:include page="relative URL“ /&gt;</a:t>
            </a:r>
            <a:endParaRPr/>
          </a:p>
          <a:p>
            <a:pPr indent="-384008" lvl="0" marL="512011" rtl="0" algn="l">
              <a:lnSpc>
                <a:spcPct val="100000"/>
              </a:lnSpc>
              <a:spcBef>
                <a:spcPts val="750"/>
              </a:spcBef>
              <a:spcAft>
                <a:spcPts val="0"/>
              </a:spcAft>
              <a:buClr>
                <a:srgbClr val="0C0C0C"/>
              </a:buClr>
              <a:buSzPts val="2000"/>
              <a:buFont typeface="Arial"/>
              <a:buChar char="•"/>
            </a:pPr>
            <a:r>
              <a:rPr lang="en-US">
                <a:latin typeface="Cambria"/>
                <a:ea typeface="Cambria"/>
                <a:cs typeface="Cambria"/>
                <a:sym typeface="Cambria"/>
              </a:rPr>
              <a:t>Unlike the </a:t>
            </a:r>
            <a:r>
              <a:rPr b="1" lang="en-US">
                <a:latin typeface="Cambria"/>
                <a:ea typeface="Cambria"/>
                <a:cs typeface="Cambria"/>
                <a:sym typeface="Cambria"/>
              </a:rPr>
              <a:t>include</a:t>
            </a:r>
            <a:r>
              <a:rPr lang="en-US">
                <a:latin typeface="Cambria"/>
                <a:ea typeface="Cambria"/>
                <a:cs typeface="Cambria"/>
                <a:sym typeface="Cambria"/>
              </a:rPr>
              <a:t> directive, which inserts the file at the time the JSP page is translated into a servlet, this action inserts the file at the time the page is requested.</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22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&lt;jsp:useBean&gt; Action</a:t>
            </a:r>
            <a:br>
              <a:rPr lang="en-US"/>
            </a:br>
            <a:endParaRPr/>
          </a:p>
        </p:txBody>
      </p:sp>
      <p:sp>
        <p:nvSpPr>
          <p:cNvPr id="2763" name="Google Shape;2763;p225"/>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a:t>
            </a:r>
            <a:r>
              <a:rPr b="1" lang="en-US"/>
              <a:t>useBean</a:t>
            </a:r>
            <a:r>
              <a:rPr lang="en-US"/>
              <a:t> action is quite versatile. It first searches for an existing object utilizing the id and scope variables. If an object is not found, it then tries to create the specified object.</a:t>
            </a:r>
            <a:endParaRPr/>
          </a:p>
          <a:p>
            <a:pPr indent="-384008" lvl="0" marL="512011" rtl="0" algn="l">
              <a:lnSpc>
                <a:spcPct val="100000"/>
              </a:lnSpc>
              <a:spcBef>
                <a:spcPts val="300"/>
              </a:spcBef>
              <a:spcAft>
                <a:spcPts val="0"/>
              </a:spcAft>
              <a:buClr>
                <a:srgbClr val="0C0C0C"/>
              </a:buClr>
              <a:buSzPts val="2000"/>
              <a:buFont typeface="Arial"/>
              <a:buChar char="•"/>
            </a:pPr>
            <a:r>
              <a:rPr lang="en-US"/>
              <a:t>The simplest way to load a bean is as follows:</a:t>
            </a:r>
            <a:endParaRPr/>
          </a:p>
          <a:p>
            <a:pPr indent="0" lvl="0" marL="257168" rtl="0" algn="l">
              <a:lnSpc>
                <a:spcPct val="100000"/>
              </a:lnSpc>
              <a:spcBef>
                <a:spcPts val="300"/>
              </a:spcBef>
              <a:spcAft>
                <a:spcPts val="0"/>
              </a:spcAft>
              <a:buClr>
                <a:srgbClr val="856BA6"/>
              </a:buClr>
              <a:buSzPts val="2000"/>
              <a:buNone/>
            </a:pPr>
            <a:r>
              <a:rPr lang="en-US">
                <a:latin typeface="Cambria"/>
                <a:ea typeface="Cambria"/>
                <a:cs typeface="Cambria"/>
                <a:sym typeface="Cambria"/>
              </a:rPr>
              <a:t>&lt;jsp:useBean id="name" class="package.class" /&gt;</a:t>
            </a:r>
            <a:endParaRPr/>
          </a:p>
          <a:p>
            <a:pPr indent="0" lvl="0" marL="257168" rtl="0" algn="l">
              <a:lnSpc>
                <a:spcPct val="100000"/>
              </a:lnSpc>
              <a:spcBef>
                <a:spcPts val="300"/>
              </a:spcBef>
              <a:spcAft>
                <a:spcPts val="0"/>
              </a:spcAft>
              <a:buClr>
                <a:srgbClr val="856BA6"/>
              </a:buClr>
              <a:buSzPts val="2000"/>
              <a:buNone/>
            </a:pPr>
            <a:r>
              <a:rPr lang="en-US">
                <a:latin typeface="Cambria"/>
                <a:ea typeface="Cambria"/>
                <a:cs typeface="Cambria"/>
                <a:sym typeface="Cambria"/>
              </a:rPr>
              <a:t>Once a bean class is loaded, you can use </a:t>
            </a:r>
            <a:r>
              <a:rPr b="1" lang="en-US">
                <a:latin typeface="Cambria"/>
                <a:ea typeface="Cambria"/>
                <a:cs typeface="Cambria"/>
                <a:sym typeface="Cambria"/>
              </a:rPr>
              <a:t>jsp:setProperty</a:t>
            </a:r>
            <a:r>
              <a:rPr lang="en-US">
                <a:latin typeface="Cambria"/>
                <a:ea typeface="Cambria"/>
                <a:cs typeface="Cambria"/>
                <a:sym typeface="Cambria"/>
              </a:rPr>
              <a:t> and </a:t>
            </a:r>
            <a:r>
              <a:rPr b="1" lang="en-US">
                <a:latin typeface="Cambria"/>
                <a:ea typeface="Cambria"/>
                <a:cs typeface="Cambria"/>
                <a:sym typeface="Cambria"/>
              </a:rPr>
              <a:t>jsp:getProperty</a:t>
            </a:r>
            <a:r>
              <a:rPr lang="en-US">
                <a:latin typeface="Cambria"/>
                <a:ea typeface="Cambria"/>
                <a:cs typeface="Cambria"/>
                <a:sym typeface="Cambria"/>
              </a:rPr>
              <a:t> actions to modify and retrieve bean properties.</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22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&lt;jsp:setProperty&gt; Action</a:t>
            </a:r>
            <a:br>
              <a:rPr lang="en-US"/>
            </a:br>
            <a:endParaRPr/>
          </a:p>
        </p:txBody>
      </p:sp>
      <p:sp>
        <p:nvSpPr>
          <p:cNvPr id="2770" name="Google Shape;2770;p226"/>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a:t>
            </a:r>
            <a:r>
              <a:rPr b="1" lang="en-US"/>
              <a:t>setProperty</a:t>
            </a:r>
            <a:r>
              <a:rPr lang="en-US"/>
              <a:t> action sets the properties of a Bean. The Bean must have been previously defined before this action.</a:t>
            </a:r>
            <a:endParaRPr/>
          </a:p>
          <a:p>
            <a:pPr indent="-384008" lvl="0" marL="512011" rtl="0" algn="l">
              <a:lnSpc>
                <a:spcPct val="100000"/>
              </a:lnSpc>
              <a:spcBef>
                <a:spcPts val="300"/>
              </a:spcBef>
              <a:spcAft>
                <a:spcPts val="0"/>
              </a:spcAft>
              <a:buClr>
                <a:srgbClr val="0C0C0C"/>
              </a:buClr>
              <a:buSzPts val="2000"/>
              <a:buFont typeface="Arial"/>
              <a:buChar char="•"/>
            </a:pPr>
            <a:r>
              <a:rPr lang="en-US"/>
              <a:t>Example</a:t>
            </a:r>
            <a:endParaRPr/>
          </a:p>
          <a:p>
            <a:pPr indent="0" lvl="0" marL="257168" rtl="0" algn="l">
              <a:lnSpc>
                <a:spcPct val="100000"/>
              </a:lnSpc>
              <a:spcBef>
                <a:spcPts val="300"/>
              </a:spcBef>
              <a:spcAft>
                <a:spcPts val="0"/>
              </a:spcAft>
              <a:buClr>
                <a:srgbClr val="856BA6"/>
              </a:buClr>
              <a:buSzPts val="1360"/>
              <a:buNone/>
            </a:pPr>
            <a:r>
              <a:rPr lang="en-US">
                <a:latin typeface="Cambria"/>
                <a:ea typeface="Cambria"/>
                <a:cs typeface="Cambria"/>
                <a:sym typeface="Cambria"/>
              </a:rPr>
              <a:t>&lt;jsp:useBean id="myName" ... /&gt; ... &lt;jsp:setProperty name="myName" property="someProperty“  value=“abc”/&gt;</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22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&lt;jsp:getProperty&gt; Action</a:t>
            </a:r>
            <a:br>
              <a:rPr lang="en-US"/>
            </a:br>
            <a:endParaRPr/>
          </a:p>
        </p:txBody>
      </p:sp>
      <p:sp>
        <p:nvSpPr>
          <p:cNvPr id="2777" name="Google Shape;2777;p227"/>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a:t>
            </a:r>
            <a:r>
              <a:rPr b="1" lang="en-US"/>
              <a:t>getProperty</a:t>
            </a:r>
            <a:r>
              <a:rPr lang="en-US"/>
              <a:t> action is used to retrieve the value of a given property and converts it to a string, and finally inserts it into the output.</a:t>
            </a:r>
            <a:endParaRPr/>
          </a:p>
          <a:p>
            <a:pPr indent="-384008" lvl="0" marL="512011" rtl="0" algn="l">
              <a:lnSpc>
                <a:spcPct val="100000"/>
              </a:lnSpc>
              <a:spcBef>
                <a:spcPts val="300"/>
              </a:spcBef>
              <a:spcAft>
                <a:spcPts val="0"/>
              </a:spcAft>
              <a:buClr>
                <a:srgbClr val="0C0C0C"/>
              </a:buClr>
              <a:buSzPts val="2000"/>
              <a:buFont typeface="Arial"/>
              <a:buChar char="•"/>
            </a:pPr>
            <a:r>
              <a:rPr lang="en-US"/>
              <a:t>Example</a:t>
            </a:r>
            <a:endParaRPr/>
          </a:p>
          <a:p>
            <a:pPr indent="-384008" lvl="0" marL="512011" rtl="0" algn="l">
              <a:lnSpc>
                <a:spcPct val="100000"/>
              </a:lnSpc>
              <a:spcBef>
                <a:spcPts val="300"/>
              </a:spcBef>
              <a:spcAft>
                <a:spcPts val="0"/>
              </a:spcAft>
              <a:buClr>
                <a:srgbClr val="0C0C0C"/>
              </a:buClr>
              <a:buSzPts val="2000"/>
              <a:buFont typeface="Arial"/>
              <a:buChar char="•"/>
            </a:pPr>
            <a:r>
              <a:rPr lang="en-US"/>
              <a:t>&lt;jsp:useBean id="myName" ... /&gt; ... &lt;jsp:getProperty name="myName" property="someProperty" .../&gt;</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22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&lt;jsp:forward&gt; Action</a:t>
            </a:r>
            <a:br>
              <a:rPr lang="en-US"/>
            </a:br>
            <a:endParaRPr/>
          </a:p>
        </p:txBody>
      </p:sp>
      <p:sp>
        <p:nvSpPr>
          <p:cNvPr id="2784" name="Google Shape;2784;p228"/>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a:t>
            </a:r>
            <a:r>
              <a:rPr b="1" lang="en-US"/>
              <a:t>forward</a:t>
            </a:r>
            <a:r>
              <a:rPr lang="en-US"/>
              <a:t> action terminates the action of the current page and forwards the request to another resource such as a static page, another JSP page, or a Java Servlet.</a:t>
            </a:r>
            <a:endParaRPr/>
          </a:p>
          <a:p>
            <a:pPr indent="-384008" lvl="0" marL="512011" rtl="0" algn="l">
              <a:lnSpc>
                <a:spcPct val="100000"/>
              </a:lnSpc>
              <a:spcBef>
                <a:spcPts val="300"/>
              </a:spcBef>
              <a:spcAft>
                <a:spcPts val="0"/>
              </a:spcAft>
              <a:buClr>
                <a:srgbClr val="0C0C0C"/>
              </a:buClr>
              <a:buSzPts val="2000"/>
              <a:buFont typeface="Arial"/>
              <a:buChar char="•"/>
            </a:pPr>
            <a:r>
              <a:rPr lang="en-US"/>
              <a:t>The simple syntax of this action is as follows:</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      &lt;jsp:forward page="Relative URL" /&gt;</a:t>
            </a:r>
            <a:endParaRPr/>
          </a:p>
          <a:p>
            <a:pPr indent="-257008" lvl="0" marL="512011" rtl="0" algn="l">
              <a:lnSpc>
                <a:spcPct val="100000"/>
              </a:lnSpc>
              <a:spcBef>
                <a:spcPts val="300"/>
              </a:spcBef>
              <a:spcAft>
                <a:spcPts val="0"/>
              </a:spcAft>
              <a:buClr>
                <a:srgbClr val="856BA6"/>
              </a:buClr>
              <a:buSzPts val="2000"/>
              <a:buFont typeface="Arial"/>
              <a:buNone/>
            </a:pPr>
            <a:r>
              <a:t/>
            </a:r>
            <a:endParaRPr>
              <a:latin typeface="Cambria"/>
              <a:ea typeface="Cambria"/>
              <a:cs typeface="Cambria"/>
              <a:sym typeface="Cambria"/>
            </a:endParaRPr>
          </a:p>
          <a:p>
            <a:pPr indent="0" lvl="0" marL="0" rtl="0" algn="l">
              <a:lnSpc>
                <a:spcPct val="100000"/>
              </a:lnSpc>
              <a:spcBef>
                <a:spcPts val="300"/>
              </a:spcBef>
              <a:spcAft>
                <a:spcPts val="0"/>
              </a:spcAft>
              <a:buClr>
                <a:srgbClr val="856BA6"/>
              </a:buClr>
              <a:buSzPts val="2000"/>
              <a:buNone/>
            </a:pPr>
            <a:r>
              <a:rPr b="1" lang="en-US">
                <a:latin typeface="Cambria"/>
                <a:ea typeface="Cambria"/>
                <a:cs typeface="Cambria"/>
                <a:sym typeface="Cambria"/>
              </a:rPr>
              <a:t>The &lt;jsp:text&gt; Action</a:t>
            </a:r>
            <a:endParaRPr/>
          </a:p>
          <a:p>
            <a:pPr indent="-384008" lvl="0" marL="512011" rtl="0" algn="l">
              <a:lnSpc>
                <a:spcPct val="100000"/>
              </a:lnSpc>
              <a:spcBef>
                <a:spcPts val="300"/>
              </a:spcBef>
              <a:spcAft>
                <a:spcPts val="0"/>
              </a:spcAft>
              <a:buClr>
                <a:srgbClr val="0C0C0C"/>
              </a:buClr>
              <a:buSzPts val="2000"/>
              <a:buFont typeface="Arial"/>
              <a:buChar char="•"/>
            </a:pPr>
            <a:r>
              <a:rPr lang="en-US"/>
              <a:t>The &lt;jsp:text&gt; action can be used to write template text in JSP pages and documents. Following is the simple syntax for this action:</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      &lt;jsp:text&gt;Template data&lt;/jsp:text&gt;</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22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&lt;jsp:param&gt; Action</a:t>
            </a:r>
            <a:br>
              <a:rPr lang="en-US"/>
            </a:br>
            <a:endParaRPr/>
          </a:p>
        </p:txBody>
      </p:sp>
      <p:sp>
        <p:nvSpPr>
          <p:cNvPr id="2791" name="Google Shape;2791;p229"/>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674"/>
              </a:spcBef>
              <a:spcAft>
                <a:spcPts val="0"/>
              </a:spcAft>
              <a:buClr>
                <a:srgbClr val="000000"/>
              </a:buClr>
              <a:buSzPts val="2000"/>
              <a:buFont typeface="Arial"/>
              <a:buChar char="•"/>
            </a:pPr>
            <a:r>
              <a:rPr lang="en-US">
                <a:latin typeface="Cambria"/>
                <a:ea typeface="Cambria"/>
                <a:cs typeface="Cambria"/>
                <a:sym typeface="Cambria"/>
              </a:rPr>
              <a:t>Used in conjunction with Include &amp; Forward actions to include additional request parameters to the included or forwarded resource</a:t>
            </a:r>
            <a:endParaRPr/>
          </a:p>
          <a:p>
            <a:pPr indent="-384008" lvl="0" marL="512011" rtl="0" algn="l">
              <a:lnSpc>
                <a:spcPct val="100000"/>
              </a:lnSpc>
              <a:spcBef>
                <a:spcPts val="674"/>
              </a:spcBef>
              <a:spcAft>
                <a:spcPts val="0"/>
              </a:spcAft>
              <a:buClr>
                <a:srgbClr val="000000"/>
              </a:buClr>
              <a:buSzPts val="2000"/>
              <a:buFont typeface="Arial"/>
              <a:buChar char="•"/>
            </a:pPr>
            <a:r>
              <a:rPr lang="en-US">
                <a:latin typeface="Cambria"/>
                <a:ea typeface="Cambria"/>
                <a:cs typeface="Cambria"/>
                <a:sym typeface="Cambria"/>
              </a:rPr>
              <a:t>Example</a:t>
            </a:r>
            <a:endParaRPr/>
          </a:p>
          <a:p>
            <a:pPr indent="-399860" lvl="0" marL="825098" rtl="0" algn="l">
              <a:lnSpc>
                <a:spcPct val="100000"/>
              </a:lnSpc>
              <a:spcBef>
                <a:spcPts val="674"/>
              </a:spcBef>
              <a:spcAft>
                <a:spcPts val="0"/>
              </a:spcAft>
              <a:buClr>
                <a:srgbClr val="0C0C0C"/>
              </a:buClr>
              <a:buSzPts val="1800"/>
              <a:buNone/>
            </a:pPr>
            <a:r>
              <a:rPr lang="en-US" sz="1500">
                <a:latin typeface="Courier New"/>
                <a:ea typeface="Courier New"/>
                <a:cs typeface="Courier New"/>
                <a:sym typeface="Courier New"/>
              </a:rPr>
              <a:t>&lt;jsp:forward page=“Param2.jsp”&gt;</a:t>
            </a:r>
            <a:endParaRPr/>
          </a:p>
          <a:p>
            <a:pPr indent="-399860" lvl="0" marL="825098" rtl="0" algn="l">
              <a:lnSpc>
                <a:spcPct val="100000"/>
              </a:lnSpc>
              <a:spcBef>
                <a:spcPts val="674"/>
              </a:spcBef>
              <a:spcAft>
                <a:spcPts val="0"/>
              </a:spcAft>
              <a:buClr>
                <a:srgbClr val="0C0C0C"/>
              </a:buClr>
              <a:buSzPts val="1800"/>
              <a:buNone/>
            </a:pPr>
            <a:r>
              <a:rPr lang="en-US" sz="1500">
                <a:latin typeface="Courier New"/>
                <a:ea typeface="Courier New"/>
                <a:cs typeface="Courier New"/>
                <a:sym typeface="Courier New"/>
              </a:rPr>
              <a:t>	&lt;jsp:param name=“FirstName” value=“Sanjay”&gt;</a:t>
            </a:r>
            <a:endParaRPr/>
          </a:p>
          <a:p>
            <a:pPr indent="-399860" lvl="0" marL="825098" rtl="0" algn="l">
              <a:lnSpc>
                <a:spcPct val="100000"/>
              </a:lnSpc>
              <a:spcBef>
                <a:spcPts val="674"/>
              </a:spcBef>
              <a:spcAft>
                <a:spcPts val="0"/>
              </a:spcAft>
              <a:buClr>
                <a:srgbClr val="0C0C0C"/>
              </a:buClr>
              <a:buSzPts val="1800"/>
              <a:buNone/>
            </a:pPr>
            <a:r>
              <a:rPr lang="en-US" sz="1500">
                <a:latin typeface="Courier New"/>
                <a:ea typeface="Courier New"/>
                <a:cs typeface="Courier New"/>
                <a:sym typeface="Courier New"/>
              </a:rPr>
              <a:t>&lt;/jsp:forward&gt;</a:t>
            </a:r>
            <a:endParaRPr/>
          </a:p>
          <a:p>
            <a:pPr indent="-355563" lvl="1" marL="1024022" rtl="0" algn="l">
              <a:lnSpc>
                <a:spcPct val="100000"/>
              </a:lnSpc>
              <a:spcBef>
                <a:spcPts val="674"/>
              </a:spcBef>
              <a:spcAft>
                <a:spcPts val="0"/>
              </a:spcAft>
              <a:buClr>
                <a:srgbClr val="000000"/>
              </a:buClr>
              <a:buSzPts val="1350"/>
              <a:buFont typeface="Arial"/>
              <a:buChar char="•"/>
            </a:pPr>
            <a:r>
              <a:rPr lang="en-US" sz="1350">
                <a:latin typeface="Cambria"/>
                <a:ea typeface="Cambria"/>
                <a:cs typeface="Cambria"/>
                <a:sym typeface="Cambria"/>
              </a:rPr>
              <a:t>This will result in the forwarded resource having an additional parameter FirstName with a value of Sanjay</a:t>
            </a:r>
            <a:r>
              <a:rPr lang="en-US" sz="900">
                <a:latin typeface="Times New Roman"/>
                <a:ea typeface="Times New Roman"/>
                <a:cs typeface="Times New Roman"/>
                <a:sym typeface="Times New Roman"/>
              </a:rPr>
              <a:t>	    </a:t>
            </a:r>
            <a:endParaRPr/>
          </a:p>
          <a:p>
            <a:pPr indent="-269708" lvl="0" marL="512011" rtl="0" algn="l">
              <a:lnSpc>
                <a:spcPct val="100000"/>
              </a:lnSpc>
              <a:spcBef>
                <a:spcPts val="300"/>
              </a:spcBef>
              <a:spcAft>
                <a:spcPts val="0"/>
              </a:spcAft>
              <a:buClr>
                <a:srgbClr val="0C0C0C"/>
              </a:buClr>
              <a:buSzPts val="1800"/>
              <a:buFont typeface="Arial"/>
              <a:buNone/>
            </a:pPr>
            <a:r>
              <a:t/>
            </a:r>
            <a:endParaRPr>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3"/>
          <p:cNvSpPr txBox="1"/>
          <p:nvPr>
            <p:ph idx="1" type="body"/>
          </p:nvPr>
        </p:nvSpPr>
        <p:spPr>
          <a:xfrm>
            <a:off x="-76200" y="2209800"/>
            <a:ext cx="7596188" cy="27892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None/>
            </a:pPr>
            <a:r>
              <a:rPr lang="en-US" sz="1600"/>
              <a:t> 	</a:t>
            </a:r>
            <a:r>
              <a:rPr lang="en-US" sz="2000"/>
              <a:t>nums [0] = 6;</a:t>
            </a:r>
            <a:endParaRPr/>
          </a:p>
          <a:p>
            <a:pPr indent="0" lvl="0" marL="0" rtl="0" algn="l">
              <a:lnSpc>
                <a:spcPct val="100000"/>
              </a:lnSpc>
              <a:spcBef>
                <a:spcPts val="400"/>
              </a:spcBef>
              <a:spcAft>
                <a:spcPts val="0"/>
              </a:spcAft>
              <a:buClr>
                <a:schemeClr val="dk1"/>
              </a:buClr>
              <a:buSzPts val="2000"/>
              <a:buNone/>
            </a:pPr>
            <a:r>
              <a:rPr lang="en-US" sz="2000"/>
              <a:t>	nums [1] = 19;</a:t>
            </a:r>
            <a:endParaRPr/>
          </a:p>
          <a:p>
            <a:pPr indent="0" lvl="0" marL="0" rtl="0" algn="l">
              <a:lnSpc>
                <a:spcPct val="100000"/>
              </a:lnSpc>
              <a:spcBef>
                <a:spcPts val="400"/>
              </a:spcBef>
              <a:spcAft>
                <a:spcPts val="0"/>
              </a:spcAft>
              <a:buClr>
                <a:schemeClr val="dk1"/>
              </a:buClr>
              <a:buSzPts val="2000"/>
              <a:buNone/>
            </a:pPr>
            <a:r>
              <a:rPr lang="en-US" sz="2000"/>
              <a:t>	nums [2] = 44;</a:t>
            </a:r>
            <a:endParaRPr/>
          </a:p>
          <a:p>
            <a:pPr indent="0" lvl="0" marL="0" rtl="0" algn="l">
              <a:lnSpc>
                <a:spcPct val="100000"/>
              </a:lnSpc>
              <a:spcBef>
                <a:spcPts val="400"/>
              </a:spcBef>
              <a:spcAft>
                <a:spcPts val="0"/>
              </a:spcAft>
              <a:buClr>
                <a:schemeClr val="dk1"/>
              </a:buClr>
              <a:buSzPts val="2000"/>
              <a:buNone/>
            </a:pPr>
            <a:r>
              <a:rPr lang="en-US" sz="2000"/>
              <a:t>	nums [3] = 42;</a:t>
            </a:r>
            <a:endParaRPr/>
          </a:p>
          <a:p>
            <a:pPr indent="0" lvl="0" marL="0" rtl="0" algn="l">
              <a:lnSpc>
                <a:spcPct val="100000"/>
              </a:lnSpc>
              <a:spcBef>
                <a:spcPts val="400"/>
              </a:spcBef>
              <a:spcAft>
                <a:spcPts val="0"/>
              </a:spcAft>
              <a:buClr>
                <a:schemeClr val="dk1"/>
              </a:buClr>
              <a:buSzPts val="2000"/>
              <a:buNone/>
            </a:pPr>
            <a:r>
              <a:rPr lang="en-US" sz="2000"/>
              <a:t>	nums [4] = 10;</a:t>
            </a:r>
            <a:endParaRPr/>
          </a:p>
          <a:p>
            <a:pPr indent="0" lvl="0" marL="0" rtl="0" algn="l">
              <a:lnSpc>
                <a:spcPct val="100000"/>
              </a:lnSpc>
              <a:spcBef>
                <a:spcPts val="400"/>
              </a:spcBef>
              <a:spcAft>
                <a:spcPts val="0"/>
              </a:spcAft>
              <a:buClr>
                <a:schemeClr val="dk1"/>
              </a:buClr>
              <a:buSzPts val="2000"/>
              <a:buNone/>
            </a:pPr>
            <a:r>
              <a:rPr lang="en-US" sz="2000"/>
              <a:t>	nums [5] = 20;</a:t>
            </a:r>
            <a:endParaRPr/>
          </a:p>
          <a:p>
            <a:pPr indent="0" lvl="0" marL="0" rtl="0" algn="l">
              <a:lnSpc>
                <a:spcPct val="100000"/>
              </a:lnSpc>
              <a:spcBef>
                <a:spcPts val="400"/>
              </a:spcBef>
              <a:spcAft>
                <a:spcPts val="0"/>
              </a:spcAft>
              <a:buClr>
                <a:schemeClr val="dk1"/>
              </a:buClr>
              <a:buSzPts val="2000"/>
              <a:buNone/>
            </a:pPr>
            <a:r>
              <a:rPr lang="en-US" sz="2000"/>
              <a:t>	nums [6]= 1;</a:t>
            </a:r>
            <a:endParaRPr/>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p:txBody>
      </p:sp>
      <p:sp>
        <p:nvSpPr>
          <p:cNvPr id="558" name="Google Shape;558;p23"/>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Array</a:t>
            </a:r>
            <a:endParaRPr b="0" i="0" sz="1400" u="none" cap="none" strike="noStrike">
              <a:solidFill>
                <a:srgbClr val="000000"/>
              </a:solidFill>
              <a:latin typeface="Arial"/>
              <a:ea typeface="Arial"/>
              <a:cs typeface="Arial"/>
              <a:sym typeface="Arial"/>
            </a:endParaRPr>
          </a:p>
        </p:txBody>
      </p:sp>
      <p:sp>
        <p:nvSpPr>
          <p:cNvPr id="559" name="Google Shape;559;p23"/>
          <p:cNvSpPr/>
          <p:nvPr/>
        </p:nvSpPr>
        <p:spPr>
          <a:xfrm>
            <a:off x="0" y="914400"/>
            <a:ext cx="9144000" cy="1200329"/>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Arrays are always objects, whether they're declared to hold primitives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 or object references.</a:t>
            </a:r>
            <a:endParaRPr b="0" i="0" sz="1800" u="none" cap="none" strike="noStrike">
              <a:solidFill>
                <a:schemeClr val="lt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23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&lt; jsp: plugin &gt; Action</a:t>
            </a:r>
            <a:br>
              <a:rPr lang="en-US"/>
            </a:br>
            <a:endParaRPr/>
          </a:p>
        </p:txBody>
      </p:sp>
      <p:sp>
        <p:nvSpPr>
          <p:cNvPr id="2798" name="Google Shape;2798;p230"/>
          <p:cNvSpPr txBox="1"/>
          <p:nvPr>
            <p:ph idx="1" type="body"/>
          </p:nvPr>
        </p:nvSpPr>
        <p:spPr>
          <a:xfrm>
            <a:off x="311700" y="1151400"/>
            <a:ext cx="8520600" cy="5173200"/>
          </a:xfrm>
          <a:prstGeom prst="rect">
            <a:avLst/>
          </a:prstGeom>
          <a:noFill/>
          <a:ln>
            <a:noFill/>
          </a:ln>
        </p:spPr>
        <p:txBody>
          <a:bodyPr anchorCtr="0" anchor="t" bIns="113200" lIns="113200" spcFirstLastPara="1" rIns="113200" wrap="square" tIns="113200">
            <a:noAutofit/>
          </a:bodyPr>
          <a:lstStyle/>
          <a:p>
            <a:pPr indent="-384008" lvl="0" marL="512011" rtl="0" algn="l">
              <a:lnSpc>
                <a:spcPct val="90000"/>
              </a:lnSpc>
              <a:spcBef>
                <a:spcPts val="300"/>
              </a:spcBef>
              <a:spcAft>
                <a:spcPts val="0"/>
              </a:spcAft>
              <a:buClr>
                <a:srgbClr val="0C0C0C"/>
              </a:buClr>
              <a:buSzPts val="2000"/>
              <a:buFont typeface="Arial"/>
              <a:buChar char="•"/>
            </a:pPr>
            <a:r>
              <a:rPr lang="en-US"/>
              <a:t>Enables the JSP container to render appropriate HTML (based on the browser type) to:</a:t>
            </a:r>
            <a:endParaRPr/>
          </a:p>
          <a:p>
            <a:pPr indent="-384008" lvl="2" marL="1024022" rtl="0" algn="l">
              <a:lnSpc>
                <a:spcPct val="90000"/>
              </a:lnSpc>
              <a:spcBef>
                <a:spcPts val="30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Initiate the download of the Java plugin</a:t>
            </a:r>
            <a:endParaRPr/>
          </a:p>
          <a:p>
            <a:pPr indent="-384008" lvl="2" marL="1024022" rtl="0" algn="l">
              <a:lnSpc>
                <a:spcPct val="90000"/>
              </a:lnSpc>
              <a:spcBef>
                <a:spcPts val="30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Execution of the specified applet or bean</a:t>
            </a:r>
            <a:endParaRPr/>
          </a:p>
          <a:p>
            <a:pPr indent="-384008" lvl="0" marL="512011" rtl="0" algn="l">
              <a:lnSpc>
                <a:spcPct val="90000"/>
              </a:lnSpc>
              <a:spcBef>
                <a:spcPts val="300"/>
              </a:spcBef>
              <a:spcAft>
                <a:spcPts val="0"/>
              </a:spcAft>
              <a:buClr>
                <a:srgbClr val="0C0C0C"/>
              </a:buClr>
              <a:buSzPts val="2000"/>
              <a:buFont typeface="Arial"/>
              <a:buChar char="•"/>
            </a:pPr>
            <a:r>
              <a:rPr lang="en-US"/>
              <a:t>plugIn standard action allows the applet to be embedded in a browser neutral fashion</a:t>
            </a:r>
            <a:endParaRPr/>
          </a:p>
          <a:p>
            <a:pPr indent="-384008" lvl="0" marL="512011" rtl="0" algn="l">
              <a:lnSpc>
                <a:spcPct val="90000"/>
              </a:lnSpc>
              <a:spcBef>
                <a:spcPts val="300"/>
              </a:spcBef>
              <a:spcAft>
                <a:spcPts val="0"/>
              </a:spcAft>
              <a:buClr>
                <a:srgbClr val="0C0C0C"/>
              </a:buClr>
              <a:buSzPts val="2000"/>
              <a:buFont typeface="Arial"/>
              <a:buChar char="•"/>
            </a:pPr>
            <a:r>
              <a:rPr lang="en-US"/>
              <a:t>Example</a:t>
            </a:r>
            <a:endParaRPr/>
          </a:p>
          <a:p>
            <a:pPr indent="-399860" lvl="0" marL="825098" rtl="0" algn="l">
              <a:lnSpc>
                <a:spcPct val="90000"/>
              </a:lnSpc>
              <a:spcBef>
                <a:spcPts val="674"/>
              </a:spcBef>
              <a:spcAft>
                <a:spcPts val="0"/>
              </a:spcAft>
              <a:buClr>
                <a:srgbClr val="0C0C0C"/>
              </a:buClr>
              <a:buSzPts val="1800"/>
              <a:buNone/>
            </a:pPr>
            <a:r>
              <a:rPr lang="en-US">
                <a:latin typeface="Courier New"/>
                <a:ea typeface="Courier New"/>
                <a:cs typeface="Courier New"/>
                <a:sym typeface="Courier New"/>
              </a:rPr>
              <a:t>&lt;jsp: plugin type=“applet” code=“MyApplet.class” codebase=“/”&gt;</a:t>
            </a:r>
            <a:endParaRPr/>
          </a:p>
          <a:p>
            <a:pPr indent="-399860" lvl="0" marL="825098" rtl="0" algn="l">
              <a:lnSpc>
                <a:spcPct val="90000"/>
              </a:lnSpc>
              <a:spcBef>
                <a:spcPts val="674"/>
              </a:spcBef>
              <a:spcAft>
                <a:spcPts val="0"/>
              </a:spcAft>
              <a:buClr>
                <a:srgbClr val="0C0C0C"/>
              </a:buClr>
              <a:buSzPts val="1800"/>
              <a:buNone/>
            </a:pPr>
            <a:r>
              <a:rPr lang="en-US">
                <a:latin typeface="Courier New"/>
                <a:ea typeface="Courier New"/>
                <a:cs typeface="Courier New"/>
                <a:sym typeface="Courier New"/>
              </a:rPr>
              <a:t>	&lt;jsp:params&gt;</a:t>
            </a:r>
            <a:endParaRPr/>
          </a:p>
          <a:p>
            <a:pPr indent="-399860" lvl="0" marL="825098" rtl="0" algn="l">
              <a:lnSpc>
                <a:spcPct val="90000"/>
              </a:lnSpc>
              <a:spcBef>
                <a:spcPts val="674"/>
              </a:spcBef>
              <a:spcAft>
                <a:spcPts val="0"/>
              </a:spcAft>
              <a:buClr>
                <a:srgbClr val="0C0C0C"/>
              </a:buClr>
              <a:buSzPts val="1800"/>
              <a:buNone/>
            </a:pPr>
            <a:r>
              <a:rPr lang="en-US">
                <a:latin typeface="Courier New"/>
                <a:ea typeface="Courier New"/>
                <a:cs typeface="Courier New"/>
                <a:sym typeface="Courier New"/>
              </a:rPr>
              <a:t>		&lt;jsp:param name=“myParam” value=“122”/&gt;</a:t>
            </a:r>
            <a:endParaRPr/>
          </a:p>
          <a:p>
            <a:pPr indent="-399860" lvl="0" marL="825098" rtl="0" algn="l">
              <a:lnSpc>
                <a:spcPct val="90000"/>
              </a:lnSpc>
              <a:spcBef>
                <a:spcPts val="674"/>
              </a:spcBef>
              <a:spcAft>
                <a:spcPts val="0"/>
              </a:spcAft>
              <a:buClr>
                <a:srgbClr val="0C0C0C"/>
              </a:buClr>
              <a:buSzPts val="1800"/>
              <a:buNone/>
            </a:pPr>
            <a:r>
              <a:rPr lang="en-US">
                <a:latin typeface="Courier New"/>
                <a:ea typeface="Courier New"/>
                <a:cs typeface="Courier New"/>
                <a:sym typeface="Courier New"/>
              </a:rPr>
              <a:t>	&lt;/jsp:params&gt;</a:t>
            </a:r>
            <a:endParaRPr/>
          </a:p>
          <a:p>
            <a:pPr indent="-399860" lvl="0" marL="825098" rtl="0" algn="l">
              <a:lnSpc>
                <a:spcPct val="90000"/>
              </a:lnSpc>
              <a:spcBef>
                <a:spcPts val="674"/>
              </a:spcBef>
              <a:spcAft>
                <a:spcPts val="0"/>
              </a:spcAft>
              <a:buClr>
                <a:srgbClr val="0C0C0C"/>
              </a:buClr>
              <a:buSzPts val="1800"/>
              <a:buNone/>
            </a:pPr>
            <a:r>
              <a:rPr lang="en-US">
                <a:latin typeface="Courier New"/>
                <a:ea typeface="Courier New"/>
                <a:cs typeface="Courier New"/>
                <a:sym typeface="Courier New"/>
              </a:rPr>
              <a:t>	&lt;jsp:fallback&gt;&lt;b&gt;Unable to load applet&lt;/b&gt;&lt;/jsp:fallback&gt;</a:t>
            </a:r>
            <a:endParaRPr/>
          </a:p>
          <a:p>
            <a:pPr indent="-399860" lvl="0" marL="825098" rtl="0" algn="l">
              <a:lnSpc>
                <a:spcPct val="90000"/>
              </a:lnSpc>
              <a:spcBef>
                <a:spcPts val="674"/>
              </a:spcBef>
              <a:spcAft>
                <a:spcPts val="0"/>
              </a:spcAft>
              <a:buClr>
                <a:srgbClr val="0C0C0C"/>
              </a:buClr>
              <a:buSzPts val="1800"/>
              <a:buNone/>
            </a:pPr>
            <a:r>
              <a:rPr lang="en-US">
                <a:latin typeface="Courier New"/>
                <a:ea typeface="Courier New"/>
                <a:cs typeface="Courier New"/>
                <a:sym typeface="Courier New"/>
              </a:rPr>
              <a:t>&lt;/jsp:plugin&gt;</a:t>
            </a:r>
            <a:endParaRPr/>
          </a:p>
          <a:p>
            <a:pPr indent="-384008" lvl="0" marL="512011" rtl="0" algn="l">
              <a:lnSpc>
                <a:spcPct val="9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23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Tags</a:t>
            </a:r>
            <a:br>
              <a:rPr lang="en-US"/>
            </a:br>
            <a:endParaRPr/>
          </a:p>
        </p:txBody>
      </p:sp>
      <p:sp>
        <p:nvSpPr>
          <p:cNvPr id="2805" name="Google Shape;2805;p231"/>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Another important syntax element of JSP are tags.  JSP tags do not use &lt;%, but just the &lt; character.  A JSP tag is somewhat like an HTML tag.  JSP tags can have a "start tag", a "tag body" and an "end tag".  The start and end tag both use the tag name, enclosed in &lt; and &gt; characters.  The end starts with a / character after the &lt; character.  The tag names have an embedded colon character : in them, the part before the colon describes the type of the tag. </a:t>
            </a:r>
            <a:endParaRPr/>
          </a:p>
          <a:p>
            <a:pPr indent="-384008" lvl="0" marL="512011" rtl="0" algn="l">
              <a:lnSpc>
                <a:spcPct val="100000"/>
              </a:lnSpc>
              <a:spcBef>
                <a:spcPts val="300"/>
              </a:spcBef>
              <a:spcAft>
                <a:spcPts val="0"/>
              </a:spcAft>
              <a:buClr>
                <a:srgbClr val="0C0C0C"/>
              </a:buClr>
              <a:buSzPts val="2000"/>
              <a:buFont typeface="Arial"/>
              <a:buChar char="•"/>
            </a:pPr>
            <a:r>
              <a:rPr lang="en-US"/>
              <a:t>For instance:</a:t>
            </a:r>
            <a:endParaRPr/>
          </a:p>
          <a:p>
            <a:pPr indent="0" lvl="0" marL="0" rtl="0" algn="l">
              <a:lnSpc>
                <a:spcPct val="100000"/>
              </a:lnSpc>
              <a:spcBef>
                <a:spcPts val="300"/>
              </a:spcBef>
              <a:spcAft>
                <a:spcPts val="0"/>
              </a:spcAft>
              <a:buClr>
                <a:srgbClr val="856BA6"/>
              </a:buClr>
              <a:buSzPts val="1360"/>
              <a:buNone/>
            </a:pPr>
            <a:r>
              <a:rPr lang="en-US">
                <a:latin typeface="Cambria"/>
                <a:ea typeface="Cambria"/>
                <a:cs typeface="Cambria"/>
                <a:sym typeface="Cambria"/>
              </a:rPr>
              <a:t>      &lt;some:tag&gt; body &lt;/some:tag&gt;</a:t>
            </a:r>
            <a:endParaRPr/>
          </a:p>
          <a:p>
            <a:pPr indent="-384008" lvl="0" marL="512011" rtl="0" algn="l">
              <a:lnSpc>
                <a:spcPct val="100000"/>
              </a:lnSpc>
              <a:spcBef>
                <a:spcPts val="300"/>
              </a:spcBef>
              <a:spcAft>
                <a:spcPts val="0"/>
              </a:spcAft>
              <a:buClr>
                <a:srgbClr val="0C0C0C"/>
              </a:buClr>
              <a:buSzPts val="2000"/>
              <a:buFont typeface="Arial"/>
              <a:buChar char="•"/>
            </a:pPr>
            <a:r>
              <a:rPr lang="en-US"/>
              <a:t>If the tag does not require a body, the start and end can be conveniently merged together, as</a:t>
            </a:r>
            <a:endParaRPr/>
          </a:p>
          <a:p>
            <a:pPr indent="0" lvl="0" marL="0" rtl="0" algn="l">
              <a:lnSpc>
                <a:spcPct val="100000"/>
              </a:lnSpc>
              <a:spcBef>
                <a:spcPts val="300"/>
              </a:spcBef>
              <a:spcAft>
                <a:spcPts val="0"/>
              </a:spcAft>
              <a:buClr>
                <a:srgbClr val="856BA6"/>
              </a:buClr>
              <a:buSzPts val="1360"/>
              <a:buNone/>
            </a:pPr>
            <a:r>
              <a:rPr lang="en-US">
                <a:latin typeface="Cambria"/>
                <a:ea typeface="Cambria"/>
                <a:cs typeface="Cambria"/>
                <a:sym typeface="Cambria"/>
              </a:rPr>
              <a:t>      &lt;some:tag/&gt;</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23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Tags</a:t>
            </a:r>
            <a:br>
              <a:rPr lang="en-US"/>
            </a:br>
            <a:endParaRPr/>
          </a:p>
        </p:txBody>
      </p:sp>
      <p:sp>
        <p:nvSpPr>
          <p:cNvPr id="2812" name="Google Shape;2812;p232"/>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Tags can be of two types: loaded from an external tag library, or predefined tags.  </a:t>
            </a:r>
            <a:endParaRPr/>
          </a:p>
          <a:p>
            <a:pPr indent="-384008" lvl="0" marL="512011" rtl="0" algn="l">
              <a:lnSpc>
                <a:spcPct val="100000"/>
              </a:lnSpc>
              <a:spcBef>
                <a:spcPts val="300"/>
              </a:spcBef>
              <a:spcAft>
                <a:spcPts val="0"/>
              </a:spcAft>
              <a:buClr>
                <a:srgbClr val="0C0C0C"/>
              </a:buClr>
              <a:buSzPts val="2000"/>
              <a:buFont typeface="Arial"/>
              <a:buChar char="•"/>
            </a:pPr>
            <a:r>
              <a:rPr lang="en-US"/>
              <a:t>Predefined tags start with jsp: characters.  For instance,jsp:include is a predefined tag that is used to include other pages.</a:t>
            </a:r>
            <a:endParaRPr/>
          </a:p>
          <a:p>
            <a:pPr indent="-384008" lvl="0" marL="512011" rtl="0" algn="l">
              <a:lnSpc>
                <a:spcPct val="100000"/>
              </a:lnSpc>
              <a:spcBef>
                <a:spcPts val="300"/>
              </a:spcBef>
              <a:spcAft>
                <a:spcPts val="0"/>
              </a:spcAft>
              <a:buClr>
                <a:srgbClr val="0C0C0C"/>
              </a:buClr>
              <a:buSzPts val="2000"/>
              <a:buFont typeface="Arial"/>
              <a:buChar char="•"/>
            </a:pPr>
            <a:r>
              <a:rPr lang="en-US"/>
              <a:t>Following is an example of jsp:include usage</a:t>
            </a:r>
            <a:endParaRPr/>
          </a:p>
          <a:p>
            <a:pPr indent="0" lvl="0" marL="257168" rtl="0" algn="l">
              <a:lnSpc>
                <a:spcPct val="100000"/>
              </a:lnSpc>
              <a:spcBef>
                <a:spcPts val="300"/>
              </a:spcBef>
              <a:spcAft>
                <a:spcPts val="0"/>
              </a:spcAft>
              <a:buClr>
                <a:srgbClr val="856BA6"/>
              </a:buClr>
              <a:buSzPts val="2000"/>
              <a:buNone/>
            </a:pPr>
            <a:r>
              <a:rPr lang="en-US">
                <a:latin typeface="Cambria"/>
                <a:ea typeface="Cambria"/>
                <a:cs typeface="Cambria"/>
                <a:sym typeface="Cambria"/>
              </a:rPr>
              <a:t>&lt;HTML&gt;</a:t>
            </a:r>
            <a:endParaRPr/>
          </a:p>
          <a:p>
            <a:pPr indent="0" lvl="0" marL="257168" rtl="0" algn="l">
              <a:lnSpc>
                <a:spcPct val="100000"/>
              </a:lnSpc>
              <a:spcBef>
                <a:spcPts val="300"/>
              </a:spcBef>
              <a:spcAft>
                <a:spcPts val="0"/>
              </a:spcAft>
              <a:buClr>
                <a:srgbClr val="856BA6"/>
              </a:buClr>
              <a:buSzPts val="2000"/>
              <a:buNone/>
            </a:pPr>
            <a:r>
              <a:rPr lang="en-US">
                <a:latin typeface="Cambria"/>
                <a:ea typeface="Cambria"/>
                <a:cs typeface="Cambria"/>
                <a:sym typeface="Cambria"/>
              </a:rPr>
              <a:t>&lt;BODY&gt;</a:t>
            </a:r>
            <a:endParaRPr/>
          </a:p>
          <a:p>
            <a:pPr indent="0" lvl="0" marL="257168" rtl="0" algn="l">
              <a:lnSpc>
                <a:spcPct val="100000"/>
              </a:lnSpc>
              <a:spcBef>
                <a:spcPts val="300"/>
              </a:spcBef>
              <a:spcAft>
                <a:spcPts val="0"/>
              </a:spcAft>
              <a:buClr>
                <a:srgbClr val="856BA6"/>
              </a:buClr>
              <a:buSzPts val="2000"/>
              <a:buNone/>
            </a:pPr>
            <a:r>
              <a:rPr lang="en-US">
                <a:latin typeface="Cambria"/>
                <a:ea typeface="Cambria"/>
                <a:cs typeface="Cambria"/>
                <a:sym typeface="Cambria"/>
              </a:rPr>
              <a:t>Going to include hello.jsp...&lt;BR&gt; &lt;jsp:include page="hello.jsp"/&gt;</a:t>
            </a:r>
            <a:endParaRPr/>
          </a:p>
          <a:p>
            <a:pPr indent="0" lvl="0" marL="257168" rtl="0" algn="l">
              <a:lnSpc>
                <a:spcPct val="100000"/>
              </a:lnSpc>
              <a:spcBef>
                <a:spcPts val="300"/>
              </a:spcBef>
              <a:spcAft>
                <a:spcPts val="0"/>
              </a:spcAft>
              <a:buClr>
                <a:srgbClr val="856BA6"/>
              </a:buClr>
              <a:buSzPts val="2000"/>
              <a:buNone/>
            </a:pPr>
            <a:r>
              <a:rPr lang="en-US">
                <a:latin typeface="Cambria"/>
                <a:ea typeface="Cambria"/>
                <a:cs typeface="Cambria"/>
                <a:sym typeface="Cambria"/>
              </a:rPr>
              <a:t>&lt;/BODY&gt;</a:t>
            </a:r>
            <a:endParaRPr/>
          </a:p>
          <a:p>
            <a:pPr indent="0" lvl="0" marL="257168" rtl="0" algn="l">
              <a:lnSpc>
                <a:spcPct val="100000"/>
              </a:lnSpc>
              <a:spcBef>
                <a:spcPts val="300"/>
              </a:spcBef>
              <a:spcAft>
                <a:spcPts val="0"/>
              </a:spcAft>
              <a:buClr>
                <a:srgbClr val="856BA6"/>
              </a:buClr>
              <a:buSzPts val="2000"/>
              <a:buNone/>
            </a:pPr>
            <a:r>
              <a:rPr lang="en-US">
                <a:latin typeface="Cambria"/>
                <a:ea typeface="Cambria"/>
                <a:cs typeface="Cambria"/>
                <a:sym typeface="Cambria"/>
              </a:rPr>
              <a:t>&lt;/HTML&gt;</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23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Tags</a:t>
            </a:r>
            <a:br>
              <a:rPr lang="en-US"/>
            </a:br>
            <a:endParaRPr/>
          </a:p>
        </p:txBody>
      </p:sp>
      <p:sp>
        <p:nvSpPr>
          <p:cNvPr id="2819" name="Google Shape;2819;p233"/>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JavaServer Pages Standard Tag Library (JSTL) is a collection of useful JSP tags which encapsulates core functionality common to many JSP applications.</a:t>
            </a:r>
            <a:endParaRPr/>
          </a:p>
          <a:p>
            <a:pPr indent="-384008" lvl="0" marL="512011" rtl="0" algn="l">
              <a:lnSpc>
                <a:spcPct val="100000"/>
              </a:lnSpc>
              <a:spcBef>
                <a:spcPts val="300"/>
              </a:spcBef>
              <a:spcAft>
                <a:spcPts val="0"/>
              </a:spcAft>
              <a:buClr>
                <a:srgbClr val="0C0C0C"/>
              </a:buClr>
              <a:buSzPts val="2000"/>
              <a:buFont typeface="Arial"/>
              <a:buChar char="•"/>
            </a:pPr>
            <a:r>
              <a:rPr lang="en-US"/>
              <a:t>The JSTL tags can be classified, according to their functions, into following JSTL tag library groups that can be used when creating a JSP page:</a:t>
            </a:r>
            <a:endParaRPr/>
          </a:p>
          <a:p>
            <a:pPr indent="-384008" lvl="2" marL="1024022" rtl="0" algn="l">
              <a:lnSpc>
                <a:spcPct val="100000"/>
              </a:lnSpc>
              <a:spcBef>
                <a:spcPts val="30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Core Tags</a:t>
            </a:r>
            <a:endParaRPr/>
          </a:p>
          <a:p>
            <a:pPr indent="-384008" lvl="2" marL="1024022" rtl="0" algn="l">
              <a:lnSpc>
                <a:spcPct val="100000"/>
              </a:lnSpc>
              <a:spcBef>
                <a:spcPts val="30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Formatting tags</a:t>
            </a:r>
            <a:endParaRPr/>
          </a:p>
          <a:p>
            <a:pPr indent="-384008" lvl="2" marL="1024022" rtl="0" algn="l">
              <a:lnSpc>
                <a:spcPct val="100000"/>
              </a:lnSpc>
              <a:spcBef>
                <a:spcPts val="30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SQL tags</a:t>
            </a:r>
            <a:endParaRPr/>
          </a:p>
          <a:p>
            <a:pPr indent="-384008" lvl="2" marL="1024022" rtl="0" algn="l">
              <a:lnSpc>
                <a:spcPct val="100000"/>
              </a:lnSpc>
              <a:spcBef>
                <a:spcPts val="30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XML tags</a:t>
            </a:r>
            <a:endParaRPr/>
          </a:p>
          <a:p>
            <a:pPr indent="-384008" lvl="2" marL="1024022" rtl="0" algn="l">
              <a:lnSpc>
                <a:spcPct val="100000"/>
              </a:lnSpc>
              <a:spcBef>
                <a:spcPts val="30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JSTL Functions</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23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Tags</a:t>
            </a:r>
            <a:br>
              <a:rPr lang="en-US"/>
            </a:br>
            <a:endParaRPr/>
          </a:p>
        </p:txBody>
      </p:sp>
      <p:sp>
        <p:nvSpPr>
          <p:cNvPr id="2826" name="Google Shape;2826;p234"/>
          <p:cNvSpPr txBox="1"/>
          <p:nvPr>
            <p:ph idx="1" type="body"/>
          </p:nvPr>
        </p:nvSpPr>
        <p:spPr>
          <a:xfrm>
            <a:off x="311700" y="1536634"/>
            <a:ext cx="8520600" cy="4555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00"/>
              </a:spcBef>
              <a:spcAft>
                <a:spcPts val="0"/>
              </a:spcAft>
              <a:buClr>
                <a:srgbClr val="0C0C0C"/>
              </a:buClr>
              <a:buSzPts val="1800"/>
              <a:buNone/>
            </a:pPr>
            <a:r>
              <a:rPr lang="en-US">
                <a:latin typeface="Cambria"/>
                <a:ea typeface="Cambria"/>
                <a:cs typeface="Cambria"/>
                <a:sym typeface="Cambria"/>
              </a:rPr>
              <a:t>To use any of the libraries, you must include a &lt;taglib&gt; directive at the top of each JSP that uses the library.</a:t>
            </a:r>
            <a:endParaRPr/>
          </a:p>
          <a:p>
            <a:pPr indent="-384008" lvl="0" marL="512011" rtl="0" algn="l">
              <a:lnSpc>
                <a:spcPct val="100000"/>
              </a:lnSpc>
              <a:spcBef>
                <a:spcPts val="300"/>
              </a:spcBef>
              <a:spcAft>
                <a:spcPts val="0"/>
              </a:spcAft>
              <a:buClr>
                <a:srgbClr val="0C0C0C"/>
              </a:buClr>
              <a:buSzPts val="1800"/>
              <a:buNone/>
            </a:pPr>
            <a:r>
              <a:rPr b="1" lang="en-US">
                <a:latin typeface="Cambria"/>
                <a:ea typeface="Cambria"/>
                <a:cs typeface="Cambria"/>
                <a:sym typeface="Cambria"/>
              </a:rPr>
              <a:t>Core Tags</a:t>
            </a:r>
            <a:r>
              <a:rPr lang="en-US">
                <a:latin typeface="Cambria"/>
                <a:ea typeface="Cambria"/>
                <a:cs typeface="Cambria"/>
                <a:sym typeface="Cambria"/>
              </a:rPr>
              <a:t>:</a:t>
            </a:r>
            <a:endParaRPr/>
          </a:p>
          <a:p>
            <a:pPr indent="0" lvl="0" marL="0" rtl="0" algn="l">
              <a:lnSpc>
                <a:spcPct val="100000"/>
              </a:lnSpc>
              <a:spcBef>
                <a:spcPts val="300"/>
              </a:spcBef>
              <a:spcAft>
                <a:spcPts val="0"/>
              </a:spcAft>
              <a:buClr>
                <a:srgbClr val="856BA6"/>
              </a:buClr>
              <a:buSzPts val="1800"/>
              <a:buNone/>
            </a:pPr>
            <a:r>
              <a:rPr lang="en-US">
                <a:latin typeface="Cambria"/>
                <a:ea typeface="Cambria"/>
                <a:cs typeface="Cambria"/>
                <a:sym typeface="Cambria"/>
              </a:rPr>
              <a:t>The core group of tags are the most frequently used JSTL tags. Following is the syntax to include JSTL Core library in your JSP:</a:t>
            </a:r>
            <a:endParaRPr/>
          </a:p>
          <a:p>
            <a:pPr indent="-384008" lvl="0" marL="512011" rtl="0" algn="l">
              <a:lnSpc>
                <a:spcPct val="100000"/>
              </a:lnSpc>
              <a:spcBef>
                <a:spcPts val="300"/>
              </a:spcBef>
              <a:spcAft>
                <a:spcPts val="0"/>
              </a:spcAft>
              <a:buClr>
                <a:srgbClr val="0C0C0C"/>
              </a:buClr>
              <a:buSzPts val="1800"/>
              <a:buNone/>
            </a:pPr>
            <a:r>
              <a:rPr lang="en-US">
                <a:latin typeface="Cambria"/>
                <a:ea typeface="Cambria"/>
                <a:cs typeface="Cambria"/>
                <a:sym typeface="Cambria"/>
              </a:rPr>
              <a:t>&lt;%@ taglib prefix="c" uri="http://java.sun.com/jsp/jstl/core" %&gt;</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23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Formatting Tags</a:t>
            </a:r>
            <a:br>
              <a:rPr lang="en-US"/>
            </a:br>
            <a:endParaRPr/>
          </a:p>
        </p:txBody>
      </p:sp>
      <p:sp>
        <p:nvSpPr>
          <p:cNvPr id="2833" name="Google Shape;2833;p235"/>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856BA6"/>
              </a:buClr>
              <a:buSzPts val="1360"/>
              <a:buNone/>
            </a:pPr>
            <a:r>
              <a:rPr lang="en-US">
                <a:latin typeface="Cambria"/>
                <a:ea typeface="Cambria"/>
                <a:cs typeface="Cambria"/>
                <a:sym typeface="Cambria"/>
              </a:rPr>
              <a:t>The JSTL formatting tags are used to format and display text, the date, the time, and numbers for internationalized Web sites. Following is the syntax to include Formatting library in your JSP:</a:t>
            </a:r>
            <a:endParaRPr/>
          </a:p>
          <a:p>
            <a:pPr indent="0" lvl="0" marL="0" rtl="0" algn="l">
              <a:lnSpc>
                <a:spcPct val="100000"/>
              </a:lnSpc>
              <a:spcBef>
                <a:spcPts val="300"/>
              </a:spcBef>
              <a:spcAft>
                <a:spcPts val="0"/>
              </a:spcAft>
              <a:buClr>
                <a:srgbClr val="856BA6"/>
              </a:buClr>
              <a:buSzPts val="1360"/>
              <a:buNone/>
            </a:pPr>
            <a:r>
              <a:rPr lang="en-US">
                <a:latin typeface="Cambria"/>
                <a:ea typeface="Cambria"/>
                <a:cs typeface="Cambria"/>
                <a:sym typeface="Cambria"/>
              </a:rPr>
              <a:t>&lt;%@ taglib prefix="fmt" uri="http://java.sun.com/jsp/jstl/fmt" %&gt;</a:t>
            </a:r>
            <a:endParaRPr/>
          </a:p>
          <a:p>
            <a:pPr indent="-269708" lvl="0" marL="512011" rtl="0" algn="l">
              <a:lnSpc>
                <a:spcPct val="100000"/>
              </a:lnSpc>
              <a:spcBef>
                <a:spcPts val="300"/>
              </a:spcBef>
              <a:spcAft>
                <a:spcPts val="0"/>
              </a:spcAft>
              <a:buClr>
                <a:srgbClr val="856BA6"/>
              </a:buClr>
              <a:buSzPts val="1800"/>
              <a:buFont typeface="Arial"/>
              <a:buNone/>
            </a:pPr>
            <a:r>
              <a:t/>
            </a:r>
            <a:endParaRPr>
              <a:latin typeface="Cambria"/>
              <a:ea typeface="Cambria"/>
              <a:cs typeface="Cambria"/>
              <a:sym typeface="Cambria"/>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23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SQL Tags</a:t>
            </a:r>
            <a:br>
              <a:rPr lang="en-US"/>
            </a:br>
            <a:endParaRPr/>
          </a:p>
        </p:txBody>
      </p:sp>
      <p:sp>
        <p:nvSpPr>
          <p:cNvPr id="2840" name="Google Shape;2840;p236"/>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JSTL SQL tag library provides tags for interacting with relational databases (RDBMSs) such as Oracle, mySQL, or Microsoft SQL Server.</a:t>
            </a:r>
            <a:endParaRPr/>
          </a:p>
          <a:p>
            <a:pPr indent="-384008" lvl="0" marL="512011" rtl="0" algn="l">
              <a:lnSpc>
                <a:spcPct val="100000"/>
              </a:lnSpc>
              <a:spcBef>
                <a:spcPts val="300"/>
              </a:spcBef>
              <a:spcAft>
                <a:spcPts val="0"/>
              </a:spcAft>
              <a:buClr>
                <a:srgbClr val="0C0C0C"/>
              </a:buClr>
              <a:buSzPts val="2000"/>
              <a:buFont typeface="Arial"/>
              <a:buChar char="•"/>
            </a:pPr>
            <a:r>
              <a:rPr lang="en-US"/>
              <a:t>Following is the syntax to include JSTL SQL library in your JSP:                                                </a:t>
            </a:r>
            <a:r>
              <a:rPr lang="en-US">
                <a:latin typeface="Cambria"/>
                <a:ea typeface="Cambria"/>
                <a:cs typeface="Cambria"/>
                <a:sym typeface="Cambria"/>
              </a:rPr>
              <a:t>&lt;%@ taglib prefix="sql" uri="http://java.sun.com/jsp/jstl/sql" %&gt;</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a:p>
            <a:pPr indent="-384008" lvl="0" marL="512011" rtl="0" algn="l">
              <a:lnSpc>
                <a:spcPct val="100000"/>
              </a:lnSpc>
              <a:spcBef>
                <a:spcPts val="75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23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XML Tags</a:t>
            </a:r>
            <a:br>
              <a:rPr lang="en-US"/>
            </a:br>
            <a:endParaRPr/>
          </a:p>
        </p:txBody>
      </p:sp>
      <p:sp>
        <p:nvSpPr>
          <p:cNvPr id="2847" name="Google Shape;2847;p237"/>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JSTL XML tags provide a JSP-centric way of creating and manipulating XML documents. Following is the syntax to include JSTL XML library in your JSP.</a:t>
            </a:r>
            <a:endParaRPr/>
          </a:p>
          <a:p>
            <a:pPr indent="-384008" lvl="0" marL="512011" rtl="0" algn="l">
              <a:lnSpc>
                <a:spcPct val="100000"/>
              </a:lnSpc>
              <a:spcBef>
                <a:spcPts val="300"/>
              </a:spcBef>
              <a:spcAft>
                <a:spcPts val="0"/>
              </a:spcAft>
              <a:buClr>
                <a:srgbClr val="0C0C0C"/>
              </a:buClr>
              <a:buSzPts val="2000"/>
              <a:buFont typeface="Arial"/>
              <a:buChar char="•"/>
            </a:pPr>
            <a:r>
              <a:rPr lang="en-US"/>
              <a:t>The JSTL XML tag library has custom tags for interacting with XML data. This includes parsing XML, transforming XML data, and flow control based on XPath expressions.</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       &lt;%@ taglib prefix="x" uri="http://java.sun.com/jsp/jstl/xml" %&gt;</a:t>
            </a:r>
            <a:endParaRPr/>
          </a:p>
          <a:p>
            <a:pPr indent="-384008" lvl="0" marL="512011" rtl="0" algn="l">
              <a:lnSpc>
                <a:spcPct val="100000"/>
              </a:lnSpc>
              <a:spcBef>
                <a:spcPts val="300"/>
              </a:spcBef>
              <a:spcAft>
                <a:spcPts val="0"/>
              </a:spcAft>
              <a:buClr>
                <a:srgbClr val="0C0C0C"/>
              </a:buClr>
              <a:buSzPts val="1800"/>
              <a:buNone/>
            </a:pPr>
            <a:r>
              <a:t/>
            </a:r>
            <a:endParaRPr sz="1050">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1800"/>
              <a:buNone/>
            </a:pPr>
            <a:r>
              <a:t/>
            </a:r>
            <a:endParaRPr sz="1050">
              <a:latin typeface="Cambria"/>
              <a:ea typeface="Cambria"/>
              <a:cs typeface="Cambria"/>
              <a:sym typeface="Cambria"/>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23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JSTL Functions</a:t>
            </a:r>
            <a:br>
              <a:rPr lang="en-US"/>
            </a:br>
            <a:endParaRPr/>
          </a:p>
        </p:txBody>
      </p:sp>
      <p:sp>
        <p:nvSpPr>
          <p:cNvPr id="2854" name="Google Shape;2854;p238"/>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JSTL includes a number of standard functions, most of which are common string manipulation functions. Following is the syntax to include JSTL Functions library in your JSP:</a:t>
            </a:r>
            <a:endParaRPr/>
          </a:p>
          <a:p>
            <a:pPr indent="0" lvl="0" marL="0" rtl="0" algn="l">
              <a:lnSpc>
                <a:spcPct val="100000"/>
              </a:lnSpc>
              <a:spcBef>
                <a:spcPts val="300"/>
              </a:spcBef>
              <a:spcAft>
                <a:spcPts val="0"/>
              </a:spcAft>
              <a:buClr>
                <a:srgbClr val="2DA2BF"/>
              </a:buClr>
              <a:buSzPts val="1360"/>
              <a:buNone/>
            </a:pPr>
            <a:r>
              <a:rPr lang="en-US">
                <a:latin typeface="Cambria"/>
                <a:ea typeface="Cambria"/>
                <a:cs typeface="Cambria"/>
                <a:sym typeface="Cambria"/>
              </a:rPr>
              <a:t>&lt;%@ taglib prefix="fn" uri="http://java.sun.com/jsp/jstl/functions" %&gt;</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23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Implicit Objects</a:t>
            </a:r>
            <a:br>
              <a:rPr lang="en-US"/>
            </a:br>
            <a:endParaRPr/>
          </a:p>
        </p:txBody>
      </p:sp>
      <p:sp>
        <p:nvSpPr>
          <p:cNvPr id="2861" name="Google Shape;2861;p239"/>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JSP Implicit Objects are the Java objects that the JSP Container makes available to developers in each page and developer can call them directly without being explicitly declared. </a:t>
            </a:r>
            <a:endParaRPr/>
          </a:p>
          <a:p>
            <a:pPr indent="-384008" lvl="0" marL="512011" rtl="0" algn="l">
              <a:lnSpc>
                <a:spcPct val="100000"/>
              </a:lnSpc>
              <a:spcBef>
                <a:spcPts val="300"/>
              </a:spcBef>
              <a:spcAft>
                <a:spcPts val="0"/>
              </a:spcAft>
              <a:buClr>
                <a:srgbClr val="0C0C0C"/>
              </a:buClr>
              <a:buSzPts val="2000"/>
              <a:buFont typeface="Arial"/>
              <a:buChar char="•"/>
            </a:pPr>
            <a:r>
              <a:rPr lang="en-US"/>
              <a:t>JSP Implicit Objects are also called pre-defined variables.</a:t>
            </a:r>
            <a:endParaRPr/>
          </a:p>
          <a:p>
            <a:pPr indent="-257008" lvl="0" marL="512011" rtl="0" algn="l">
              <a:lnSpc>
                <a:spcPct val="100000"/>
              </a:lnSpc>
              <a:spcBef>
                <a:spcPts val="300"/>
              </a:spcBef>
              <a:spcAft>
                <a:spcPts val="0"/>
              </a:spcAft>
              <a:buClr>
                <a:srgbClr val="0C0C0C"/>
              </a:buClr>
              <a:buSzPts val="2000"/>
              <a:buFont typeface="Arial"/>
              <a:buNone/>
            </a:pPr>
            <a:r>
              <a:t/>
            </a:r>
            <a:endParaRPr/>
          </a:p>
          <a:p>
            <a:pPr indent="-257008" lvl="0" marL="512011" rtl="0" algn="l">
              <a:lnSpc>
                <a:spcPct val="100000"/>
              </a:lnSpc>
              <a:spcBef>
                <a:spcPts val="300"/>
              </a:spcBef>
              <a:spcAft>
                <a:spcPts val="0"/>
              </a:spcAft>
              <a:buClr>
                <a:srgbClr val="0C0C0C"/>
              </a:buClr>
              <a:buSzPts val="2000"/>
              <a:buFont typeface="Arial"/>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24"/>
          <p:cNvSpPr txBox="1"/>
          <p:nvPr>
            <p:ph idx="1" type="body"/>
          </p:nvPr>
        </p:nvSpPr>
        <p:spPr>
          <a:xfrm>
            <a:off x="0" y="1104900"/>
            <a:ext cx="9144000" cy="571499"/>
          </a:xfrm>
          <a:prstGeom prst="rect">
            <a:avLst/>
          </a:prstGeom>
          <a:solidFill>
            <a:srgbClr val="19705D"/>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000"/>
              <a:buNone/>
            </a:pPr>
            <a:r>
              <a:rPr lang="en-US" sz="2000">
                <a:solidFill>
                  <a:schemeClr val="lt1"/>
                </a:solidFill>
              </a:rPr>
              <a:t>A class describes what an object knows and what  object does.</a:t>
            </a:r>
            <a:endParaRPr/>
          </a:p>
          <a:p>
            <a:pPr indent="0" lvl="0" marL="0" rtl="0" algn="ctr">
              <a:lnSpc>
                <a:spcPct val="100000"/>
              </a:lnSpc>
              <a:spcBef>
                <a:spcPts val="400"/>
              </a:spcBef>
              <a:spcAft>
                <a:spcPts val="0"/>
              </a:spcAft>
              <a:buClr>
                <a:schemeClr val="dk1"/>
              </a:buClr>
              <a:buSzPts val="2000"/>
              <a:buNone/>
            </a:pPr>
            <a:r>
              <a:rPr lang="en-US" sz="2000"/>
              <a:t>  </a:t>
            </a:r>
            <a:endParaRPr/>
          </a:p>
          <a:p>
            <a:pPr indent="0" lvl="0" marL="0" rtl="0" algn="l">
              <a:lnSpc>
                <a:spcPct val="100000"/>
              </a:lnSpc>
              <a:spcBef>
                <a:spcPts val="320"/>
              </a:spcBef>
              <a:spcAft>
                <a:spcPts val="0"/>
              </a:spcAft>
              <a:buClr>
                <a:schemeClr val="dk1"/>
              </a:buClr>
              <a:buSzPts val="1600"/>
              <a:buNone/>
            </a:pPr>
            <a:r>
              <a:rPr lang="en-US" sz="1600"/>
              <a:t>        </a:t>
            </a:r>
            <a:endParaRPr/>
          </a:p>
          <a:p>
            <a:pPr indent="0" lvl="0" marL="0" rtl="0" algn="l">
              <a:lnSpc>
                <a:spcPct val="100000"/>
              </a:lnSpc>
              <a:spcBef>
                <a:spcPts val="320"/>
              </a:spcBef>
              <a:spcAft>
                <a:spcPts val="0"/>
              </a:spcAft>
              <a:buClr>
                <a:schemeClr val="dk1"/>
              </a:buClr>
              <a:buSzPts val="1600"/>
              <a:buNone/>
            </a:pPr>
            <a:r>
              <a:rPr lang="en-US" sz="1600"/>
              <a:t>            </a:t>
            </a:r>
            <a:endParaRPr/>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rPr lang="en-US" sz="1600"/>
              <a:t>                                 </a:t>
            </a:r>
            <a:endParaRPr/>
          </a:p>
          <a:p>
            <a:pPr indent="0" lvl="0" marL="0" rtl="0" algn="l">
              <a:lnSpc>
                <a:spcPct val="100000"/>
              </a:lnSpc>
              <a:spcBef>
                <a:spcPts val="320"/>
              </a:spcBef>
              <a:spcAft>
                <a:spcPts val="0"/>
              </a:spcAft>
              <a:buClr>
                <a:schemeClr val="dk1"/>
              </a:buClr>
              <a:buSzPts val="1600"/>
              <a:buNone/>
            </a:pPr>
            <a:r>
              <a:rPr lang="en-US" sz="1600"/>
              <a:t>                                </a:t>
            </a:r>
            <a:endParaRPr/>
          </a:p>
          <a:p>
            <a:pPr indent="0" lvl="0" marL="0" rtl="0" algn="l">
              <a:lnSpc>
                <a:spcPct val="100000"/>
              </a:lnSpc>
              <a:spcBef>
                <a:spcPts val="320"/>
              </a:spcBef>
              <a:spcAft>
                <a:spcPts val="0"/>
              </a:spcAft>
              <a:buClr>
                <a:schemeClr val="dk1"/>
              </a:buClr>
              <a:buSzPts val="1600"/>
              <a:buNone/>
            </a:pPr>
            <a:r>
              <a:rPr lang="en-US" sz="1600"/>
              <a:t>                                                              </a:t>
            </a:r>
            <a:endParaRPr sz="1600"/>
          </a:p>
          <a:p>
            <a:pPr indent="0" lvl="0" marL="0" rtl="0" algn="l">
              <a:lnSpc>
                <a:spcPct val="100000"/>
              </a:lnSpc>
              <a:spcBef>
                <a:spcPts val="320"/>
              </a:spcBef>
              <a:spcAft>
                <a:spcPts val="0"/>
              </a:spcAft>
              <a:buClr>
                <a:schemeClr val="dk1"/>
              </a:buClr>
              <a:buSzPts val="1600"/>
              <a:buNone/>
            </a:pPr>
            <a:r>
              <a:rPr lang="en-US" sz="1600"/>
              <a:t>                                                  </a:t>
            </a:r>
            <a:endParaRPr/>
          </a:p>
          <a:p>
            <a:pPr indent="0" lvl="0" marL="0" rtl="0" algn="l">
              <a:lnSpc>
                <a:spcPct val="100000"/>
              </a:lnSpc>
              <a:spcBef>
                <a:spcPts val="320"/>
              </a:spcBef>
              <a:spcAft>
                <a:spcPts val="0"/>
              </a:spcAft>
              <a:buClr>
                <a:schemeClr val="dk1"/>
              </a:buClr>
              <a:buSzPts val="1600"/>
              <a:buNone/>
            </a:pPr>
            <a:r>
              <a:rPr lang="en-US" sz="1600"/>
              <a:t>                                                   </a:t>
            </a:r>
            <a:endParaRPr/>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rPr lang="en-US" sz="1600"/>
              <a:t>               </a:t>
            </a:r>
            <a:endParaRPr/>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rPr lang="en-US" sz="1600"/>
              <a:t>                                                 </a:t>
            </a:r>
            <a:endParaRPr/>
          </a:p>
          <a:p>
            <a:pPr indent="0" lvl="0" marL="0" rtl="0" algn="l">
              <a:lnSpc>
                <a:spcPct val="100000"/>
              </a:lnSpc>
              <a:spcBef>
                <a:spcPts val="320"/>
              </a:spcBef>
              <a:spcAft>
                <a:spcPts val="0"/>
              </a:spcAft>
              <a:buClr>
                <a:schemeClr val="dk1"/>
              </a:buClr>
              <a:buSzPts val="1600"/>
              <a:buNone/>
            </a:pPr>
            <a:r>
              <a:rPr lang="en-US" sz="1600"/>
              <a:t>                                               		</a:t>
            </a:r>
            <a:endParaRPr/>
          </a:p>
          <a:p>
            <a:pPr indent="-239713" lvl="0" marL="341313"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rPr lang="en-US" sz="1600"/>
              <a:t>		</a:t>
            </a:r>
            <a:endParaRPr/>
          </a:p>
        </p:txBody>
      </p:sp>
      <p:graphicFrame>
        <p:nvGraphicFramePr>
          <p:cNvPr id="566" name="Google Shape;566;p24"/>
          <p:cNvGraphicFramePr/>
          <p:nvPr/>
        </p:nvGraphicFramePr>
        <p:xfrm>
          <a:off x="3200400" y="2209800"/>
          <a:ext cx="3000000" cy="3000000"/>
        </p:xfrm>
        <a:graphic>
          <a:graphicData uri="http://schemas.openxmlformats.org/drawingml/2006/table">
            <a:tbl>
              <a:tblPr bandRow="1" firstRow="1">
                <a:noFill/>
                <a:tableStyleId>{51AFCA47-97BF-415F-9A81-580BE64B8FFD}</a:tableStyleId>
              </a:tblPr>
              <a:tblGrid>
                <a:gridCol w="2667000"/>
              </a:tblGrid>
              <a:tr h="6143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                  Song</a:t>
                      </a:r>
                      <a:endParaRPr sz="1800" u="none" cap="none" strike="noStrike">
                        <a:solidFill>
                          <a:schemeClr val="dk1"/>
                        </a:solidFill>
                        <a:latin typeface="Cambria"/>
                        <a:ea typeface="Cambria"/>
                        <a:cs typeface="Cambria"/>
                        <a:sym typeface="Cambria"/>
                      </a:endParaRPr>
                    </a:p>
                  </a:txBody>
                  <a:tcPr marT="45725" marB="45725" marR="91450" marL="91450"/>
                </a:tc>
              </a:tr>
              <a:tr h="1303425">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Title</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Artist</a:t>
                      </a:r>
                      <a:endParaRPr sz="1400" u="none" cap="none" strike="noStrike"/>
                    </a:p>
                  </a:txBody>
                  <a:tcPr marT="45725" marB="45725" marR="91450" marL="91450"/>
                </a:tc>
              </a:tr>
              <a:tr h="12064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setTitle()</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setArtist()</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Play()</a:t>
                      </a:r>
                      <a:endParaRPr sz="1400" u="none" cap="none" strike="noStrike"/>
                    </a:p>
                  </a:txBody>
                  <a:tcPr marT="45725" marB="45725" marR="91450" marL="91450" anchor="ctr"/>
                </a:tc>
              </a:tr>
            </a:tbl>
          </a:graphicData>
        </a:graphic>
      </p:graphicFrame>
      <p:sp>
        <p:nvSpPr>
          <p:cNvPr id="567" name="Google Shape;567;p24"/>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Objects</a:t>
            </a:r>
            <a:endParaRPr b="0" i="0" sz="1400" u="none" cap="none" strike="noStrike">
              <a:solidFill>
                <a:srgbClr val="000000"/>
              </a:solidFill>
              <a:latin typeface="Arial"/>
              <a:ea typeface="Arial"/>
              <a:cs typeface="Arial"/>
              <a:sym typeface="Arial"/>
            </a:endParaRPr>
          </a:p>
        </p:txBody>
      </p:sp>
      <p:sp>
        <p:nvSpPr>
          <p:cNvPr id="568" name="Google Shape;568;p24"/>
          <p:cNvSpPr/>
          <p:nvPr/>
        </p:nvSpPr>
        <p:spPr>
          <a:xfrm>
            <a:off x="990600" y="3124200"/>
            <a:ext cx="1982530" cy="646331"/>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Instance Variables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(State) </a:t>
            </a:r>
            <a:endParaRPr b="0" i="0" sz="1800" u="none" cap="none" strike="noStrike">
              <a:solidFill>
                <a:schemeClr val="dk1"/>
              </a:solidFill>
              <a:latin typeface="Cambria"/>
              <a:ea typeface="Cambria"/>
              <a:cs typeface="Cambria"/>
              <a:sym typeface="Cambria"/>
            </a:endParaRPr>
          </a:p>
        </p:txBody>
      </p:sp>
      <p:sp>
        <p:nvSpPr>
          <p:cNvPr id="569" name="Google Shape;569;p24"/>
          <p:cNvSpPr/>
          <p:nvPr/>
        </p:nvSpPr>
        <p:spPr>
          <a:xfrm>
            <a:off x="989270" y="4389120"/>
            <a:ext cx="1982530" cy="64008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Methods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(Behavior) </a:t>
            </a:r>
            <a:endParaRPr b="0" i="0" sz="1800" u="none" cap="none" strike="noStrike">
              <a:solidFill>
                <a:schemeClr val="dk1"/>
              </a:solidFill>
              <a:latin typeface="Cambria"/>
              <a:ea typeface="Cambria"/>
              <a:cs typeface="Cambria"/>
              <a:sym typeface="Cambria"/>
            </a:endParaRPr>
          </a:p>
        </p:txBody>
      </p:sp>
      <p:sp>
        <p:nvSpPr>
          <p:cNvPr id="570" name="Google Shape;570;p24"/>
          <p:cNvSpPr/>
          <p:nvPr/>
        </p:nvSpPr>
        <p:spPr>
          <a:xfrm>
            <a:off x="6338333" y="3200400"/>
            <a:ext cx="856453"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Knows</a:t>
            </a:r>
            <a:endParaRPr b="0" i="0" sz="1800" u="none" cap="none" strike="noStrike">
              <a:solidFill>
                <a:schemeClr val="dk1"/>
              </a:solidFill>
              <a:latin typeface="Cambria"/>
              <a:ea typeface="Cambria"/>
              <a:cs typeface="Cambria"/>
              <a:sym typeface="Cambria"/>
            </a:endParaRPr>
          </a:p>
        </p:txBody>
      </p:sp>
      <p:sp>
        <p:nvSpPr>
          <p:cNvPr id="571" name="Google Shape;571;p24"/>
          <p:cNvSpPr/>
          <p:nvPr/>
        </p:nvSpPr>
        <p:spPr>
          <a:xfrm>
            <a:off x="6461852" y="4419600"/>
            <a:ext cx="670375"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Does</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sp>
        <p:nvSpPr>
          <p:cNvPr id="2867" name="Google Shape;2867;p24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Exception</a:t>
            </a:r>
            <a:br>
              <a:rPr lang="en-US"/>
            </a:br>
            <a:endParaRPr/>
          </a:p>
        </p:txBody>
      </p:sp>
      <p:sp>
        <p:nvSpPr>
          <p:cNvPr id="2868" name="Google Shape;2868;p240"/>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1800"/>
              <a:buNone/>
            </a:pPr>
            <a:r>
              <a:rPr b="1" lang="en-US">
                <a:latin typeface="Cambria"/>
                <a:ea typeface="Cambria"/>
                <a:cs typeface="Cambria"/>
                <a:sym typeface="Cambria"/>
              </a:rPr>
              <a:t>Exception Implicit Object</a:t>
            </a:r>
            <a:endParaRPr/>
          </a:p>
          <a:p>
            <a:pPr indent="-384008" lvl="0" marL="512011" rtl="0" algn="l">
              <a:lnSpc>
                <a:spcPct val="100000"/>
              </a:lnSpc>
              <a:spcBef>
                <a:spcPts val="300"/>
              </a:spcBef>
              <a:spcAft>
                <a:spcPts val="0"/>
              </a:spcAft>
              <a:buClr>
                <a:srgbClr val="0C0C0C"/>
              </a:buClr>
              <a:buSzPts val="2000"/>
              <a:buFont typeface="Arial"/>
              <a:buChar char="•"/>
            </a:pPr>
            <a:r>
              <a:rPr lang="en-US"/>
              <a:t>In JSP, exception is an implicit object of type java.lang.Throwable class. This object can be used to print the exception. But it can only be used in error pages.</a:t>
            </a:r>
            <a:endParaRPr/>
          </a:p>
          <a:p>
            <a:pPr indent="-257008" lvl="0" marL="512011" rtl="0" algn="l">
              <a:lnSpc>
                <a:spcPct val="100000"/>
              </a:lnSpc>
              <a:spcBef>
                <a:spcPts val="300"/>
              </a:spcBef>
              <a:spcAft>
                <a:spcPts val="0"/>
              </a:spcAft>
              <a:buClr>
                <a:srgbClr val="0C0C0C"/>
              </a:buClr>
              <a:buSzPts val="2000"/>
              <a:buFont typeface="Arial"/>
              <a:buNone/>
            </a:pPr>
            <a:r>
              <a:t/>
            </a:r>
            <a:endParaRPr/>
          </a:p>
          <a:p>
            <a:pPr indent="-384008" lvl="0" marL="512011" rtl="0" algn="l">
              <a:lnSpc>
                <a:spcPct val="100000"/>
              </a:lnSpc>
              <a:spcBef>
                <a:spcPts val="300"/>
              </a:spcBef>
              <a:spcAft>
                <a:spcPts val="0"/>
              </a:spcAft>
              <a:buClr>
                <a:srgbClr val="0C0C0C"/>
              </a:buClr>
              <a:buSzPts val="2000"/>
              <a:buFont typeface="Arial"/>
              <a:buChar char="•"/>
            </a:pPr>
            <a:r>
              <a:rPr lang="en-US"/>
              <a:t> Let's see a simple example: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24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JSP Exception</a:t>
            </a:r>
            <a:br>
              <a:rPr lang="en-US"/>
            </a:br>
            <a:endParaRPr/>
          </a:p>
        </p:txBody>
      </p:sp>
      <p:sp>
        <p:nvSpPr>
          <p:cNvPr id="2875" name="Google Shape;2875;p241"/>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latin typeface="Cambria"/>
                <a:ea typeface="Cambria"/>
                <a:cs typeface="Cambria"/>
                <a:sym typeface="Cambria"/>
              </a:rPr>
              <a:t>The exception is normally an object that is thrown at runtime. Exception Handling is the process to handle the runtime errors. There may occur exception any time in your web application. So handling exceptions is a safer side for the web developer. In JSP, there are two ways to perform exception handling:</a:t>
            </a:r>
            <a:endParaRPr/>
          </a:p>
          <a:p>
            <a:pPr indent="-384008" lvl="0" marL="512011" rtl="0" algn="l">
              <a:lnSpc>
                <a:spcPct val="100000"/>
              </a:lnSpc>
              <a:spcBef>
                <a:spcPts val="300"/>
              </a:spcBef>
              <a:spcAft>
                <a:spcPts val="0"/>
              </a:spcAft>
              <a:buClr>
                <a:srgbClr val="0C0C0C"/>
              </a:buClr>
              <a:buSzPts val="2000"/>
              <a:buFont typeface="Arial"/>
              <a:buChar char="•"/>
            </a:pPr>
            <a:r>
              <a:rPr lang="en-US">
                <a:latin typeface="Cambria"/>
                <a:ea typeface="Cambria"/>
                <a:cs typeface="Cambria"/>
                <a:sym typeface="Cambria"/>
              </a:rPr>
              <a:t>By </a:t>
            </a:r>
            <a:r>
              <a:rPr b="1" lang="en-US">
                <a:latin typeface="Cambria"/>
                <a:ea typeface="Cambria"/>
                <a:cs typeface="Cambria"/>
                <a:sym typeface="Cambria"/>
              </a:rPr>
              <a:t>errorPage</a:t>
            </a:r>
            <a:r>
              <a:rPr lang="en-US">
                <a:latin typeface="Cambria"/>
                <a:ea typeface="Cambria"/>
                <a:cs typeface="Cambria"/>
                <a:sym typeface="Cambria"/>
              </a:rPr>
              <a:t> and </a:t>
            </a:r>
            <a:r>
              <a:rPr b="1" lang="en-US">
                <a:latin typeface="Cambria"/>
                <a:ea typeface="Cambria"/>
                <a:cs typeface="Cambria"/>
                <a:sym typeface="Cambria"/>
              </a:rPr>
              <a:t>isErrorPage</a:t>
            </a:r>
            <a:r>
              <a:rPr lang="en-US">
                <a:latin typeface="Cambria"/>
                <a:ea typeface="Cambria"/>
                <a:cs typeface="Cambria"/>
                <a:sym typeface="Cambria"/>
              </a:rPr>
              <a:t> attributes of page directive</a:t>
            </a:r>
            <a:endParaRPr/>
          </a:p>
          <a:p>
            <a:pPr indent="-384008" lvl="0" marL="512011" rtl="0" algn="l">
              <a:lnSpc>
                <a:spcPct val="100000"/>
              </a:lnSpc>
              <a:spcBef>
                <a:spcPts val="300"/>
              </a:spcBef>
              <a:spcAft>
                <a:spcPts val="0"/>
              </a:spcAft>
              <a:buClr>
                <a:srgbClr val="0C0C0C"/>
              </a:buClr>
              <a:buSzPts val="2000"/>
              <a:buFont typeface="Arial"/>
              <a:buChar char="•"/>
            </a:pPr>
            <a:r>
              <a:rPr lang="en-US">
                <a:latin typeface="Cambria"/>
                <a:ea typeface="Cambria"/>
                <a:cs typeface="Cambria"/>
                <a:sym typeface="Cambria"/>
              </a:rPr>
              <a:t>By </a:t>
            </a:r>
            <a:r>
              <a:rPr b="1" lang="en-US">
                <a:latin typeface="Cambria"/>
                <a:ea typeface="Cambria"/>
                <a:cs typeface="Cambria"/>
                <a:sym typeface="Cambria"/>
              </a:rPr>
              <a:t>&lt;error-page&gt;</a:t>
            </a:r>
            <a:r>
              <a:rPr lang="en-US">
                <a:latin typeface="Cambria"/>
                <a:ea typeface="Cambria"/>
                <a:cs typeface="Cambria"/>
                <a:sym typeface="Cambria"/>
              </a:rPr>
              <a:t> element in web.xml file</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sp>
        <p:nvSpPr>
          <p:cNvPr id="2881" name="Google Shape;2881;p24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Request Object</a:t>
            </a:r>
            <a:endParaRPr/>
          </a:p>
        </p:txBody>
      </p:sp>
      <p:sp>
        <p:nvSpPr>
          <p:cNvPr id="2882" name="Google Shape;2882;p242"/>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request object is an instance of a javax.servlet.http.HttpServletRequest object. Each time a client requests a page the JSP engine creates a new object to represent that request.</a:t>
            </a:r>
            <a:endParaRPr/>
          </a:p>
          <a:p>
            <a:pPr indent="-384008" lvl="0" marL="512011" rtl="0" algn="l">
              <a:lnSpc>
                <a:spcPct val="100000"/>
              </a:lnSpc>
              <a:spcBef>
                <a:spcPts val="300"/>
              </a:spcBef>
              <a:spcAft>
                <a:spcPts val="0"/>
              </a:spcAft>
              <a:buClr>
                <a:srgbClr val="0C0C0C"/>
              </a:buClr>
              <a:buSzPts val="2000"/>
              <a:buFont typeface="Arial"/>
              <a:buChar char="•"/>
            </a:pPr>
            <a:r>
              <a:rPr lang="en-US"/>
              <a:t>The request object provides methods to get HTTP header information including form data, cookies, HTTP methods etc.</a:t>
            </a:r>
            <a:endParaRPr/>
          </a:p>
          <a:p>
            <a:pPr indent="-257008" lvl="0" marL="512011" rtl="0" algn="l">
              <a:lnSpc>
                <a:spcPct val="100000"/>
              </a:lnSpc>
              <a:spcBef>
                <a:spcPts val="300"/>
              </a:spcBef>
              <a:spcAft>
                <a:spcPts val="0"/>
              </a:spcAft>
              <a:buClr>
                <a:srgbClr val="0C0C0C"/>
              </a:buClr>
              <a:buSzPts val="2000"/>
              <a:buFont typeface="Arial"/>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24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Request Object</a:t>
            </a:r>
            <a:endParaRPr/>
          </a:p>
        </p:txBody>
      </p:sp>
      <p:sp>
        <p:nvSpPr>
          <p:cNvPr id="2889" name="Google Shape;2889;p243"/>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response object is an instance of a javax.servlet.http.HttpServletResponse object. Just as the server creates the request object, it also creates an object to represent the response to the client. Through this object the JSP programmer can add new cookies or date stamps, HTTP status codes etc.</a:t>
            </a:r>
            <a:endParaRPr/>
          </a:p>
          <a:p>
            <a:pPr indent="-384008" lvl="0" marL="512011" rtl="0" algn="l">
              <a:lnSpc>
                <a:spcPct val="100000"/>
              </a:lnSpc>
              <a:spcBef>
                <a:spcPts val="300"/>
              </a:spcBef>
              <a:spcAft>
                <a:spcPts val="0"/>
              </a:spcAft>
              <a:buClr>
                <a:srgbClr val="0C0C0C"/>
              </a:buClr>
              <a:buSzPts val="2000"/>
              <a:buFont typeface="Arial"/>
              <a:buChar char="•"/>
            </a:pPr>
            <a:r>
              <a:rPr lang="en-US"/>
              <a:t>Example</a:t>
            </a:r>
            <a:endParaRPr/>
          </a:p>
          <a:p>
            <a:pPr indent="-384008" lvl="0" marL="512011" rtl="0" algn="l">
              <a:lnSpc>
                <a:spcPct val="100000"/>
              </a:lnSpc>
              <a:spcBef>
                <a:spcPts val="300"/>
              </a:spcBef>
              <a:spcAft>
                <a:spcPts val="0"/>
              </a:spcAft>
              <a:buClr>
                <a:srgbClr val="0C0C0C"/>
              </a:buClr>
              <a:buSzPts val="2000"/>
              <a:buFont typeface="Arial"/>
              <a:buChar char="•"/>
            </a:pPr>
            <a:r>
              <a:rPr lang="en-US"/>
              <a:t>response.setIntHeader("Refresh", 5);</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p24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Out Object</a:t>
            </a:r>
            <a:endParaRPr/>
          </a:p>
        </p:txBody>
      </p:sp>
      <p:sp>
        <p:nvSpPr>
          <p:cNvPr id="2896" name="Google Shape;2896;p244"/>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out implicit object is an instance of a javax.servlet.jsp.JspWriter object and is used to send content in a response.</a:t>
            </a:r>
            <a:endParaRPr/>
          </a:p>
          <a:p>
            <a:pPr indent="-384008" lvl="0" marL="512011" rtl="0" algn="l">
              <a:lnSpc>
                <a:spcPct val="100000"/>
              </a:lnSpc>
              <a:spcBef>
                <a:spcPts val="300"/>
              </a:spcBef>
              <a:spcAft>
                <a:spcPts val="0"/>
              </a:spcAft>
              <a:buClr>
                <a:srgbClr val="0C0C0C"/>
              </a:buClr>
              <a:buSzPts val="2000"/>
              <a:buFont typeface="Arial"/>
              <a:buChar char="•"/>
            </a:pPr>
            <a:r>
              <a:rPr lang="en-US"/>
              <a:t>Following are the important methods</a:t>
            </a:r>
            <a:endParaRPr/>
          </a:p>
          <a:p>
            <a:pPr indent="-355563" lvl="1" marL="1024022" rtl="0" algn="l">
              <a:lnSpc>
                <a:spcPct val="100000"/>
              </a:lnSpc>
              <a:spcBef>
                <a:spcPts val="300"/>
              </a:spcBef>
              <a:spcAft>
                <a:spcPts val="0"/>
              </a:spcAft>
              <a:buClr>
                <a:srgbClr val="0C0C0C"/>
              </a:buClr>
              <a:buSzPts val="1800"/>
              <a:buFont typeface="Arial"/>
              <a:buChar char="•"/>
            </a:pPr>
            <a:r>
              <a:rPr b="1" lang="en-US" sz="1800">
                <a:latin typeface="Cambria"/>
                <a:ea typeface="Cambria"/>
                <a:cs typeface="Cambria"/>
                <a:sym typeface="Cambria"/>
              </a:rPr>
              <a:t>out.print(dataType dt)</a:t>
            </a:r>
            <a:r>
              <a:rPr lang="en-US" sz="1800">
                <a:latin typeface="Cambria"/>
                <a:ea typeface="Cambria"/>
                <a:cs typeface="Cambria"/>
                <a:sym typeface="Cambria"/>
              </a:rPr>
              <a:t>Print a data type value</a:t>
            </a:r>
            <a:endParaRPr/>
          </a:p>
          <a:p>
            <a:pPr indent="-355563" lvl="1" marL="1024022" rtl="0" algn="l">
              <a:lnSpc>
                <a:spcPct val="100000"/>
              </a:lnSpc>
              <a:spcBef>
                <a:spcPts val="300"/>
              </a:spcBef>
              <a:spcAft>
                <a:spcPts val="0"/>
              </a:spcAft>
              <a:buClr>
                <a:srgbClr val="0C0C0C"/>
              </a:buClr>
              <a:buSzPts val="1800"/>
              <a:buFont typeface="Arial"/>
              <a:buChar char="•"/>
            </a:pPr>
            <a:r>
              <a:rPr b="1" lang="en-US" sz="1800">
                <a:latin typeface="Cambria"/>
                <a:ea typeface="Cambria"/>
                <a:cs typeface="Cambria"/>
                <a:sym typeface="Cambria"/>
              </a:rPr>
              <a:t>out.println(dataType dt)</a:t>
            </a:r>
            <a:r>
              <a:rPr lang="en-US" sz="1800">
                <a:latin typeface="Cambria"/>
                <a:ea typeface="Cambria"/>
                <a:cs typeface="Cambria"/>
                <a:sym typeface="Cambria"/>
              </a:rPr>
              <a:t>Print a data type value then terminate the line with new line character.</a:t>
            </a:r>
            <a:endParaRPr/>
          </a:p>
          <a:p>
            <a:pPr indent="-355563" lvl="1" marL="1024022" rtl="0" algn="l">
              <a:lnSpc>
                <a:spcPct val="100000"/>
              </a:lnSpc>
              <a:spcBef>
                <a:spcPts val="300"/>
              </a:spcBef>
              <a:spcAft>
                <a:spcPts val="0"/>
              </a:spcAft>
              <a:buClr>
                <a:srgbClr val="0C0C0C"/>
              </a:buClr>
              <a:buSzPts val="1800"/>
              <a:buFont typeface="Arial"/>
              <a:buChar char="•"/>
            </a:pPr>
            <a:r>
              <a:rPr b="1" lang="en-US" sz="1800">
                <a:latin typeface="Cambria"/>
                <a:ea typeface="Cambria"/>
                <a:cs typeface="Cambria"/>
                <a:sym typeface="Cambria"/>
              </a:rPr>
              <a:t>out.flush()</a:t>
            </a:r>
            <a:r>
              <a:rPr lang="en-US" sz="1800">
                <a:latin typeface="Cambria"/>
                <a:ea typeface="Cambria"/>
                <a:cs typeface="Cambria"/>
                <a:sym typeface="Cambria"/>
              </a:rPr>
              <a:t>Flush the stream.</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p24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Session Object</a:t>
            </a:r>
            <a:endParaRPr/>
          </a:p>
        </p:txBody>
      </p:sp>
      <p:sp>
        <p:nvSpPr>
          <p:cNvPr id="2903" name="Google Shape;2903;p245"/>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session object is an instance of javax.servlet.http.HttpSession and behaves exactly the same way that session objects behave under Java Servlets.</a:t>
            </a:r>
            <a:endParaRPr/>
          </a:p>
          <a:p>
            <a:pPr indent="-384008" lvl="0" marL="512011" rtl="0" algn="l">
              <a:lnSpc>
                <a:spcPct val="100000"/>
              </a:lnSpc>
              <a:spcBef>
                <a:spcPts val="300"/>
              </a:spcBef>
              <a:spcAft>
                <a:spcPts val="0"/>
              </a:spcAft>
              <a:buClr>
                <a:srgbClr val="0C0C0C"/>
              </a:buClr>
              <a:buSzPts val="2000"/>
              <a:buFont typeface="Arial"/>
              <a:buChar char="•"/>
            </a:pPr>
            <a:r>
              <a:rPr lang="en-US"/>
              <a:t>The session object is used to track client session between client requests. </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8" name="Shape 2908"/>
        <p:cNvGrpSpPr/>
        <p:nvPr/>
      </p:nvGrpSpPr>
      <p:grpSpPr>
        <a:xfrm>
          <a:off x="0" y="0"/>
          <a:ext cx="0" cy="0"/>
          <a:chOff x="0" y="0"/>
          <a:chExt cx="0" cy="0"/>
        </a:xfrm>
      </p:grpSpPr>
      <p:sp>
        <p:nvSpPr>
          <p:cNvPr id="2909" name="Google Shape;2909;p24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Application Object</a:t>
            </a:r>
            <a:endParaRPr/>
          </a:p>
        </p:txBody>
      </p:sp>
      <p:sp>
        <p:nvSpPr>
          <p:cNvPr id="2910" name="Google Shape;2910;p246"/>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application object is direct wrapper around the ServletContext object for the generated Servlet and in reality an instance of a javax.servlet.ServletContext object.</a:t>
            </a:r>
            <a:endParaRPr/>
          </a:p>
          <a:p>
            <a:pPr indent="-384008" lvl="0" marL="512011" rtl="0" algn="l">
              <a:lnSpc>
                <a:spcPct val="100000"/>
              </a:lnSpc>
              <a:spcBef>
                <a:spcPts val="300"/>
              </a:spcBef>
              <a:spcAft>
                <a:spcPts val="0"/>
              </a:spcAft>
              <a:buClr>
                <a:srgbClr val="0C0C0C"/>
              </a:buClr>
              <a:buSzPts val="2000"/>
              <a:buFont typeface="Arial"/>
              <a:buChar char="•"/>
            </a:pPr>
            <a:r>
              <a:rPr lang="en-US"/>
              <a:t>By adding an attribute to application, you can ensure that all JSP files that make up your web application have access to it.</a:t>
            </a:r>
            <a:endParaRPr/>
          </a:p>
          <a:p>
            <a:pPr indent="-384008" lvl="0" marL="512011" rtl="0" algn="l">
              <a:lnSpc>
                <a:spcPct val="100000"/>
              </a:lnSpc>
              <a:spcBef>
                <a:spcPts val="300"/>
              </a:spcBef>
              <a:spcAft>
                <a:spcPts val="0"/>
              </a:spcAft>
              <a:buClr>
                <a:srgbClr val="0C0C0C"/>
              </a:buClr>
              <a:buSzPts val="2000"/>
              <a:buFont typeface="Arial"/>
              <a:buChar char="•"/>
            </a:pPr>
            <a:r>
              <a:rPr lang="en-US"/>
              <a:t>Example</a:t>
            </a:r>
            <a:endParaRPr/>
          </a:p>
          <a:p>
            <a:pPr indent="0" lvl="0" marL="257168" rtl="0" algn="l">
              <a:lnSpc>
                <a:spcPct val="100000"/>
              </a:lnSpc>
              <a:spcBef>
                <a:spcPts val="300"/>
              </a:spcBef>
              <a:spcAft>
                <a:spcPts val="0"/>
              </a:spcAft>
              <a:buClr>
                <a:srgbClr val="856BA6"/>
              </a:buClr>
              <a:buSzPts val="2000"/>
              <a:buNone/>
            </a:pPr>
            <a:r>
              <a:rPr lang="en-US">
                <a:latin typeface="Cambria"/>
                <a:ea typeface="Cambria"/>
                <a:cs typeface="Cambria"/>
                <a:sym typeface="Cambria"/>
              </a:rPr>
              <a:t>application.setAttribute(String Key, Object Value);</a:t>
            </a:r>
            <a:endParaRPr/>
          </a:p>
          <a:p>
            <a:pPr indent="0" lvl="0" marL="257168" rtl="0" algn="l">
              <a:lnSpc>
                <a:spcPct val="100000"/>
              </a:lnSpc>
              <a:spcBef>
                <a:spcPts val="300"/>
              </a:spcBef>
              <a:spcAft>
                <a:spcPts val="0"/>
              </a:spcAft>
              <a:buClr>
                <a:srgbClr val="856BA6"/>
              </a:buClr>
              <a:buSzPts val="2000"/>
              <a:buNone/>
            </a:pPr>
            <a:r>
              <a:rPr lang="en-US">
                <a:latin typeface="Cambria"/>
                <a:ea typeface="Cambria"/>
                <a:cs typeface="Cambria"/>
                <a:sym typeface="Cambria"/>
              </a:rPr>
              <a:t>application.getAttribute(String Key);</a:t>
            </a:r>
            <a:endParaRPr/>
          </a:p>
          <a:p>
            <a:pPr indent="-384008" lvl="0" marL="512011" rtl="0" algn="l">
              <a:lnSpc>
                <a:spcPct val="100000"/>
              </a:lnSpc>
              <a:spcBef>
                <a:spcPts val="300"/>
              </a:spcBef>
              <a:spcAft>
                <a:spcPts val="0"/>
              </a:spcAft>
              <a:buClr>
                <a:srgbClr val="0C0C0C"/>
              </a:buClr>
              <a:buSzPts val="1800"/>
              <a:buNone/>
            </a:pPr>
            <a:r>
              <a:t/>
            </a:r>
            <a:endParaRPr>
              <a:latin typeface="Times New Roman"/>
              <a:ea typeface="Times New Roman"/>
              <a:cs typeface="Times New Roman"/>
              <a:sym typeface="Times New Roman"/>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sp>
        <p:nvSpPr>
          <p:cNvPr id="2916" name="Google Shape;2916;p24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Config Object</a:t>
            </a:r>
            <a:endParaRPr/>
          </a:p>
        </p:txBody>
      </p:sp>
      <p:sp>
        <p:nvSpPr>
          <p:cNvPr id="2917" name="Google Shape;2917;p247"/>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config object is an instantiation of javax.servlet.ServletConfig and is a direct wrapper around the ServletConfig object for the generated servlet.</a:t>
            </a:r>
            <a:endParaRPr/>
          </a:p>
          <a:p>
            <a:pPr indent="-384008" lvl="0" marL="512011" rtl="0" algn="l">
              <a:lnSpc>
                <a:spcPct val="100000"/>
              </a:lnSpc>
              <a:spcBef>
                <a:spcPts val="300"/>
              </a:spcBef>
              <a:spcAft>
                <a:spcPts val="0"/>
              </a:spcAft>
              <a:buClr>
                <a:srgbClr val="0C0C0C"/>
              </a:buClr>
              <a:buSzPts val="2000"/>
              <a:buFont typeface="Arial"/>
              <a:buChar char="•"/>
            </a:pPr>
            <a:r>
              <a:rPr lang="en-US"/>
              <a:t>This object allows the JSP programmer access to the Servlet or JSP engine initialization parameters such as the paths or file locations etc.</a:t>
            </a:r>
            <a:endParaRPr/>
          </a:p>
          <a:p>
            <a:pPr indent="-384008" lvl="0" marL="512011" rtl="0" algn="l">
              <a:lnSpc>
                <a:spcPct val="100000"/>
              </a:lnSpc>
              <a:spcBef>
                <a:spcPts val="300"/>
              </a:spcBef>
              <a:spcAft>
                <a:spcPts val="0"/>
              </a:spcAft>
              <a:buClr>
                <a:srgbClr val="0C0C0C"/>
              </a:buClr>
              <a:buSzPts val="2000"/>
              <a:buFont typeface="Arial"/>
              <a:buChar char="•"/>
            </a:pPr>
            <a:r>
              <a:rPr lang="en-US"/>
              <a:t>The following config method is the only one you might ever use, and its usage is trivial:</a:t>
            </a:r>
            <a:endParaRPr/>
          </a:p>
          <a:p>
            <a:pPr indent="-384008" lvl="0" marL="512011" rtl="0" algn="l">
              <a:lnSpc>
                <a:spcPct val="100000"/>
              </a:lnSpc>
              <a:spcBef>
                <a:spcPts val="300"/>
              </a:spcBef>
              <a:spcAft>
                <a:spcPts val="0"/>
              </a:spcAft>
              <a:buClr>
                <a:srgbClr val="0C0C0C"/>
              </a:buClr>
              <a:buSzPts val="2000"/>
              <a:buFont typeface="Arial"/>
              <a:buChar char="•"/>
            </a:pPr>
            <a:r>
              <a:rPr lang="en-US"/>
              <a:t>config.getServletName();</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sp>
        <p:nvSpPr>
          <p:cNvPr id="2923" name="Google Shape;2923;p24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pageContext Object</a:t>
            </a:r>
            <a:endParaRPr/>
          </a:p>
        </p:txBody>
      </p:sp>
      <p:sp>
        <p:nvSpPr>
          <p:cNvPr id="2924" name="Google Shape;2924;p248"/>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pageContext object is an instance of a javax.servlet.jsp.PageContext object. The pageContext object is used to represent the entire JSP page.</a:t>
            </a:r>
            <a:endParaRPr/>
          </a:p>
          <a:p>
            <a:pPr indent="-384008" lvl="0" marL="512011" rtl="0" algn="l">
              <a:lnSpc>
                <a:spcPct val="100000"/>
              </a:lnSpc>
              <a:spcBef>
                <a:spcPts val="300"/>
              </a:spcBef>
              <a:spcAft>
                <a:spcPts val="0"/>
              </a:spcAft>
              <a:buClr>
                <a:srgbClr val="0C0C0C"/>
              </a:buClr>
              <a:buSzPts val="2000"/>
              <a:buFont typeface="Arial"/>
              <a:buChar char="•"/>
            </a:pPr>
            <a:r>
              <a:rPr lang="en-US"/>
              <a:t>This object is intended as a means to access information about the page while avoiding most of the implementation details.</a:t>
            </a:r>
            <a:endParaRPr/>
          </a:p>
          <a:p>
            <a:pPr indent="-384008" lvl="0" marL="512011" rtl="0" algn="l">
              <a:lnSpc>
                <a:spcPct val="100000"/>
              </a:lnSpc>
              <a:spcBef>
                <a:spcPts val="300"/>
              </a:spcBef>
              <a:spcAft>
                <a:spcPts val="0"/>
              </a:spcAft>
              <a:buClr>
                <a:srgbClr val="0C0C0C"/>
              </a:buClr>
              <a:buSzPts val="2000"/>
              <a:buFont typeface="Arial"/>
              <a:buChar char="•"/>
            </a:pPr>
            <a:r>
              <a:rPr lang="en-US"/>
              <a:t>This object stores references to the request and response objects for each request. The application, config, session, and out objects are derived by accessing attributes of this object.</a:t>
            </a:r>
            <a:endParaRPr/>
          </a:p>
          <a:p>
            <a:pPr indent="-384008" lvl="0" marL="512011" rtl="0" algn="l">
              <a:lnSpc>
                <a:spcPct val="100000"/>
              </a:lnSpc>
              <a:spcBef>
                <a:spcPts val="300"/>
              </a:spcBef>
              <a:spcAft>
                <a:spcPts val="0"/>
              </a:spcAft>
              <a:buClr>
                <a:srgbClr val="0C0C0C"/>
              </a:buClr>
              <a:buSzPts val="2000"/>
              <a:buFont typeface="Arial"/>
              <a:buChar char="•"/>
            </a:pPr>
            <a:r>
              <a:rPr lang="en-US"/>
              <a:t>The pageContext object also contains information about the directives issued to the JSP page, including the buffering information, the errorPageURL, and page scope</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24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pageContext Object</a:t>
            </a:r>
            <a:br>
              <a:rPr lang="en-US"/>
            </a:br>
            <a:endParaRPr/>
          </a:p>
        </p:txBody>
      </p:sp>
      <p:sp>
        <p:nvSpPr>
          <p:cNvPr id="2931" name="Google Shape;2931;p249"/>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PageContext class defines several fields, including PAGE_SCOPE, REQUEST_SCOPE, SESSION_SCOPE, and APPLICATION_SCOPE, which identify the four scopes</a:t>
            </a:r>
            <a:endParaRPr/>
          </a:p>
          <a:p>
            <a:pPr indent="-384008" lvl="0" marL="512011" rtl="0" algn="l">
              <a:lnSpc>
                <a:spcPct val="100000"/>
              </a:lnSpc>
              <a:spcBef>
                <a:spcPts val="300"/>
              </a:spcBef>
              <a:spcAft>
                <a:spcPts val="0"/>
              </a:spcAft>
              <a:buClr>
                <a:srgbClr val="0C0C0C"/>
              </a:buClr>
              <a:buSzPts val="2000"/>
              <a:buFont typeface="Arial"/>
              <a:buChar char="•"/>
            </a:pPr>
            <a:r>
              <a:rPr lang="en-US"/>
              <a:t>One of the important methods is </a:t>
            </a:r>
            <a:r>
              <a:rPr b="1" lang="en-US"/>
              <a:t>removeAttribute</a:t>
            </a:r>
            <a:r>
              <a:rPr lang="en-US"/>
              <a:t>, which accepts either one or two arguments. For example, pageContext.removeAttribute ("attrName") removes the attribute from all scopes, while the following code only removes it from the page scope:</a:t>
            </a:r>
            <a:endParaRPr/>
          </a:p>
          <a:p>
            <a:pPr indent="-384008" lvl="0" marL="512011" rtl="0" algn="l">
              <a:lnSpc>
                <a:spcPct val="100000"/>
              </a:lnSpc>
              <a:spcBef>
                <a:spcPts val="300"/>
              </a:spcBef>
              <a:spcAft>
                <a:spcPts val="0"/>
              </a:spcAft>
              <a:buClr>
                <a:srgbClr val="0C0C0C"/>
              </a:buClr>
              <a:buSzPts val="2000"/>
              <a:buFont typeface="Arial"/>
              <a:buChar char="•"/>
            </a:pPr>
            <a:r>
              <a:rPr lang="en-US"/>
              <a:t>pageContext.removeAttribute("attrName", PAGE_SCOPE);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Method</a:t>
            </a:r>
            <a:endParaRPr b="0" i="0" sz="1400" u="none" cap="none" strike="noStrike">
              <a:solidFill>
                <a:srgbClr val="000000"/>
              </a:solidFill>
              <a:latin typeface="Arial"/>
              <a:ea typeface="Arial"/>
              <a:cs typeface="Arial"/>
              <a:sym typeface="Arial"/>
            </a:endParaRPr>
          </a:p>
        </p:txBody>
      </p:sp>
      <p:grpSp>
        <p:nvGrpSpPr>
          <p:cNvPr id="578" name="Google Shape;578;p25"/>
          <p:cNvGrpSpPr/>
          <p:nvPr/>
        </p:nvGrpSpPr>
        <p:grpSpPr>
          <a:xfrm>
            <a:off x="388233" y="1231036"/>
            <a:ext cx="8215133" cy="1297126"/>
            <a:chOff x="7233" y="1383436"/>
            <a:chExt cx="8215133" cy="1297126"/>
          </a:xfrm>
        </p:grpSpPr>
        <p:sp>
          <p:nvSpPr>
            <p:cNvPr id="579" name="Google Shape;579;p25"/>
            <p:cNvSpPr/>
            <p:nvPr/>
          </p:nvSpPr>
          <p:spPr>
            <a:xfrm>
              <a:off x="7233" y="1383436"/>
              <a:ext cx="2161877" cy="1297126"/>
            </a:xfrm>
            <a:prstGeom prst="roundRect">
              <a:avLst>
                <a:gd fmla="val 10000" name="adj"/>
              </a:avLst>
            </a:prstGeom>
            <a:solidFill>
              <a:srgbClr val="19705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5"/>
            <p:cNvSpPr txBox="1"/>
            <p:nvPr/>
          </p:nvSpPr>
          <p:spPr>
            <a:xfrm>
              <a:off x="45225" y="1421428"/>
              <a:ext cx="2085893" cy="122114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You can send things to method.</a:t>
              </a:r>
              <a:endParaRPr b="0" i="0" sz="1800" u="none" cap="none" strike="noStrike">
                <a:solidFill>
                  <a:schemeClr val="lt1"/>
                </a:solidFill>
                <a:latin typeface="Cambria"/>
                <a:ea typeface="Cambria"/>
                <a:cs typeface="Cambria"/>
                <a:sym typeface="Cambria"/>
              </a:endParaRPr>
            </a:p>
          </p:txBody>
        </p:sp>
        <p:sp>
          <p:nvSpPr>
            <p:cNvPr id="581" name="Google Shape;581;p25"/>
            <p:cNvSpPr/>
            <p:nvPr/>
          </p:nvSpPr>
          <p:spPr>
            <a:xfrm>
              <a:off x="2385298" y="1763927"/>
              <a:ext cx="458317" cy="536145"/>
            </a:xfrm>
            <a:prstGeom prst="rightArrow">
              <a:avLst>
                <a:gd fmla="val 60000" name="adj1"/>
                <a:gd fmla="val 50000" name="adj2"/>
              </a:avLst>
            </a:prstGeom>
            <a:solidFill>
              <a:srgbClr val="953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5"/>
            <p:cNvSpPr txBox="1"/>
            <p:nvPr/>
          </p:nvSpPr>
          <p:spPr>
            <a:xfrm>
              <a:off x="2385298" y="1871156"/>
              <a:ext cx="320822" cy="32168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583" name="Google Shape;583;p25"/>
            <p:cNvSpPr/>
            <p:nvPr/>
          </p:nvSpPr>
          <p:spPr>
            <a:xfrm>
              <a:off x="3033861" y="1383436"/>
              <a:ext cx="2161877" cy="1297126"/>
            </a:xfrm>
            <a:prstGeom prst="roundRect">
              <a:avLst>
                <a:gd fmla="val 10000" name="adj"/>
              </a:avLst>
            </a:prstGeom>
            <a:solidFill>
              <a:schemeClr val="accent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5"/>
            <p:cNvSpPr txBox="1"/>
            <p:nvPr/>
          </p:nvSpPr>
          <p:spPr>
            <a:xfrm>
              <a:off x="3071853" y="1421428"/>
              <a:ext cx="2085893" cy="122114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A method uses parameters. A caller passes arguments.</a:t>
              </a:r>
              <a:endParaRPr b="0" i="0" sz="1800" u="none" cap="none" strike="noStrike">
                <a:solidFill>
                  <a:schemeClr val="lt1"/>
                </a:solidFill>
                <a:latin typeface="Cambria"/>
                <a:ea typeface="Cambria"/>
                <a:cs typeface="Cambria"/>
                <a:sym typeface="Cambria"/>
              </a:endParaRPr>
            </a:p>
          </p:txBody>
        </p:sp>
        <p:sp>
          <p:nvSpPr>
            <p:cNvPr id="585" name="Google Shape;585;p25"/>
            <p:cNvSpPr/>
            <p:nvPr/>
          </p:nvSpPr>
          <p:spPr>
            <a:xfrm>
              <a:off x="5411926" y="1763927"/>
              <a:ext cx="458317" cy="536145"/>
            </a:xfrm>
            <a:prstGeom prst="rightArrow">
              <a:avLst>
                <a:gd fmla="val 60000" name="adj1"/>
                <a:gd fmla="val 50000" name="adj2"/>
              </a:avLst>
            </a:prstGeom>
            <a:solidFill>
              <a:srgbClr val="953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5"/>
            <p:cNvSpPr txBox="1"/>
            <p:nvPr/>
          </p:nvSpPr>
          <p:spPr>
            <a:xfrm>
              <a:off x="5411926" y="1871156"/>
              <a:ext cx="320822" cy="32168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587" name="Google Shape;587;p25"/>
            <p:cNvSpPr/>
            <p:nvPr/>
          </p:nvSpPr>
          <p:spPr>
            <a:xfrm>
              <a:off x="6060489" y="1383436"/>
              <a:ext cx="2161877" cy="1297126"/>
            </a:xfrm>
            <a:prstGeom prst="roundRect">
              <a:avLst>
                <a:gd fmla="val 10000" name="adj"/>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5"/>
            <p:cNvSpPr txBox="1"/>
            <p:nvPr/>
          </p:nvSpPr>
          <p:spPr>
            <a:xfrm>
              <a:off x="6098481" y="1421428"/>
              <a:ext cx="2085893" cy="122114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If a method takes a parameter, you </a:t>
              </a:r>
              <a:r>
                <a:rPr b="0" i="1" lang="en-US" sz="1800" u="none" cap="none" strike="noStrike">
                  <a:solidFill>
                    <a:schemeClr val="lt1"/>
                  </a:solidFill>
                  <a:latin typeface="Cambria"/>
                  <a:ea typeface="Cambria"/>
                  <a:cs typeface="Cambria"/>
                  <a:sym typeface="Cambria"/>
                </a:rPr>
                <a:t>must </a:t>
              </a:r>
              <a:r>
                <a:rPr b="0" i="0" lang="en-US" sz="1800" u="none" cap="none" strike="noStrike">
                  <a:solidFill>
                    <a:schemeClr val="lt1"/>
                  </a:solidFill>
                  <a:latin typeface="Cambria"/>
                  <a:ea typeface="Cambria"/>
                  <a:cs typeface="Cambria"/>
                  <a:sym typeface="Cambria"/>
                </a:rPr>
                <a:t>pass it something.</a:t>
              </a:r>
              <a:endParaRPr b="0" i="0" sz="1800" u="none" cap="none" strike="noStrike">
                <a:solidFill>
                  <a:schemeClr val="lt1"/>
                </a:solidFill>
                <a:latin typeface="Cambria"/>
                <a:ea typeface="Cambria"/>
                <a:cs typeface="Cambria"/>
                <a:sym typeface="Cambria"/>
              </a:endParaRPr>
            </a:p>
          </p:txBody>
        </p:sp>
      </p:grpSp>
      <p:sp>
        <p:nvSpPr>
          <p:cNvPr id="589" name="Google Shape;589;p25"/>
          <p:cNvSpPr/>
          <p:nvPr/>
        </p:nvSpPr>
        <p:spPr>
          <a:xfrm>
            <a:off x="483476" y="2971800"/>
            <a:ext cx="73914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void bark (int  numfbarks)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while (numOfBarks &gt;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System.out.println("ruff");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numOfBarks = numOfBarks - 1;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25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The page Object</a:t>
            </a:r>
            <a:br>
              <a:rPr lang="en-US"/>
            </a:br>
            <a:endParaRPr/>
          </a:p>
        </p:txBody>
      </p:sp>
      <p:sp>
        <p:nvSpPr>
          <p:cNvPr id="2938" name="Google Shape;2938;p250"/>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This object is an actual reference to the instance of the page. It can be thought of as an object that represents the entire JSP page.</a:t>
            </a:r>
            <a:endParaRPr/>
          </a:p>
          <a:p>
            <a:pPr indent="-384008" lvl="0" marL="512011" rtl="0" algn="l">
              <a:lnSpc>
                <a:spcPct val="100000"/>
              </a:lnSpc>
              <a:spcBef>
                <a:spcPts val="300"/>
              </a:spcBef>
              <a:spcAft>
                <a:spcPts val="0"/>
              </a:spcAft>
              <a:buClr>
                <a:srgbClr val="0C0C0C"/>
              </a:buClr>
              <a:buSzPts val="2000"/>
              <a:buFont typeface="Arial"/>
              <a:buChar char="•"/>
            </a:pPr>
            <a:r>
              <a:rPr lang="en-US"/>
              <a:t>The page object is really a direct synonym for the this object.</a:t>
            </a:r>
            <a:endParaRPr/>
          </a:p>
          <a:p>
            <a:pPr indent="0" lvl="0" marL="0" rtl="0" algn="l">
              <a:lnSpc>
                <a:spcPct val="100000"/>
              </a:lnSpc>
              <a:spcBef>
                <a:spcPts val="300"/>
              </a:spcBef>
              <a:spcAft>
                <a:spcPts val="0"/>
              </a:spcAft>
              <a:buClr>
                <a:srgbClr val="2DA2BF"/>
              </a:buClr>
              <a:buSzPts val="1360"/>
              <a:buNone/>
            </a:pPr>
            <a:r>
              <a:rPr b="1" lang="en-US">
                <a:latin typeface="Cambria"/>
                <a:ea typeface="Cambria"/>
                <a:cs typeface="Cambria"/>
                <a:sym typeface="Cambria"/>
              </a:rPr>
              <a:t>The exception Object:</a:t>
            </a:r>
            <a:endParaRPr/>
          </a:p>
          <a:p>
            <a:pPr indent="-384008" lvl="0" marL="512011" rtl="0" algn="l">
              <a:lnSpc>
                <a:spcPct val="100000"/>
              </a:lnSpc>
              <a:spcBef>
                <a:spcPts val="750"/>
              </a:spcBef>
              <a:spcAft>
                <a:spcPts val="0"/>
              </a:spcAft>
              <a:buClr>
                <a:srgbClr val="0C0C0C"/>
              </a:buClr>
              <a:buSzPts val="2000"/>
              <a:buFont typeface="Arial"/>
              <a:buChar char="•"/>
            </a:pPr>
            <a:r>
              <a:rPr lang="en-US"/>
              <a:t>The exception object is a wrapper containing the exception thrown from the previous page. It is typically used to generate an appropriate response to the error condition.</a:t>
            </a:r>
            <a:endParaRPr/>
          </a:p>
          <a:p>
            <a:pPr indent="-269708" lvl="0" marL="512011" rtl="0" algn="l">
              <a:lnSpc>
                <a:spcPct val="100000"/>
              </a:lnSpc>
              <a:spcBef>
                <a:spcPts val="300"/>
              </a:spcBef>
              <a:spcAft>
                <a:spcPts val="0"/>
              </a:spcAft>
              <a:buClr>
                <a:srgbClr val="856BA6"/>
              </a:buClr>
              <a:buSzPts val="1800"/>
              <a:buFont typeface="Arial"/>
              <a:buNone/>
            </a:pPr>
            <a:r>
              <a:t/>
            </a:r>
            <a:endParaRPr sz="1050">
              <a:latin typeface="Cambria"/>
              <a:ea typeface="Cambria"/>
              <a:cs typeface="Cambria"/>
              <a:sym typeface="Cambria"/>
            </a:endParaRPr>
          </a:p>
          <a:p>
            <a:pPr indent="-338669" lvl="0" marL="512011" rtl="0" algn="l">
              <a:lnSpc>
                <a:spcPct val="100000"/>
              </a:lnSpc>
              <a:spcBef>
                <a:spcPts val="300"/>
              </a:spcBef>
              <a:spcAft>
                <a:spcPts val="0"/>
              </a:spcAft>
              <a:buClr>
                <a:srgbClr val="2DA2BF"/>
              </a:buClr>
              <a:buSzPts val="714"/>
              <a:buFont typeface="Noto Sans Symbols"/>
              <a:buNone/>
            </a:pPr>
            <a:r>
              <a:t/>
            </a:r>
            <a:endParaRPr b="1" sz="1050">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1800"/>
              <a:buNone/>
            </a:pPr>
            <a:r>
              <a:t/>
            </a:r>
            <a:endParaRPr sz="1050">
              <a:latin typeface="Cambria"/>
              <a:ea typeface="Cambria"/>
              <a:cs typeface="Cambria"/>
              <a:sym typeface="Cambria"/>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25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Object Scopes</a:t>
            </a:r>
            <a:endParaRPr/>
          </a:p>
        </p:txBody>
      </p:sp>
      <p:sp>
        <p:nvSpPr>
          <p:cNvPr id="2945" name="Google Shape;2945;p251"/>
          <p:cNvSpPr txBox="1"/>
          <p:nvPr>
            <p:ph idx="1" type="body"/>
          </p:nvPr>
        </p:nvSpPr>
        <p:spPr>
          <a:xfrm>
            <a:off x="381000" y="7620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availability of a JSP object for use from a particular place of the application is defined as the scope of that JSP object. Every object created in a JSP page will have a scope. Object scope in JSP is segregated into four parts and they are page, request, session and application.</a:t>
            </a:r>
            <a:endParaRPr/>
          </a:p>
          <a:p>
            <a:pPr indent="-384008" lvl="0" marL="512011" rtl="0" algn="l">
              <a:lnSpc>
                <a:spcPct val="100000"/>
              </a:lnSpc>
              <a:spcBef>
                <a:spcPts val="300"/>
              </a:spcBef>
              <a:spcAft>
                <a:spcPts val="0"/>
              </a:spcAft>
              <a:buClr>
                <a:srgbClr val="0C0C0C"/>
              </a:buClr>
              <a:buSzPts val="2000"/>
              <a:buFont typeface="Arial"/>
              <a:buChar char="•"/>
            </a:pPr>
            <a:r>
              <a:rPr lang="en-US"/>
              <a:t>There are four object scopes</a:t>
            </a:r>
            <a:endParaRPr/>
          </a:p>
          <a:p>
            <a:pPr indent="-384008" lvl="0" marL="512011" rtl="0" algn="l">
              <a:lnSpc>
                <a:spcPct val="100000"/>
              </a:lnSpc>
              <a:spcBef>
                <a:spcPts val="300"/>
              </a:spcBef>
              <a:spcAft>
                <a:spcPts val="0"/>
              </a:spcAft>
              <a:buClr>
                <a:srgbClr val="0C0C0C"/>
              </a:buClr>
              <a:buSzPts val="1800"/>
              <a:buNone/>
            </a:pPr>
            <a:r>
              <a:rPr lang="en-US">
                <a:latin typeface="Times New Roman"/>
                <a:ea typeface="Times New Roman"/>
                <a:cs typeface="Times New Roman"/>
                <a:sym typeface="Times New Roman"/>
              </a:rPr>
              <a:t>	</a:t>
            </a:r>
            <a:endParaRPr>
              <a:latin typeface="Cambria"/>
              <a:ea typeface="Cambria"/>
              <a:cs typeface="Cambria"/>
              <a:sym typeface="Cambria"/>
            </a:endParaRPr>
          </a:p>
          <a:p>
            <a:pPr indent="-384008" lvl="0" marL="512011" rtl="0" algn="l">
              <a:lnSpc>
                <a:spcPct val="90000"/>
              </a:lnSpc>
              <a:spcBef>
                <a:spcPts val="300"/>
              </a:spcBef>
              <a:spcAft>
                <a:spcPts val="0"/>
              </a:spcAft>
              <a:buClr>
                <a:srgbClr val="0C0C0C"/>
              </a:buClr>
              <a:buSzPts val="1800"/>
              <a:buNone/>
            </a:pPr>
            <a:r>
              <a:t/>
            </a:r>
            <a:endParaRPr>
              <a:latin typeface="Cambria"/>
              <a:ea typeface="Cambria"/>
              <a:cs typeface="Cambria"/>
              <a:sym typeface="Cambria"/>
            </a:endParaRPr>
          </a:p>
        </p:txBody>
      </p:sp>
      <p:sp>
        <p:nvSpPr>
          <p:cNvPr id="2946" name="Google Shape;2946;p251"/>
          <p:cNvSpPr txBox="1"/>
          <p:nvPr/>
        </p:nvSpPr>
        <p:spPr>
          <a:xfrm>
            <a:off x="805701" y="2590800"/>
            <a:ext cx="7671197" cy="3657600"/>
          </a:xfrm>
          <a:prstGeom prst="rect">
            <a:avLst/>
          </a:prstGeom>
          <a:noFill/>
          <a:ln>
            <a:noFill/>
          </a:ln>
        </p:spPr>
        <p:txBody>
          <a:bodyPr anchorCtr="0" anchor="t" bIns="34275" lIns="68575" spcFirstLastPara="1" rIns="68575" wrap="square" tIns="34275">
            <a:noAutofit/>
          </a:bodyPr>
          <a:lstStyle/>
          <a:p>
            <a:pPr indent="-384008" lvl="2" marL="512011" marR="0" rtl="0" algn="l">
              <a:lnSpc>
                <a:spcPct val="90000"/>
              </a:lnSpc>
              <a:spcBef>
                <a:spcPts val="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Application scope</a:t>
            </a:r>
            <a:endParaRPr b="0" i="0" sz="1400" u="none" cap="none" strike="noStrike">
              <a:solidFill>
                <a:srgbClr val="000000"/>
              </a:solidFill>
              <a:latin typeface="Arial"/>
              <a:ea typeface="Arial"/>
              <a:cs typeface="Arial"/>
              <a:sym typeface="Arial"/>
            </a:endParaRPr>
          </a:p>
          <a:p>
            <a:pPr indent="-384008" lvl="3" marL="969200"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Objects owned by the container application</a:t>
            </a:r>
            <a:endParaRPr b="0" i="0" sz="1400" u="none" cap="none" strike="noStrike">
              <a:solidFill>
                <a:srgbClr val="000000"/>
              </a:solidFill>
              <a:latin typeface="Arial"/>
              <a:ea typeface="Arial"/>
              <a:cs typeface="Arial"/>
              <a:sym typeface="Arial"/>
            </a:endParaRPr>
          </a:p>
          <a:p>
            <a:pPr indent="-384008" lvl="3" marL="969200"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Any servlet or JSP can manipulate these objects</a:t>
            </a:r>
            <a:endParaRPr b="0" i="0" sz="1400" u="none" cap="none" strike="noStrike">
              <a:solidFill>
                <a:srgbClr val="000000"/>
              </a:solidFill>
              <a:latin typeface="Arial"/>
              <a:ea typeface="Arial"/>
              <a:cs typeface="Arial"/>
              <a:sym typeface="Arial"/>
            </a:endParaRPr>
          </a:p>
          <a:p>
            <a:pPr indent="-384008" lvl="2" marL="512011"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Page scope</a:t>
            </a:r>
            <a:endParaRPr b="0" i="0" sz="1400" u="none" cap="none" strike="noStrike">
              <a:solidFill>
                <a:srgbClr val="000000"/>
              </a:solidFill>
              <a:latin typeface="Arial"/>
              <a:ea typeface="Arial"/>
              <a:cs typeface="Arial"/>
              <a:sym typeface="Arial"/>
            </a:endParaRPr>
          </a:p>
          <a:p>
            <a:pPr indent="-384008" lvl="3" marL="969200"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Objects that exist only in page in which they are defined</a:t>
            </a:r>
            <a:endParaRPr b="0" i="0" sz="1400" u="none" cap="none" strike="noStrike">
              <a:solidFill>
                <a:srgbClr val="000000"/>
              </a:solidFill>
              <a:latin typeface="Arial"/>
              <a:ea typeface="Arial"/>
              <a:cs typeface="Arial"/>
              <a:sym typeface="Arial"/>
            </a:endParaRPr>
          </a:p>
          <a:p>
            <a:pPr indent="-384008" lvl="3" marL="969200"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Each page has its own instance of these objects</a:t>
            </a:r>
            <a:endParaRPr b="0" i="0" sz="1400" u="none" cap="none" strike="noStrike">
              <a:solidFill>
                <a:srgbClr val="000000"/>
              </a:solidFill>
              <a:latin typeface="Arial"/>
              <a:ea typeface="Arial"/>
              <a:cs typeface="Arial"/>
              <a:sym typeface="Arial"/>
            </a:endParaRPr>
          </a:p>
          <a:p>
            <a:pPr indent="-384008" lvl="2" marL="512011"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Request scope</a:t>
            </a:r>
            <a:endParaRPr b="0" i="0" sz="1400" u="none" cap="none" strike="noStrike">
              <a:solidFill>
                <a:srgbClr val="000000"/>
              </a:solidFill>
              <a:latin typeface="Arial"/>
              <a:ea typeface="Arial"/>
              <a:cs typeface="Arial"/>
              <a:sym typeface="Arial"/>
            </a:endParaRPr>
          </a:p>
          <a:p>
            <a:pPr indent="-384008" lvl="3" marL="969200"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Objects exist for duration of client request</a:t>
            </a:r>
            <a:endParaRPr b="0" i="0" sz="1400" u="none" cap="none" strike="noStrike">
              <a:solidFill>
                <a:srgbClr val="000000"/>
              </a:solidFill>
              <a:latin typeface="Arial"/>
              <a:ea typeface="Arial"/>
              <a:cs typeface="Arial"/>
              <a:sym typeface="Arial"/>
            </a:endParaRPr>
          </a:p>
          <a:p>
            <a:pPr indent="-384008" lvl="3" marL="969200"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Objects go out of scope when response sent to client</a:t>
            </a:r>
            <a:endParaRPr b="0" i="0" sz="1400" u="none" cap="none" strike="noStrike">
              <a:solidFill>
                <a:srgbClr val="000000"/>
              </a:solidFill>
              <a:latin typeface="Arial"/>
              <a:ea typeface="Arial"/>
              <a:cs typeface="Arial"/>
              <a:sym typeface="Arial"/>
            </a:endParaRPr>
          </a:p>
          <a:p>
            <a:pPr indent="-384008" lvl="2" marL="512011"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Session scope</a:t>
            </a:r>
            <a:endParaRPr b="0" i="0" sz="1400" u="none" cap="none" strike="noStrike">
              <a:solidFill>
                <a:srgbClr val="000000"/>
              </a:solidFill>
              <a:latin typeface="Arial"/>
              <a:ea typeface="Arial"/>
              <a:cs typeface="Arial"/>
              <a:sym typeface="Arial"/>
            </a:endParaRPr>
          </a:p>
          <a:p>
            <a:pPr indent="-384008" lvl="3" marL="969200"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Objects exist for duration of client’s browsing session</a:t>
            </a:r>
            <a:endParaRPr b="0" i="0" sz="1400" u="none" cap="none" strike="noStrike">
              <a:solidFill>
                <a:srgbClr val="000000"/>
              </a:solidFill>
              <a:latin typeface="Arial"/>
              <a:ea typeface="Arial"/>
              <a:cs typeface="Arial"/>
              <a:sym typeface="Arial"/>
            </a:endParaRPr>
          </a:p>
          <a:p>
            <a:pPr indent="-384008" lvl="3" marL="969200" marR="0" rtl="0" algn="l">
              <a:lnSpc>
                <a:spcPct val="90000"/>
              </a:lnSpc>
              <a:spcBef>
                <a:spcPts val="300"/>
              </a:spcBef>
              <a:spcAft>
                <a:spcPts val="0"/>
              </a:spcAft>
              <a:buClr>
                <a:srgbClr val="0C0C0C"/>
              </a:buClr>
              <a:buSzPts val="1800"/>
              <a:buFont typeface="Arial"/>
              <a:buChar char="•"/>
            </a:pPr>
            <a:r>
              <a:rPr b="0" i="0" lang="en-US" sz="1800" u="none" cap="none" strike="noStrike">
                <a:solidFill>
                  <a:srgbClr val="0C0C0C"/>
                </a:solidFill>
                <a:latin typeface="Cambria"/>
                <a:ea typeface="Cambria"/>
                <a:cs typeface="Cambria"/>
                <a:sym typeface="Cambria"/>
              </a:rPr>
              <a:t>Objects go out of scope when client terminates session or when session timeout occurs</a:t>
            </a:r>
            <a:endParaRPr b="0" i="0" sz="1400" u="none" cap="none" strike="noStrike">
              <a:solidFill>
                <a:srgbClr val="000000"/>
              </a:solidFill>
              <a:latin typeface="Arial"/>
              <a:ea typeface="Arial"/>
              <a:cs typeface="Arial"/>
              <a:sym typeface="Arial"/>
            </a:endParaRPr>
          </a:p>
          <a:p>
            <a:pPr indent="-342891" lvl="0" marL="342891" marR="0" rtl="0" algn="l">
              <a:lnSpc>
                <a:spcPct val="90000"/>
              </a:lnSpc>
              <a:spcBef>
                <a:spcPts val="270"/>
              </a:spcBef>
              <a:spcAft>
                <a:spcPts val="0"/>
              </a:spcAft>
              <a:buClr>
                <a:schemeClr val="accent1"/>
              </a:buClr>
              <a:buSzPts val="1350"/>
              <a:buFont typeface="Noto Sans Symbols"/>
              <a:buNone/>
            </a:pPr>
            <a:r>
              <a:t/>
            </a:r>
            <a:endParaRPr b="0" i="0" sz="1350" u="none" cap="none" strike="noStrike">
              <a:solidFill>
                <a:schemeClr val="dk1"/>
              </a:solidFill>
              <a:latin typeface="Times New Roman"/>
              <a:ea typeface="Times New Roman"/>
              <a:cs typeface="Times New Roman"/>
              <a:sym typeface="Times New Roman"/>
            </a:endParaRPr>
          </a:p>
          <a:p>
            <a:pPr indent="-342891" lvl="0" marL="342891" marR="0" rtl="0" algn="l">
              <a:lnSpc>
                <a:spcPct val="90000"/>
              </a:lnSpc>
              <a:spcBef>
                <a:spcPts val="270"/>
              </a:spcBef>
              <a:spcAft>
                <a:spcPts val="0"/>
              </a:spcAft>
              <a:buClr>
                <a:schemeClr val="accent1"/>
              </a:buClr>
              <a:buSzPts val="1350"/>
              <a:buFont typeface="Noto Sans Symbols"/>
              <a:buNone/>
            </a:pPr>
            <a:r>
              <a:t/>
            </a:r>
            <a:endParaRPr b="0" i="0" sz="1350" u="none" cap="none" strike="noStrike">
              <a:solidFill>
                <a:schemeClr val="dk1"/>
              </a:solidFill>
              <a:latin typeface="Cambria"/>
              <a:ea typeface="Cambria"/>
              <a:cs typeface="Cambria"/>
              <a:sym typeface="Cambria"/>
            </a:endParaRPr>
          </a:p>
          <a:p>
            <a:pPr indent="-342891" lvl="0" marL="342891" marR="0" rtl="0" algn="l">
              <a:lnSpc>
                <a:spcPct val="90000"/>
              </a:lnSpc>
              <a:spcBef>
                <a:spcPts val="300"/>
              </a:spcBef>
              <a:spcAft>
                <a:spcPts val="0"/>
              </a:spcAft>
              <a:buClr>
                <a:schemeClr val="accent1"/>
              </a:buClr>
              <a:buSzPts val="1350"/>
              <a:buFont typeface="Noto Sans Symbols"/>
              <a:buNone/>
            </a:pPr>
            <a:r>
              <a:t/>
            </a:r>
            <a:endParaRPr b="0" i="0" sz="1350" u="none" cap="none" strike="noStrike">
              <a:solidFill>
                <a:schemeClr val="dk1"/>
              </a:solidFill>
              <a:latin typeface="Cambria"/>
              <a:ea typeface="Cambria"/>
              <a:cs typeface="Cambria"/>
              <a:sym typeface="Cambria"/>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25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&lt;c:url&gt;</a:t>
            </a:r>
            <a:endParaRPr/>
          </a:p>
        </p:txBody>
      </p:sp>
      <p:sp>
        <p:nvSpPr>
          <p:cNvPr id="2953" name="Google Shape;2953;p252"/>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&lt;c:url&gt; tag formats a URL into a string and stores it into a variable. This tag automatically performs URL rewriting when necessary. The var attribute specifies the variable that will contain the formatted URL.</a:t>
            </a:r>
            <a:endParaRPr/>
          </a:p>
          <a:p>
            <a:pPr indent="-384008" lvl="0" marL="512011" rtl="0" algn="l">
              <a:lnSpc>
                <a:spcPct val="100000"/>
              </a:lnSpc>
              <a:spcBef>
                <a:spcPts val="300"/>
              </a:spcBef>
              <a:spcAft>
                <a:spcPts val="0"/>
              </a:spcAft>
              <a:buClr>
                <a:srgbClr val="0C0C0C"/>
              </a:buClr>
              <a:buSzPts val="2000"/>
              <a:buFont typeface="Arial"/>
              <a:buChar char="•"/>
            </a:pPr>
            <a:r>
              <a:rPr lang="en-US"/>
              <a:t>Example:</a:t>
            </a:r>
            <a:endParaRPr/>
          </a:p>
          <a:p>
            <a:pPr indent="0" lvl="0" marL="257168" rtl="0" algn="l">
              <a:lnSpc>
                <a:spcPct val="100000"/>
              </a:lnSpc>
              <a:spcBef>
                <a:spcPts val="300"/>
              </a:spcBef>
              <a:spcAft>
                <a:spcPts val="0"/>
              </a:spcAft>
              <a:buClr>
                <a:srgbClr val="2DA2BF"/>
              </a:buClr>
              <a:buSzPts val="1360"/>
              <a:buNone/>
            </a:pPr>
            <a:r>
              <a:rPr lang="en-US" sz="2000">
                <a:latin typeface="Courier New"/>
                <a:ea typeface="Courier New"/>
                <a:cs typeface="Courier New"/>
                <a:sym typeface="Courier New"/>
              </a:rPr>
              <a:t>&lt;%@ taglib uri="http://java.sun.com/jsp/jstl/core" prefix="c" %&gt;</a:t>
            </a:r>
            <a:endParaRPr/>
          </a:p>
          <a:p>
            <a:pPr indent="0" lvl="0" marL="257168" rtl="0" algn="l">
              <a:lnSpc>
                <a:spcPct val="100000"/>
              </a:lnSpc>
              <a:spcBef>
                <a:spcPts val="300"/>
              </a:spcBef>
              <a:spcAft>
                <a:spcPts val="0"/>
              </a:spcAft>
              <a:buClr>
                <a:srgbClr val="2DA2BF"/>
              </a:buClr>
              <a:buSzPts val="1360"/>
              <a:buNone/>
            </a:pPr>
            <a:r>
              <a:rPr lang="en-US" sz="2000">
                <a:latin typeface="Courier New"/>
                <a:ea typeface="Courier New"/>
                <a:cs typeface="Courier New"/>
                <a:sym typeface="Courier New"/>
              </a:rPr>
              <a:t> &lt;html&gt;</a:t>
            </a:r>
            <a:endParaRPr/>
          </a:p>
          <a:p>
            <a:pPr indent="0" lvl="0" marL="257168" rtl="0" algn="l">
              <a:lnSpc>
                <a:spcPct val="100000"/>
              </a:lnSpc>
              <a:spcBef>
                <a:spcPts val="300"/>
              </a:spcBef>
              <a:spcAft>
                <a:spcPts val="0"/>
              </a:spcAft>
              <a:buClr>
                <a:srgbClr val="2DA2BF"/>
              </a:buClr>
              <a:buSzPts val="1360"/>
              <a:buNone/>
            </a:pPr>
            <a:r>
              <a:rPr lang="en-US" sz="2000">
                <a:latin typeface="Courier New"/>
                <a:ea typeface="Courier New"/>
                <a:cs typeface="Courier New"/>
                <a:sym typeface="Courier New"/>
              </a:rPr>
              <a:t>&lt;head&gt;</a:t>
            </a:r>
            <a:endParaRPr/>
          </a:p>
          <a:p>
            <a:pPr indent="0" lvl="0" marL="257168" rtl="0" algn="l">
              <a:lnSpc>
                <a:spcPct val="100000"/>
              </a:lnSpc>
              <a:spcBef>
                <a:spcPts val="300"/>
              </a:spcBef>
              <a:spcAft>
                <a:spcPts val="0"/>
              </a:spcAft>
              <a:buClr>
                <a:srgbClr val="2DA2BF"/>
              </a:buClr>
              <a:buSzPts val="1360"/>
              <a:buNone/>
            </a:pPr>
            <a:r>
              <a:rPr lang="en-US" sz="2000">
                <a:latin typeface="Courier New"/>
                <a:ea typeface="Courier New"/>
                <a:cs typeface="Courier New"/>
                <a:sym typeface="Courier New"/>
              </a:rPr>
              <a:t>&lt;title&gt;</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8" name="Shape 2958"/>
        <p:cNvGrpSpPr/>
        <p:nvPr/>
      </p:nvGrpSpPr>
      <p:grpSpPr>
        <a:xfrm>
          <a:off x="0" y="0"/>
          <a:ext cx="0" cy="0"/>
          <a:chOff x="0" y="0"/>
          <a:chExt cx="0" cy="0"/>
        </a:xfrm>
      </p:grpSpPr>
      <p:sp>
        <p:nvSpPr>
          <p:cNvPr id="2959" name="Google Shape;2959;p25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&lt;c:url&gt; Tag Example</a:t>
            </a:r>
            <a:endParaRPr/>
          </a:p>
        </p:txBody>
      </p:sp>
      <p:sp>
        <p:nvSpPr>
          <p:cNvPr id="2960" name="Google Shape;2960;p253"/>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360"/>
              <a:buNone/>
            </a:pPr>
            <a:r>
              <a:rPr b="1" lang="en-US">
                <a:latin typeface="Courier New"/>
                <a:ea typeface="Courier New"/>
                <a:cs typeface="Courier New"/>
                <a:sym typeface="Courier New"/>
              </a:rPr>
              <a:t>&lt;/title&gt;</a:t>
            </a:r>
            <a:endParaRPr/>
          </a:p>
          <a:p>
            <a:pPr indent="0" lvl="0" marL="0" rtl="0" algn="l">
              <a:lnSpc>
                <a:spcPct val="100000"/>
              </a:lnSpc>
              <a:spcBef>
                <a:spcPts val="300"/>
              </a:spcBef>
              <a:spcAft>
                <a:spcPts val="0"/>
              </a:spcAft>
              <a:buClr>
                <a:srgbClr val="2DA2BF"/>
              </a:buClr>
              <a:buSzPts val="1360"/>
              <a:buNone/>
            </a:pPr>
            <a:r>
              <a:rPr b="1" lang="en-US">
                <a:latin typeface="Courier New"/>
                <a:ea typeface="Courier New"/>
                <a:cs typeface="Courier New"/>
                <a:sym typeface="Courier New"/>
              </a:rPr>
              <a:t> &lt;/head&gt;</a:t>
            </a:r>
            <a:endParaRPr/>
          </a:p>
          <a:p>
            <a:pPr indent="0" lvl="0" marL="0" rtl="0" algn="l">
              <a:lnSpc>
                <a:spcPct val="100000"/>
              </a:lnSpc>
              <a:spcBef>
                <a:spcPts val="300"/>
              </a:spcBef>
              <a:spcAft>
                <a:spcPts val="0"/>
              </a:spcAft>
              <a:buClr>
                <a:srgbClr val="2DA2BF"/>
              </a:buClr>
              <a:buSzPts val="1360"/>
              <a:buNone/>
            </a:pPr>
            <a:r>
              <a:rPr b="1" lang="en-US">
                <a:latin typeface="Courier New"/>
                <a:ea typeface="Courier New"/>
                <a:cs typeface="Courier New"/>
                <a:sym typeface="Courier New"/>
              </a:rPr>
              <a:t>&lt;body&gt;</a:t>
            </a:r>
            <a:endParaRPr/>
          </a:p>
          <a:p>
            <a:pPr indent="0" lvl="0" marL="0" rtl="0" algn="l">
              <a:lnSpc>
                <a:spcPct val="100000"/>
              </a:lnSpc>
              <a:spcBef>
                <a:spcPts val="300"/>
              </a:spcBef>
              <a:spcAft>
                <a:spcPts val="0"/>
              </a:spcAft>
              <a:buClr>
                <a:srgbClr val="2DA2BF"/>
              </a:buClr>
              <a:buSzPts val="1360"/>
              <a:buNone/>
            </a:pPr>
            <a:r>
              <a:rPr b="1" lang="en-US">
                <a:latin typeface="Courier New"/>
                <a:ea typeface="Courier New"/>
                <a:cs typeface="Courier New"/>
                <a:sym typeface="Courier New"/>
              </a:rPr>
              <a:t>&lt;a href="&lt;c:url value="/jsp/index.htm"/&gt;"&gt;TEST&lt;/a&gt;</a:t>
            </a:r>
            <a:endParaRPr/>
          </a:p>
          <a:p>
            <a:pPr indent="0" lvl="0" marL="0" rtl="0" algn="l">
              <a:lnSpc>
                <a:spcPct val="100000"/>
              </a:lnSpc>
              <a:spcBef>
                <a:spcPts val="300"/>
              </a:spcBef>
              <a:spcAft>
                <a:spcPts val="0"/>
              </a:spcAft>
              <a:buClr>
                <a:srgbClr val="2DA2BF"/>
              </a:buClr>
              <a:buSzPts val="1360"/>
              <a:buNone/>
            </a:pPr>
            <a:r>
              <a:rPr b="1" lang="en-US">
                <a:latin typeface="Courier New"/>
                <a:ea typeface="Courier New"/>
                <a:cs typeface="Courier New"/>
                <a:sym typeface="Courier New"/>
              </a:rPr>
              <a:t>&lt;/body&gt;</a:t>
            </a:r>
            <a:endParaRPr/>
          </a:p>
          <a:p>
            <a:pPr indent="0" lvl="0" marL="0" rtl="0" algn="l">
              <a:lnSpc>
                <a:spcPct val="100000"/>
              </a:lnSpc>
              <a:spcBef>
                <a:spcPts val="300"/>
              </a:spcBef>
              <a:spcAft>
                <a:spcPts val="0"/>
              </a:spcAft>
              <a:buClr>
                <a:srgbClr val="2DA2BF"/>
              </a:buClr>
              <a:buSzPts val="1360"/>
              <a:buNone/>
            </a:pPr>
            <a:r>
              <a:rPr b="1" lang="en-US">
                <a:latin typeface="Courier New"/>
                <a:ea typeface="Courier New"/>
                <a:cs typeface="Courier New"/>
                <a:sym typeface="Courier New"/>
              </a:rPr>
              <a:t>&lt;/html&gt;</a:t>
            </a:r>
            <a:endParaRPr/>
          </a:p>
          <a:p>
            <a:pPr indent="0" lvl="0" marL="0" rtl="0" algn="l">
              <a:lnSpc>
                <a:spcPct val="100000"/>
              </a:lnSpc>
              <a:spcBef>
                <a:spcPts val="300"/>
              </a:spcBef>
              <a:spcAft>
                <a:spcPts val="0"/>
              </a:spcAft>
              <a:buClr>
                <a:srgbClr val="2DA2BF"/>
              </a:buClr>
              <a:buSzPts val="1360"/>
              <a:buNone/>
            </a:pPr>
            <a:r>
              <a:t/>
            </a:r>
            <a:endParaRPr>
              <a:latin typeface="Cambria"/>
              <a:ea typeface="Cambria"/>
              <a:cs typeface="Cambria"/>
              <a:sym typeface="Cambria"/>
            </a:endParaRPr>
          </a:p>
          <a:p>
            <a:pPr indent="0" lvl="0" marL="0" rtl="0" algn="l">
              <a:lnSpc>
                <a:spcPct val="100000"/>
              </a:lnSpc>
              <a:spcBef>
                <a:spcPts val="300"/>
              </a:spcBef>
              <a:spcAft>
                <a:spcPts val="0"/>
              </a:spcAft>
              <a:buClr>
                <a:srgbClr val="2DA2BF"/>
              </a:buClr>
              <a:buSzPts val="1360"/>
              <a:buNone/>
            </a:pPr>
            <a:r>
              <a:rPr lang="en-US">
                <a:latin typeface="Cambria"/>
                <a:ea typeface="Cambria"/>
                <a:cs typeface="Cambria"/>
                <a:sym typeface="Cambria"/>
              </a:rPr>
              <a:t>This would produce following result:</a:t>
            </a:r>
            <a:endParaRPr/>
          </a:p>
          <a:p>
            <a:pPr indent="0" lvl="0" marL="0" rtl="0" algn="l">
              <a:lnSpc>
                <a:spcPct val="100000"/>
              </a:lnSpc>
              <a:spcBef>
                <a:spcPts val="300"/>
              </a:spcBef>
              <a:spcAft>
                <a:spcPts val="0"/>
              </a:spcAft>
              <a:buClr>
                <a:srgbClr val="2DA2BF"/>
              </a:buClr>
              <a:buSzPts val="1360"/>
              <a:buNone/>
            </a:pPr>
            <a:r>
              <a:rPr b="1" lang="en-US">
                <a:latin typeface="Cambria"/>
                <a:ea typeface="Cambria"/>
                <a:cs typeface="Cambria"/>
                <a:sym typeface="Cambria"/>
              </a:rPr>
              <a:t>TEST</a:t>
            </a:r>
            <a:endParaRPr b="1" u="sng">
              <a:solidFill>
                <a:schemeClr val="hlink"/>
              </a:solidFill>
              <a:latin typeface="Cambria"/>
              <a:ea typeface="Cambria"/>
              <a:cs typeface="Cambria"/>
              <a:sym typeface="Cambria"/>
              <a:hlinkClick r:id="rId3"/>
            </a:endParaRPr>
          </a:p>
          <a:p>
            <a:pPr indent="-384008" lvl="0" marL="512011" rtl="0" algn="l">
              <a:lnSpc>
                <a:spcPct val="100000"/>
              </a:lnSpc>
              <a:spcBef>
                <a:spcPts val="300"/>
              </a:spcBef>
              <a:spcAft>
                <a:spcPts val="0"/>
              </a:spcAft>
              <a:buClr>
                <a:srgbClr val="0C0C0C"/>
              </a:buClr>
              <a:buSzPts val="1800"/>
              <a:buNone/>
            </a:pPr>
            <a:r>
              <a:t/>
            </a:r>
            <a:endParaRPr>
              <a:latin typeface="Times New Roman"/>
              <a:ea typeface="Times New Roman"/>
              <a:cs typeface="Times New Roman"/>
              <a:sym typeface="Times New Roman"/>
            </a:endParaRPr>
          </a:p>
          <a:p>
            <a:pPr indent="-384008" lvl="0" marL="512011" rtl="0" algn="l">
              <a:lnSpc>
                <a:spcPct val="100000"/>
              </a:lnSpc>
              <a:spcBef>
                <a:spcPts val="300"/>
              </a:spcBef>
              <a:spcAft>
                <a:spcPts val="0"/>
              </a:spcAft>
              <a:buClr>
                <a:srgbClr val="0C0C0C"/>
              </a:buClr>
              <a:buSzPts val="1800"/>
              <a:buNone/>
            </a:pPr>
            <a:r>
              <a:t/>
            </a:r>
            <a:endParaRPr b="1">
              <a:latin typeface="Times New Roman"/>
              <a:ea typeface="Times New Roman"/>
              <a:cs typeface="Times New Roman"/>
              <a:sym typeface="Times New Roman"/>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25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&lt;c:param&gt;</a:t>
            </a:r>
            <a:endParaRPr/>
          </a:p>
        </p:txBody>
      </p:sp>
      <p:sp>
        <p:nvSpPr>
          <p:cNvPr id="2967" name="Google Shape;2967;p254"/>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&lt;c:param&gt; tag allows proper URL request parameter to be specified with URL and it does any necessary URL encoding required.</a:t>
            </a:r>
            <a:endParaRPr/>
          </a:p>
          <a:p>
            <a:pPr indent="-384008" lvl="0" marL="512011" rtl="0" algn="l">
              <a:lnSpc>
                <a:spcPct val="100000"/>
              </a:lnSpc>
              <a:spcBef>
                <a:spcPts val="300"/>
              </a:spcBef>
              <a:spcAft>
                <a:spcPts val="0"/>
              </a:spcAft>
              <a:buClr>
                <a:srgbClr val="0C0C0C"/>
              </a:buClr>
              <a:buSzPts val="2000"/>
              <a:buFont typeface="Arial"/>
              <a:buChar char="•"/>
            </a:pPr>
            <a:r>
              <a:rPr lang="en-US"/>
              <a:t>Within a &lt;c:param&gt; tag, the name attribute indicates the parameter name, and the value attribute indicates the parameter value:</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sp>
        <p:nvSpPr>
          <p:cNvPr id="2973" name="Google Shape;2973;p25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Example:</a:t>
            </a:r>
            <a:endParaRPr/>
          </a:p>
        </p:txBody>
      </p:sp>
      <p:sp>
        <p:nvSpPr>
          <p:cNvPr id="2974" name="Google Shape;2974;p255"/>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chemeClr val="dk1"/>
              </a:buClr>
              <a:buSzPts val="1600"/>
              <a:buChar char="●"/>
            </a:pPr>
            <a:r>
              <a:rPr lang="en-US">
                <a:latin typeface="Cambria"/>
                <a:ea typeface="Cambria"/>
                <a:cs typeface="Cambria"/>
                <a:sym typeface="Cambria"/>
              </a:rPr>
              <a:t>If you need to pass parameters to a &lt;c:import&gt; tag, use the &lt;c:url&gt; tag to create the URL first as shown below:</a:t>
            </a:r>
            <a:endParaRPr/>
          </a:p>
          <a:p>
            <a:pPr indent="-384008" lvl="0" marL="512011" rtl="0" algn="l">
              <a:lnSpc>
                <a:spcPct val="100000"/>
              </a:lnSpc>
              <a:spcBef>
                <a:spcPts val="300"/>
              </a:spcBef>
              <a:spcAft>
                <a:spcPts val="0"/>
              </a:spcAft>
              <a:buClr>
                <a:schemeClr val="dk1"/>
              </a:buClr>
              <a:buSzPts val="1600"/>
              <a:buChar char="●"/>
            </a:pPr>
            <a:r>
              <a:rPr lang="en-US">
                <a:latin typeface="Cambria"/>
                <a:ea typeface="Cambria"/>
                <a:cs typeface="Cambria"/>
                <a:sym typeface="Cambria"/>
              </a:rPr>
              <a:t>&lt;c:url value="/index.jsp" var="myURL"&gt; &lt;c:param name="trackingId" value="1234"/&gt; &lt;c:param name="reportType" value="summary"/&gt; &lt;/c:url&gt;</a:t>
            </a:r>
            <a:endParaRPr/>
          </a:p>
          <a:p>
            <a:pPr indent="-384008" lvl="0" marL="512011" rtl="0" algn="l">
              <a:lnSpc>
                <a:spcPct val="100000"/>
              </a:lnSpc>
              <a:spcBef>
                <a:spcPts val="300"/>
              </a:spcBef>
              <a:spcAft>
                <a:spcPts val="0"/>
              </a:spcAft>
              <a:buClr>
                <a:schemeClr val="dk1"/>
              </a:buClr>
              <a:buSzPts val="1600"/>
              <a:buChar char="●"/>
            </a:pPr>
            <a:r>
              <a:rPr lang="en-US">
                <a:latin typeface="Cambria"/>
                <a:ea typeface="Cambria"/>
                <a:cs typeface="Cambria"/>
                <a:sym typeface="Cambria"/>
              </a:rPr>
              <a:t>&lt;c:import url="${myURL}"/&gt;</a:t>
            </a:r>
            <a:endParaRPr/>
          </a:p>
          <a:p>
            <a:pPr indent="-384008" lvl="0" marL="512011" rtl="0" algn="l">
              <a:lnSpc>
                <a:spcPct val="100000"/>
              </a:lnSpc>
              <a:spcBef>
                <a:spcPts val="300"/>
              </a:spcBef>
              <a:spcAft>
                <a:spcPts val="0"/>
              </a:spcAft>
              <a:buClr>
                <a:schemeClr val="dk1"/>
              </a:buClr>
              <a:buSzPts val="1600"/>
              <a:buChar char="●"/>
            </a:pPr>
            <a:r>
              <a:rPr lang="en-US">
                <a:latin typeface="Cambria"/>
                <a:ea typeface="Cambria"/>
                <a:cs typeface="Cambria"/>
                <a:sym typeface="Cambria"/>
              </a:rPr>
              <a:t>Above request would pass URL as below</a:t>
            </a:r>
            <a:endParaRPr/>
          </a:p>
          <a:p>
            <a:pPr indent="-384008" lvl="0" marL="512011" rtl="0" algn="l">
              <a:lnSpc>
                <a:spcPct val="100000"/>
              </a:lnSpc>
              <a:spcBef>
                <a:spcPts val="300"/>
              </a:spcBef>
              <a:spcAft>
                <a:spcPts val="0"/>
              </a:spcAft>
              <a:buClr>
                <a:schemeClr val="dk1"/>
              </a:buClr>
              <a:buSzPts val="1600"/>
              <a:buChar char="●"/>
            </a:pPr>
            <a:r>
              <a:rPr lang="en-US">
                <a:latin typeface="Cambria"/>
                <a:ea typeface="Cambria"/>
                <a:cs typeface="Cambria"/>
                <a:sym typeface="Cambria"/>
              </a:rPr>
              <a:t>"/index.jsp?trackingId=1234;reportType=summary“</a:t>
            </a:r>
            <a:endParaRPr/>
          </a:p>
          <a:p>
            <a:pPr indent="-269708" lvl="0" marL="512011" rtl="0" algn="l">
              <a:lnSpc>
                <a:spcPct val="100000"/>
              </a:lnSpc>
              <a:spcBef>
                <a:spcPts val="300"/>
              </a:spcBef>
              <a:spcAft>
                <a:spcPts val="0"/>
              </a:spcAft>
              <a:buClr>
                <a:srgbClr val="856BA6"/>
              </a:buClr>
              <a:buSzPts val="1800"/>
              <a:buFont typeface="Arial"/>
              <a:buNone/>
            </a:pPr>
            <a:r>
              <a:t/>
            </a:r>
            <a:endParaRPr>
              <a:latin typeface="Cambria"/>
              <a:ea typeface="Cambria"/>
              <a:cs typeface="Cambria"/>
              <a:sym typeface="Cambria"/>
            </a:endParaRPr>
          </a:p>
          <a:p>
            <a:pPr indent="0" lvl="0" marL="0" rtl="0" algn="l">
              <a:lnSpc>
                <a:spcPct val="100000"/>
              </a:lnSpc>
              <a:spcBef>
                <a:spcPts val="300"/>
              </a:spcBef>
              <a:spcAft>
                <a:spcPts val="0"/>
              </a:spcAft>
              <a:buClr>
                <a:srgbClr val="856BA6"/>
              </a:buClr>
              <a:buSzPts val="2000"/>
              <a:buNone/>
            </a:pPr>
            <a:r>
              <a:rPr b="1" lang="en-US">
                <a:latin typeface="Cambria"/>
                <a:ea typeface="Cambria"/>
                <a:cs typeface="Cambria"/>
                <a:sym typeface="Cambria"/>
              </a:rPr>
              <a:t>Note</a:t>
            </a:r>
            <a:r>
              <a:rPr lang="en-US">
                <a:latin typeface="Cambria"/>
                <a:ea typeface="Cambria"/>
                <a:cs typeface="Cambria"/>
                <a:sym typeface="Cambria"/>
              </a:rPr>
              <a:t>: Refer Listing 15 in word document</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25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&lt;c:out&gt;</a:t>
            </a:r>
            <a:endParaRPr/>
          </a:p>
        </p:txBody>
      </p:sp>
      <p:sp>
        <p:nvSpPr>
          <p:cNvPr id="2981" name="Google Shape;2981;p256"/>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The &lt;c:out&gt; tag displays the result of an expression, similar to the way &lt;%= %&gt; works with a difference that &lt;c:out&gt; tag lets you use the simpler "." notation to access properties. </a:t>
            </a:r>
            <a:endParaRPr/>
          </a:p>
          <a:p>
            <a:pPr indent="-384008" lvl="0" marL="512011" rtl="0" algn="l">
              <a:lnSpc>
                <a:spcPct val="100000"/>
              </a:lnSpc>
              <a:spcBef>
                <a:spcPts val="300"/>
              </a:spcBef>
              <a:spcAft>
                <a:spcPts val="0"/>
              </a:spcAft>
              <a:buClr>
                <a:srgbClr val="856BA6"/>
              </a:buClr>
              <a:buSzPts val="2000"/>
              <a:buFont typeface="Arial"/>
              <a:buChar char="•"/>
            </a:pPr>
            <a:r>
              <a:rPr lang="en-US">
                <a:latin typeface="Cambria"/>
                <a:ea typeface="Cambria"/>
                <a:cs typeface="Cambria"/>
                <a:sym typeface="Cambria"/>
              </a:rPr>
              <a:t>For example, to access customer.address.street just use tag is </a:t>
            </a:r>
            <a:endParaRPr/>
          </a:p>
          <a:p>
            <a:pPr indent="0" lvl="0" marL="0" rtl="0" algn="l">
              <a:lnSpc>
                <a:spcPct val="100000"/>
              </a:lnSpc>
              <a:spcBef>
                <a:spcPts val="300"/>
              </a:spcBef>
              <a:spcAft>
                <a:spcPts val="0"/>
              </a:spcAft>
              <a:buClr>
                <a:srgbClr val="856BA6"/>
              </a:buClr>
              <a:buSzPts val="2000"/>
              <a:buNone/>
            </a:pPr>
            <a:r>
              <a:rPr lang="en-US">
                <a:latin typeface="Cambria"/>
                <a:ea typeface="Cambria"/>
                <a:cs typeface="Cambria"/>
                <a:sym typeface="Cambria"/>
              </a:rPr>
              <a:t>      &lt;c:out value="customer.address.street"/&gt;.</a:t>
            </a:r>
            <a:endParaRPr/>
          </a:p>
          <a:p>
            <a:pPr indent="-384008" lvl="0" marL="512011" rtl="0" algn="l">
              <a:lnSpc>
                <a:spcPct val="100000"/>
              </a:lnSpc>
              <a:spcBef>
                <a:spcPts val="300"/>
              </a:spcBef>
              <a:spcAft>
                <a:spcPts val="0"/>
              </a:spcAft>
              <a:buClr>
                <a:srgbClr val="0C0C0C"/>
              </a:buClr>
              <a:buSzPts val="1800"/>
              <a:buNone/>
            </a:pPr>
            <a:r>
              <a:t/>
            </a:r>
            <a:endParaRPr>
              <a:latin typeface="Cambria"/>
              <a:ea typeface="Cambria"/>
              <a:cs typeface="Cambria"/>
              <a:sym typeface="Cambria"/>
            </a:endParaRPr>
          </a:p>
          <a:p>
            <a:pPr indent="-384008" lvl="0" marL="512011" rtl="0" algn="l">
              <a:lnSpc>
                <a:spcPct val="100000"/>
              </a:lnSpc>
              <a:spcBef>
                <a:spcPts val="300"/>
              </a:spcBef>
              <a:spcAft>
                <a:spcPts val="0"/>
              </a:spcAft>
              <a:buClr>
                <a:srgbClr val="0C0C0C"/>
              </a:buClr>
              <a:buSzPts val="1800"/>
              <a:buNone/>
            </a:pPr>
            <a:r>
              <a:t/>
            </a:r>
            <a:endParaRPr b="1">
              <a:latin typeface="Cambria"/>
              <a:ea typeface="Cambria"/>
              <a:cs typeface="Cambria"/>
              <a:sym typeface="Cambria"/>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5" name="Shape 2985"/>
        <p:cNvGrpSpPr/>
        <p:nvPr/>
      </p:nvGrpSpPr>
      <p:grpSpPr>
        <a:xfrm>
          <a:off x="0" y="0"/>
          <a:ext cx="0" cy="0"/>
          <a:chOff x="0" y="0"/>
          <a:chExt cx="0" cy="0"/>
        </a:xfrm>
      </p:grpSpPr>
      <p:sp>
        <p:nvSpPr>
          <p:cNvPr id="2986" name="Google Shape;2986;p257"/>
          <p:cNvSpPr txBox="1"/>
          <p:nvPr>
            <p:ph idx="1" type="body"/>
          </p:nvPr>
        </p:nvSpPr>
        <p:spPr>
          <a:xfrm>
            <a:off x="152400" y="2380326"/>
            <a:ext cx="5308567" cy="2420274"/>
          </a:xfrm>
          <a:prstGeom prst="rect">
            <a:avLst/>
          </a:prstGeom>
          <a:noFill/>
          <a:ln>
            <a:noFill/>
          </a:ln>
        </p:spPr>
        <p:txBody>
          <a:bodyPr anchorCtr="0" anchor="t" bIns="102375" lIns="102375" spcFirstLastPara="1" rIns="102375" wrap="square" tIns="102375">
            <a:noAutofit/>
          </a:bodyPr>
          <a:lstStyle/>
          <a:p>
            <a:pPr indent="-310084" lvl="0" marL="310084" rtl="0" algn="l">
              <a:lnSpc>
                <a:spcPct val="100000"/>
              </a:lnSpc>
              <a:spcBef>
                <a:spcPts val="1791"/>
              </a:spcBef>
              <a:spcAft>
                <a:spcPts val="0"/>
              </a:spcAft>
              <a:buClr>
                <a:srgbClr val="0C0C0C"/>
              </a:buClr>
              <a:buSzPts val="1700"/>
              <a:buFont typeface="Arial"/>
              <a:buChar char="•"/>
            </a:pPr>
            <a:r>
              <a:rPr lang="en-US" sz="1700">
                <a:solidFill>
                  <a:srgbClr val="343434"/>
                </a:solidFill>
                <a:highlight>
                  <a:srgbClr val="FFFFFF"/>
                </a:highlight>
              </a:rPr>
              <a:t>Erich Gamma and Kent Beck initially developed it. </a:t>
            </a:r>
            <a:endParaRPr/>
          </a:p>
          <a:p>
            <a:pPr indent="-310084" lvl="0" marL="310084" rtl="0" algn="l">
              <a:lnSpc>
                <a:spcPct val="100000"/>
              </a:lnSpc>
              <a:spcBef>
                <a:spcPts val="1791"/>
              </a:spcBef>
              <a:spcAft>
                <a:spcPts val="0"/>
              </a:spcAft>
              <a:buClr>
                <a:srgbClr val="0C0C0C"/>
              </a:buClr>
              <a:buSzPts val="1700"/>
              <a:buFont typeface="Arial"/>
              <a:buChar char="•"/>
            </a:pPr>
            <a:r>
              <a:rPr lang="en-US" sz="1700">
                <a:solidFill>
                  <a:srgbClr val="343434"/>
                </a:solidFill>
                <a:highlight>
                  <a:srgbClr val="FFFFFF"/>
                </a:highlight>
              </a:rPr>
              <a:t>It is an instance of xUnit architecture. </a:t>
            </a:r>
            <a:endParaRPr/>
          </a:p>
          <a:p>
            <a:pPr indent="-310084" lvl="0" marL="310084" rtl="0" algn="l">
              <a:lnSpc>
                <a:spcPct val="100000"/>
              </a:lnSpc>
              <a:spcBef>
                <a:spcPts val="1791"/>
              </a:spcBef>
              <a:spcAft>
                <a:spcPts val="0"/>
              </a:spcAft>
              <a:buClr>
                <a:srgbClr val="0C0C0C"/>
              </a:buClr>
              <a:buSzPts val="1700"/>
              <a:buFont typeface="Arial"/>
              <a:buChar char="•"/>
            </a:pPr>
            <a:r>
              <a:rPr lang="en-US" sz="1700">
                <a:solidFill>
                  <a:srgbClr val="343434"/>
                </a:solidFill>
                <a:highlight>
                  <a:srgbClr val="FFFFFF"/>
                </a:highlight>
              </a:rPr>
              <a:t>As the name implies, it is used for Unit Testing of a small chunk of code.</a:t>
            </a:r>
            <a:endParaRPr/>
          </a:p>
          <a:p>
            <a:pPr indent="0" lvl="0" marL="0" rtl="0" algn="l">
              <a:lnSpc>
                <a:spcPct val="155000"/>
              </a:lnSpc>
              <a:spcBef>
                <a:spcPts val="0"/>
              </a:spcBef>
              <a:spcAft>
                <a:spcPts val="0"/>
              </a:spcAft>
              <a:buClr>
                <a:schemeClr val="dk1"/>
              </a:buClr>
              <a:buSzPts val="1800"/>
              <a:buNone/>
            </a:pPr>
            <a:r>
              <a:t/>
            </a:r>
            <a:endParaRPr sz="1700"/>
          </a:p>
        </p:txBody>
      </p:sp>
      <p:pic>
        <p:nvPicPr>
          <p:cNvPr id="2987" name="Google Shape;2987;p257"/>
          <p:cNvPicPr preferRelativeResize="0"/>
          <p:nvPr/>
        </p:nvPicPr>
        <p:blipFill rotWithShape="1">
          <a:blip r:embed="rId3">
            <a:alphaModFix/>
          </a:blip>
          <a:srcRect b="7616" l="24536" r="24341" t="9164"/>
          <a:stretch/>
        </p:blipFill>
        <p:spPr>
          <a:xfrm>
            <a:off x="5460967" y="2222361"/>
            <a:ext cx="3603686" cy="293299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988" name="Google Shape;2988;p257"/>
          <p:cNvSpPr/>
          <p:nvPr/>
        </p:nvSpPr>
        <p:spPr>
          <a:xfrm>
            <a:off x="239" y="1025080"/>
            <a:ext cx="9143522" cy="399487"/>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What is JUnit?</a:t>
            </a:r>
            <a:endParaRPr b="0" i="0" sz="1400" u="none" cap="none" strike="noStrike">
              <a:solidFill>
                <a:srgbClr val="000000"/>
              </a:solidFill>
              <a:latin typeface="Arial"/>
              <a:ea typeface="Arial"/>
              <a:cs typeface="Arial"/>
              <a:sym typeface="Arial"/>
            </a:endParaRPr>
          </a:p>
        </p:txBody>
      </p:sp>
      <p:sp>
        <p:nvSpPr>
          <p:cNvPr id="2989" name="Google Shape;2989;p257"/>
          <p:cNvSpPr/>
          <p:nvPr/>
        </p:nvSpPr>
        <p:spPr>
          <a:xfrm>
            <a:off x="239" y="1548049"/>
            <a:ext cx="9143522" cy="338554"/>
          </a:xfrm>
          <a:prstGeom prst="rect">
            <a:avLst/>
          </a:prstGeom>
          <a:solidFill>
            <a:srgbClr val="FFA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mbria"/>
                <a:ea typeface="Cambria"/>
                <a:cs typeface="Cambria"/>
                <a:sym typeface="Cambria"/>
              </a:rPr>
              <a:t>JUnit is an open source Unit Testing</a:t>
            </a:r>
            <a:r>
              <a:rPr b="1" i="0" lang="en-US" sz="1600" u="sng" cap="none" strike="noStrike">
                <a:solidFill>
                  <a:srgbClr val="04B8E6"/>
                </a:solidFill>
                <a:latin typeface="Cambria"/>
                <a:ea typeface="Cambria"/>
                <a:cs typeface="Cambria"/>
                <a:sym typeface="Cambria"/>
              </a:rPr>
              <a:t> </a:t>
            </a:r>
            <a:r>
              <a:rPr b="1" i="0" lang="en-US" sz="1600" u="none" cap="none" strike="noStrike">
                <a:solidFill>
                  <a:schemeClr val="lt1"/>
                </a:solidFill>
                <a:latin typeface="Cambria"/>
                <a:ea typeface="Cambria"/>
                <a:cs typeface="Cambria"/>
                <a:sym typeface="Cambria"/>
              </a:rPr>
              <a:t>Framework for JAVA to write and run repeatable tests. </a:t>
            </a:r>
            <a:endParaRPr b="0" i="0" sz="1400" u="none" cap="none" strike="noStrike">
              <a:solidFill>
                <a:srgbClr val="000000"/>
              </a:solidFill>
              <a:latin typeface="Arial"/>
              <a:ea typeface="Arial"/>
              <a:cs typeface="Arial"/>
              <a:sym typeface="Arial"/>
            </a:endParaRPr>
          </a:p>
        </p:txBody>
      </p:sp>
      <p:sp>
        <p:nvSpPr>
          <p:cNvPr id="2990" name="Google Shape;2990;p257"/>
          <p:cNvSpPr/>
          <p:nvPr/>
        </p:nvSpPr>
        <p:spPr>
          <a:xfrm>
            <a:off x="0" y="200262"/>
            <a:ext cx="792297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Test Automation - JUnit</a:t>
            </a:r>
            <a:endParaRPr b="1" i="0" sz="2400" u="none" cap="none" strike="noStrike">
              <a:solidFill>
                <a:schemeClr val="dk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88"/>
                                        </p:tgtEl>
                                        <p:attrNameLst>
                                          <p:attrName>style.visibility</p:attrName>
                                        </p:attrNameLst>
                                      </p:cBhvr>
                                      <p:to>
                                        <p:strVal val="visible"/>
                                      </p:to>
                                    </p:set>
                                    <p:animEffect filter="fade" transition="in">
                                      <p:cBhvr>
                                        <p:cTn dur="500"/>
                                        <p:tgtEl>
                                          <p:spTgt spid="29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89"/>
                                        </p:tgtEl>
                                        <p:attrNameLst>
                                          <p:attrName>style.visibility</p:attrName>
                                        </p:attrNameLst>
                                      </p:cBhvr>
                                      <p:to>
                                        <p:strVal val="visible"/>
                                      </p:to>
                                    </p:set>
                                    <p:animEffect filter="fade" transition="in">
                                      <p:cBhvr>
                                        <p:cTn dur="500"/>
                                        <p:tgtEl>
                                          <p:spTgt spid="29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86">
                                            <p:txEl>
                                              <p:pRg end="0" st="0"/>
                                            </p:txEl>
                                          </p:spTgt>
                                        </p:tgtEl>
                                        <p:attrNameLst>
                                          <p:attrName>style.visibility</p:attrName>
                                        </p:attrNameLst>
                                      </p:cBhvr>
                                      <p:to>
                                        <p:strVal val="visible"/>
                                      </p:to>
                                    </p:set>
                                    <p:animEffect filter="fade" transition="in">
                                      <p:cBhvr>
                                        <p:cTn dur="500"/>
                                        <p:tgtEl>
                                          <p:spTgt spid="2986">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86">
                                            <p:txEl>
                                              <p:pRg end="1" st="1"/>
                                            </p:txEl>
                                          </p:spTgt>
                                        </p:tgtEl>
                                        <p:attrNameLst>
                                          <p:attrName>style.visibility</p:attrName>
                                        </p:attrNameLst>
                                      </p:cBhvr>
                                      <p:to>
                                        <p:strVal val="visible"/>
                                      </p:to>
                                    </p:set>
                                    <p:animEffect filter="fade" transition="in">
                                      <p:cBhvr>
                                        <p:cTn dur="500"/>
                                        <p:tgtEl>
                                          <p:spTgt spid="2986">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86">
                                            <p:txEl>
                                              <p:pRg end="2" st="2"/>
                                            </p:txEl>
                                          </p:spTgt>
                                        </p:tgtEl>
                                        <p:attrNameLst>
                                          <p:attrName>style.visibility</p:attrName>
                                        </p:attrNameLst>
                                      </p:cBhvr>
                                      <p:to>
                                        <p:strVal val="visible"/>
                                      </p:to>
                                    </p:set>
                                    <p:animEffect filter="fade" transition="in">
                                      <p:cBhvr>
                                        <p:cTn dur="500"/>
                                        <p:tgtEl>
                                          <p:spTgt spid="2986">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986">
                                            <p:txEl>
                                              <p:pRg end="3" st="3"/>
                                            </p:txEl>
                                          </p:spTgt>
                                        </p:tgtEl>
                                        <p:attrNameLst>
                                          <p:attrName>style.visibility</p:attrName>
                                        </p:attrNameLst>
                                      </p:cBhvr>
                                      <p:to>
                                        <p:strVal val="visible"/>
                                      </p:to>
                                    </p:set>
                                    <p:animEffect filter="fade" transition="in">
                                      <p:cBhvr>
                                        <p:cTn dur="500"/>
                                        <p:tgtEl>
                                          <p:spTgt spid="2986">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87"/>
                                        </p:tgtEl>
                                        <p:attrNameLst>
                                          <p:attrName>style.visibility</p:attrName>
                                        </p:attrNameLst>
                                      </p:cBhvr>
                                      <p:to>
                                        <p:strVal val="visible"/>
                                      </p:to>
                                    </p:set>
                                    <p:animEffect filter="fade" transition="in">
                                      <p:cBhvr>
                                        <p:cTn dur="500"/>
                                        <p:tgtEl>
                                          <p:spTgt spid="29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p25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mbria"/>
              <a:ea typeface="Cambria"/>
              <a:cs typeface="Cambria"/>
              <a:sym typeface="Cambria"/>
            </a:endParaRPr>
          </a:p>
        </p:txBody>
      </p:sp>
      <p:pic>
        <p:nvPicPr>
          <p:cNvPr id="2997" name="Google Shape;2997;p258"/>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2998" name="Google Shape;2998;p258"/>
          <p:cNvSpPr txBox="1"/>
          <p:nvPr/>
        </p:nvSpPr>
        <p:spPr>
          <a:xfrm>
            <a:off x="1828800" y="3276600"/>
            <a:ext cx="5524500" cy="646331"/>
          </a:xfrm>
          <a:prstGeom prst="rect">
            <a:avLst/>
          </a:prstGeom>
          <a:noFill/>
          <a:ln>
            <a:noFill/>
          </a:ln>
        </p:spPr>
        <p:txBody>
          <a:bodyPr anchorCtr="0" anchor="t" bIns="45700" lIns="91425" spcFirstLastPara="1" rIns="91425" wrap="square" tIns="45700">
            <a:spAutoFit/>
          </a:bodyPr>
          <a:lstStyle/>
          <a:p>
            <a:pPr indent="0" lvl="0" marL="11723"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Servlets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3" name="Shape 3003"/>
        <p:cNvGrpSpPr/>
        <p:nvPr/>
      </p:nvGrpSpPr>
      <p:grpSpPr>
        <a:xfrm>
          <a:off x="0" y="0"/>
          <a:ext cx="0" cy="0"/>
          <a:chOff x="0" y="0"/>
          <a:chExt cx="0" cy="0"/>
        </a:xfrm>
      </p:grpSpPr>
      <p:sp>
        <p:nvSpPr>
          <p:cNvPr id="3004" name="Google Shape;3004;p25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Servlets</a:t>
            </a:r>
            <a:br>
              <a:rPr lang="en-US"/>
            </a:br>
            <a:endParaRPr/>
          </a:p>
        </p:txBody>
      </p:sp>
      <p:sp>
        <p:nvSpPr>
          <p:cNvPr id="3005" name="Google Shape;3005;p259"/>
          <p:cNvSpPr txBox="1"/>
          <p:nvPr>
            <p:ph idx="1" type="body"/>
          </p:nvPr>
        </p:nvSpPr>
        <p:spPr>
          <a:xfrm>
            <a:off x="381000" y="11430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Java Servlets are programs that run on a Web or Application server and act as a middle layer between a request coming from a Web browser or other HTTP client and databases or applications on the HTTP server.</a:t>
            </a:r>
            <a:endParaRPr/>
          </a:p>
          <a:p>
            <a:pPr indent="-384008" lvl="0" marL="512011" rtl="0" algn="l">
              <a:lnSpc>
                <a:spcPct val="100000"/>
              </a:lnSpc>
              <a:spcBef>
                <a:spcPts val="300"/>
              </a:spcBef>
              <a:spcAft>
                <a:spcPts val="0"/>
              </a:spcAft>
              <a:buClr>
                <a:srgbClr val="0C0C0C"/>
              </a:buClr>
              <a:buSzPts val="2000"/>
              <a:buFont typeface="Arial"/>
              <a:buChar char="•"/>
            </a:pPr>
            <a:r>
              <a:rPr lang="en-US"/>
              <a:t>Using Servlets, you can collect input from users through web page forms, present records from a database or another source, and create web pages dynamically.</a:t>
            </a:r>
            <a:endParaRPr/>
          </a:p>
          <a:p>
            <a:pPr indent="-269708" lvl="0" marL="512011" rtl="0" algn="l">
              <a:lnSpc>
                <a:spcPct val="100000"/>
              </a:lnSpc>
              <a:spcBef>
                <a:spcPts val="300"/>
              </a:spcBef>
              <a:spcAft>
                <a:spcPts val="0"/>
              </a:spcAft>
              <a:buClr>
                <a:srgbClr val="856BA6"/>
              </a:buClr>
              <a:buSzPts val="18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26"/>
          <p:cNvSpPr txBox="1"/>
          <p:nvPr>
            <p:ph idx="1" type="body"/>
          </p:nvPr>
        </p:nvSpPr>
        <p:spPr>
          <a:xfrm>
            <a:off x="457200" y="914400"/>
            <a:ext cx="7596188" cy="49990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600"/>
              <a:buNone/>
            </a:pPr>
            <a:r>
              <a:rPr lang="en-US" sz="1600"/>
              <a:t>	</a:t>
            </a:r>
            <a:endParaRPr/>
          </a:p>
          <a:p>
            <a:pPr indent="0" lvl="0" marL="0" rtl="0" algn="l">
              <a:lnSpc>
                <a:spcPct val="100000"/>
              </a:lnSpc>
              <a:spcBef>
                <a:spcPts val="360"/>
              </a:spcBef>
              <a:spcAft>
                <a:spcPts val="0"/>
              </a:spcAft>
              <a:buClr>
                <a:schemeClr val="dk1"/>
              </a:buClr>
              <a:buSzPts val="1600"/>
              <a:buNone/>
            </a:pPr>
            <a:r>
              <a:rPr lang="en-US" sz="1600"/>
              <a:t>    </a:t>
            </a:r>
            <a:r>
              <a:rPr lang="en-US" sz="1800"/>
              <a:t>	Void go () {</a:t>
            </a:r>
            <a:endParaRPr/>
          </a:p>
          <a:p>
            <a:pPr indent="0" lvl="0" marL="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60"/>
              </a:spcBef>
              <a:spcAft>
                <a:spcPts val="0"/>
              </a:spcAft>
              <a:buClr>
                <a:schemeClr val="dk1"/>
              </a:buClr>
              <a:buSzPts val="1800"/>
              <a:buNone/>
            </a:pPr>
            <a:r>
              <a:rPr lang="en-US" sz="1800"/>
              <a:t>	int givesecret () {</a:t>
            </a:r>
            <a:endParaRPr/>
          </a:p>
          <a:p>
            <a:pPr indent="0" lvl="0" marL="0" rtl="0" algn="l">
              <a:lnSpc>
                <a:spcPct val="100000"/>
              </a:lnSpc>
              <a:spcBef>
                <a:spcPts val="360"/>
              </a:spcBef>
              <a:spcAft>
                <a:spcPts val="0"/>
              </a:spcAft>
              <a:buClr>
                <a:schemeClr val="dk1"/>
              </a:buClr>
              <a:buSzPts val="1800"/>
              <a:buNone/>
            </a:pPr>
            <a:r>
              <a:rPr lang="en-US" sz="1800"/>
              <a:t>	}</a:t>
            </a:r>
            <a:endParaRPr/>
          </a:p>
        </p:txBody>
      </p:sp>
      <p:sp>
        <p:nvSpPr>
          <p:cNvPr id="596" name="Google Shape;596;p2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You Can Get Things Back from a Method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26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Servlets Tasks</a:t>
            </a:r>
            <a:br>
              <a:rPr lang="en-US"/>
            </a:br>
            <a:endParaRPr/>
          </a:p>
        </p:txBody>
      </p:sp>
      <p:sp>
        <p:nvSpPr>
          <p:cNvPr id="3012" name="Google Shape;3012;p260"/>
          <p:cNvSpPr txBox="1"/>
          <p:nvPr>
            <p:ph idx="1" type="body"/>
          </p:nvPr>
        </p:nvSpPr>
        <p:spPr>
          <a:xfrm>
            <a:off x="228600" y="914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1800"/>
              <a:buNone/>
            </a:pPr>
            <a:r>
              <a:rPr lang="en-US"/>
              <a:t>Servlets perform the following major tasks:</a:t>
            </a:r>
            <a:endParaRPr/>
          </a:p>
          <a:p>
            <a:pPr indent="-384008" lvl="0" marL="512011" rtl="0" algn="l">
              <a:lnSpc>
                <a:spcPct val="100000"/>
              </a:lnSpc>
              <a:spcBef>
                <a:spcPts val="300"/>
              </a:spcBef>
              <a:spcAft>
                <a:spcPts val="0"/>
              </a:spcAft>
              <a:buClr>
                <a:srgbClr val="0C0C0C"/>
              </a:buClr>
              <a:buSzPts val="2000"/>
              <a:buFont typeface="Arial"/>
              <a:buChar char="•"/>
            </a:pPr>
            <a:r>
              <a:rPr lang="en-US"/>
              <a:t>Read the explicit data sent by the clients (browsers). This includes an HTML form on a Web page or it could also come from an applet or a custom HTTP client program.</a:t>
            </a:r>
            <a:endParaRPr/>
          </a:p>
          <a:p>
            <a:pPr indent="-384008" lvl="0" marL="512011" rtl="0" algn="l">
              <a:lnSpc>
                <a:spcPct val="100000"/>
              </a:lnSpc>
              <a:spcBef>
                <a:spcPts val="300"/>
              </a:spcBef>
              <a:spcAft>
                <a:spcPts val="0"/>
              </a:spcAft>
              <a:buClr>
                <a:srgbClr val="0C0C0C"/>
              </a:buClr>
              <a:buSzPts val="2000"/>
              <a:buFont typeface="Arial"/>
              <a:buChar char="•"/>
            </a:pPr>
            <a:r>
              <a:rPr lang="en-US"/>
              <a:t>Read the implicit HTTP request data sent by the clients (browsers). This includes cookies, media types and compression schemes the browser understands, and so forth.</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sp>
        <p:nvSpPr>
          <p:cNvPr id="3018" name="Google Shape;3018;p26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Process the Data and Generate the Results</a:t>
            </a:r>
            <a:br>
              <a:rPr lang="en-US"/>
            </a:br>
            <a:endParaRPr/>
          </a:p>
        </p:txBody>
      </p:sp>
      <p:sp>
        <p:nvSpPr>
          <p:cNvPr id="3019" name="Google Shape;3019;p261"/>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This process may require talking to a database, executing an RMI or CORBA call, invoking a Web service, or computing the response directly.</a:t>
            </a:r>
            <a:endParaRPr/>
          </a:p>
          <a:p>
            <a:pPr indent="-384008" lvl="0" marL="512011" rtl="0" algn="l">
              <a:lnSpc>
                <a:spcPct val="100000"/>
              </a:lnSpc>
              <a:spcBef>
                <a:spcPts val="300"/>
              </a:spcBef>
              <a:spcAft>
                <a:spcPts val="0"/>
              </a:spcAft>
              <a:buClr>
                <a:srgbClr val="0C0C0C"/>
              </a:buClr>
              <a:buSzPts val="2000"/>
              <a:buFont typeface="Arial"/>
              <a:buChar char="•"/>
            </a:pPr>
            <a:r>
              <a:rPr lang="en-US"/>
              <a:t>Send the explicit data (i.e., the document) to the clients (browsers). This document can be sent in a variety of formats, including text (HTML or XML), binary (GIF images), Excel, etc.</a:t>
            </a:r>
            <a:endParaRPr/>
          </a:p>
          <a:p>
            <a:pPr indent="-384008" lvl="0" marL="512011" rtl="0" algn="l">
              <a:lnSpc>
                <a:spcPct val="100000"/>
              </a:lnSpc>
              <a:spcBef>
                <a:spcPts val="300"/>
              </a:spcBef>
              <a:spcAft>
                <a:spcPts val="0"/>
              </a:spcAft>
              <a:buClr>
                <a:srgbClr val="0C0C0C"/>
              </a:buClr>
              <a:buSzPts val="2000"/>
              <a:buFont typeface="Arial"/>
              <a:buChar char="•"/>
            </a:pPr>
            <a:r>
              <a:rPr lang="en-US"/>
              <a:t>Send the implicit HTTP response to the clients (browsers). This includes telling the browsers or other clients what type of document is being returned (e.g., HTML), setting cookies and caching parameters, and other such tasks</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4" name="Shape 3024"/>
        <p:cNvGrpSpPr/>
        <p:nvPr/>
      </p:nvGrpSpPr>
      <p:grpSpPr>
        <a:xfrm>
          <a:off x="0" y="0"/>
          <a:ext cx="0" cy="0"/>
          <a:chOff x="0" y="0"/>
          <a:chExt cx="0" cy="0"/>
        </a:xfrm>
      </p:grpSpPr>
      <p:sp>
        <p:nvSpPr>
          <p:cNvPr id="3025" name="Google Shape;3025;p26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Servlets – Java Classes</a:t>
            </a:r>
            <a:endParaRPr/>
          </a:p>
        </p:txBody>
      </p:sp>
      <p:sp>
        <p:nvSpPr>
          <p:cNvPr id="3026" name="Google Shape;3026;p262"/>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Servlets are java classes run by webserver</a:t>
            </a:r>
            <a:endParaRPr/>
          </a:p>
          <a:p>
            <a:pPr indent="-384008" lvl="0" marL="512011" rtl="0" algn="l">
              <a:lnSpc>
                <a:spcPct val="100000"/>
              </a:lnSpc>
              <a:spcBef>
                <a:spcPts val="300"/>
              </a:spcBef>
              <a:spcAft>
                <a:spcPts val="0"/>
              </a:spcAft>
              <a:buClr>
                <a:srgbClr val="0C0C0C"/>
              </a:buClr>
              <a:buSzPts val="2000"/>
              <a:buFont typeface="Arial"/>
              <a:buChar char="•"/>
            </a:pPr>
            <a:r>
              <a:rPr lang="en-US"/>
              <a:t>Servlets can be created using the</a:t>
            </a:r>
            <a:r>
              <a:rPr b="1" lang="en-US"/>
              <a:t> javax.servlet</a:t>
            </a:r>
            <a:r>
              <a:rPr lang="en-US"/>
              <a:t> and</a:t>
            </a:r>
            <a:r>
              <a:rPr b="1" lang="en-US"/>
              <a:t> javax.servlet.http</a:t>
            </a:r>
            <a:r>
              <a:rPr lang="en-US"/>
              <a:t> packages</a:t>
            </a:r>
            <a:endParaRPr/>
          </a:p>
          <a:p>
            <a:pPr indent="-384008" lvl="0" marL="512011" rtl="0" algn="l">
              <a:lnSpc>
                <a:spcPct val="100000"/>
              </a:lnSpc>
              <a:spcBef>
                <a:spcPts val="300"/>
              </a:spcBef>
              <a:spcAft>
                <a:spcPts val="0"/>
              </a:spcAft>
              <a:buClr>
                <a:srgbClr val="0C0C0C"/>
              </a:buClr>
              <a:buSzPts val="2000"/>
              <a:buFont typeface="Arial"/>
              <a:buChar char="•"/>
            </a:pPr>
            <a:r>
              <a:rPr lang="en-US"/>
              <a:t>Java Servlets are compiled like any other java class</a:t>
            </a:r>
            <a:endParaRPr/>
          </a:p>
          <a:p>
            <a:pPr indent="-384008" lvl="0" marL="512011" rtl="0" algn="l">
              <a:lnSpc>
                <a:spcPct val="100000"/>
              </a:lnSpc>
              <a:spcBef>
                <a:spcPts val="300"/>
              </a:spcBef>
              <a:spcAft>
                <a:spcPts val="0"/>
              </a:spcAft>
              <a:buClr>
                <a:srgbClr val="0C0C0C"/>
              </a:buClr>
              <a:buSzPts val="2000"/>
              <a:buFont typeface="Arial"/>
              <a:buChar char="•"/>
            </a:pPr>
            <a:r>
              <a:rPr lang="en-US"/>
              <a:t>Servlets are server side components that provide a powerful mechanism for developing server side programs</a:t>
            </a:r>
            <a:endParaRPr/>
          </a:p>
          <a:p>
            <a:pPr indent="-384008" lvl="0" marL="512011" rtl="0" algn="l">
              <a:lnSpc>
                <a:spcPct val="100000"/>
              </a:lnSpc>
              <a:spcBef>
                <a:spcPts val="300"/>
              </a:spcBef>
              <a:spcAft>
                <a:spcPts val="0"/>
              </a:spcAft>
              <a:buClr>
                <a:srgbClr val="0C0C0C"/>
              </a:buClr>
              <a:buSzPts val="1800"/>
              <a:buNone/>
            </a:pPr>
            <a:r>
              <a:t/>
            </a:r>
            <a:endParaRPr>
              <a:latin typeface="Times New Roman"/>
              <a:ea typeface="Times New Roman"/>
              <a:cs typeface="Times New Roman"/>
              <a:sym typeface="Times New Roman"/>
            </a:endParaRPr>
          </a:p>
          <a:p>
            <a:pPr indent="-384008" lvl="0" marL="512011" rtl="0" algn="l">
              <a:lnSpc>
                <a:spcPct val="100000"/>
              </a:lnSpc>
              <a:spcBef>
                <a:spcPts val="300"/>
              </a:spcBef>
              <a:spcAft>
                <a:spcPts val="0"/>
              </a:spcAft>
              <a:buClr>
                <a:srgbClr val="0C0C0C"/>
              </a:buClr>
              <a:buSzPts val="1800"/>
              <a:buNone/>
            </a:pPr>
            <a:r>
              <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26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 Lifecycle Consists of Four Stages</a:t>
            </a:r>
            <a:br>
              <a:rPr lang="en-US"/>
            </a:br>
            <a:endParaRPr/>
          </a:p>
        </p:txBody>
      </p:sp>
      <p:sp>
        <p:nvSpPr>
          <p:cNvPr id="3033" name="Google Shape;3033;p263"/>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Servlet initialization by calling the init() method</a:t>
            </a:r>
            <a:endParaRPr/>
          </a:p>
          <a:p>
            <a:pPr indent="-384008" lvl="0" marL="512011" rtl="0" algn="l">
              <a:lnSpc>
                <a:spcPct val="100000"/>
              </a:lnSpc>
              <a:spcBef>
                <a:spcPts val="300"/>
              </a:spcBef>
              <a:spcAft>
                <a:spcPts val="0"/>
              </a:spcAft>
              <a:buClr>
                <a:srgbClr val="0C0C0C"/>
              </a:buClr>
              <a:buSzPts val="2000"/>
              <a:buFont typeface="Arial"/>
              <a:buChar char="•"/>
            </a:pPr>
            <a:r>
              <a:rPr lang="en-US"/>
              <a:t>Servlet calls </a:t>
            </a:r>
            <a:r>
              <a:rPr b="1" lang="en-US"/>
              <a:t>service() </a:t>
            </a:r>
            <a:r>
              <a:rPr lang="en-US"/>
              <a:t>method for processing a client's request.</a:t>
            </a:r>
            <a:endParaRPr/>
          </a:p>
          <a:p>
            <a:pPr indent="-384008" lvl="0" marL="512011" rtl="0" algn="l">
              <a:lnSpc>
                <a:spcPct val="100000"/>
              </a:lnSpc>
              <a:spcBef>
                <a:spcPts val="300"/>
              </a:spcBef>
              <a:spcAft>
                <a:spcPts val="0"/>
              </a:spcAft>
              <a:buClr>
                <a:srgbClr val="0C0C0C"/>
              </a:buClr>
              <a:buSzPts val="2000"/>
              <a:buFont typeface="Arial"/>
              <a:buChar char="•"/>
            </a:pPr>
            <a:r>
              <a:rPr lang="en-US"/>
              <a:t>Servlet is terminated by calling the destroy() method</a:t>
            </a:r>
            <a:endParaRPr/>
          </a:p>
          <a:p>
            <a:pPr indent="-384008" lvl="0" marL="512011" rtl="0" algn="l">
              <a:lnSpc>
                <a:spcPct val="100000"/>
              </a:lnSpc>
              <a:spcBef>
                <a:spcPts val="300"/>
              </a:spcBef>
              <a:spcAft>
                <a:spcPts val="0"/>
              </a:spcAft>
              <a:buClr>
                <a:srgbClr val="0C0C0C"/>
              </a:buClr>
              <a:buSzPts val="2000"/>
              <a:buFont typeface="Arial"/>
              <a:buChar char="•"/>
            </a:pPr>
            <a:r>
              <a:rPr lang="en-US"/>
              <a:t>Finally, servlet is garbage collected by the garbage collector of the JVM</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sp>
        <p:nvSpPr>
          <p:cNvPr id="3039" name="Google Shape;3039;p26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 Lifecycle – Init() method</a:t>
            </a:r>
            <a:br>
              <a:rPr lang="en-US"/>
            </a:br>
            <a:endParaRPr/>
          </a:p>
        </p:txBody>
      </p:sp>
      <p:sp>
        <p:nvSpPr>
          <p:cNvPr id="3040" name="Google Shape;3040;p264"/>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856BA6"/>
              </a:buClr>
              <a:buSzPts val="2000"/>
              <a:buFont typeface="Arial"/>
              <a:buChar char="•"/>
            </a:pPr>
            <a:r>
              <a:rPr lang="en-US"/>
              <a:t>It is called once when the servlet is first created	and not called for each user request</a:t>
            </a:r>
            <a:endParaRPr/>
          </a:p>
          <a:p>
            <a:pPr indent="-384008" lvl="0" marL="512011" rtl="0" algn="l">
              <a:lnSpc>
                <a:spcPct val="100000"/>
              </a:lnSpc>
              <a:spcBef>
                <a:spcPts val="300"/>
              </a:spcBef>
              <a:spcAft>
                <a:spcPts val="0"/>
              </a:spcAft>
              <a:buClr>
                <a:srgbClr val="856BA6"/>
              </a:buClr>
              <a:buSzPts val="2000"/>
              <a:buFont typeface="Arial"/>
              <a:buChar char="•"/>
            </a:pPr>
            <a:r>
              <a:rPr lang="en-US"/>
              <a:t>When a user invokes a servlet, a single instance of each servlet is created</a:t>
            </a:r>
            <a:endParaRPr/>
          </a:p>
          <a:p>
            <a:pPr indent="-384008" lvl="0" marL="512011" rtl="0" algn="l">
              <a:lnSpc>
                <a:spcPct val="100000"/>
              </a:lnSpc>
              <a:spcBef>
                <a:spcPts val="300"/>
              </a:spcBef>
              <a:spcAft>
                <a:spcPts val="0"/>
              </a:spcAft>
              <a:buClr>
                <a:srgbClr val="856BA6"/>
              </a:buClr>
              <a:buSzPts val="2000"/>
              <a:buFont typeface="Arial"/>
              <a:buChar char="•"/>
            </a:pPr>
            <a:r>
              <a:rPr lang="en-US"/>
              <a:t>Each user request results in a new thread that is handed off to doGet or doPost</a:t>
            </a:r>
            <a:endParaRPr/>
          </a:p>
          <a:p>
            <a:pPr indent="-384008" lvl="0" marL="512011" rtl="0" algn="l">
              <a:lnSpc>
                <a:spcPct val="100000"/>
              </a:lnSpc>
              <a:spcBef>
                <a:spcPts val="300"/>
              </a:spcBef>
              <a:spcAft>
                <a:spcPts val="0"/>
              </a:spcAft>
              <a:buClr>
                <a:srgbClr val="856BA6"/>
              </a:buClr>
              <a:buSzPts val="2000"/>
              <a:buFont typeface="Arial"/>
              <a:buChar char="•"/>
            </a:pPr>
            <a:r>
              <a:rPr lang="en-US"/>
              <a:t>The init() method loads some data that will be used throughout the life of the servlet</a:t>
            </a:r>
            <a:endParaRPr/>
          </a:p>
          <a:p>
            <a:pPr indent="-384008" lvl="0" marL="512011" rtl="0" algn="l">
              <a:lnSpc>
                <a:spcPct val="100000"/>
              </a:lnSpc>
              <a:spcBef>
                <a:spcPts val="300"/>
              </a:spcBef>
              <a:spcAft>
                <a:spcPts val="0"/>
              </a:spcAft>
              <a:buClr>
                <a:srgbClr val="856BA6"/>
              </a:buClr>
              <a:buSzPts val="2000"/>
              <a:buFont typeface="Arial"/>
              <a:buChar char="•"/>
            </a:pPr>
            <a:r>
              <a:rPr lang="en-US"/>
              <a:t>The init method definition looks like this:</a:t>
            </a:r>
            <a:endParaRPr/>
          </a:p>
          <a:p>
            <a:pPr indent="0" lvl="0" marL="0" rtl="0" algn="l">
              <a:lnSpc>
                <a:spcPct val="100000"/>
              </a:lnSpc>
              <a:spcBef>
                <a:spcPts val="300"/>
              </a:spcBef>
              <a:spcAft>
                <a:spcPts val="0"/>
              </a:spcAft>
              <a:buClr>
                <a:srgbClr val="0C0C0C"/>
              </a:buClr>
              <a:buSzPts val="1800"/>
              <a:buNone/>
            </a:pPr>
            <a:r>
              <a:rPr lang="en-US"/>
              <a:t>      public void init() throws ServletException { // Initialization code... }</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26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Service() method</a:t>
            </a:r>
            <a:br>
              <a:rPr lang="en-US"/>
            </a:br>
            <a:endParaRPr/>
          </a:p>
        </p:txBody>
      </p:sp>
      <p:sp>
        <p:nvSpPr>
          <p:cNvPr id="3047" name="Google Shape;3047;p265"/>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service() method is the main method which perform the actual task.</a:t>
            </a:r>
            <a:endParaRPr/>
          </a:p>
          <a:p>
            <a:pPr indent="-384008" lvl="0" marL="512011" rtl="0" algn="l">
              <a:lnSpc>
                <a:spcPct val="100000"/>
              </a:lnSpc>
              <a:spcBef>
                <a:spcPts val="300"/>
              </a:spcBef>
              <a:spcAft>
                <a:spcPts val="0"/>
              </a:spcAft>
              <a:buClr>
                <a:srgbClr val="0C0C0C"/>
              </a:buClr>
              <a:buSzPts val="2000"/>
              <a:buFont typeface="Arial"/>
              <a:buChar char="•"/>
            </a:pPr>
            <a:r>
              <a:rPr lang="en-US"/>
              <a:t>The servlet container (i.e. web server) calls the service() method to handle requests coming from the client and to send the response back to the client.</a:t>
            </a:r>
            <a:endParaRPr/>
          </a:p>
          <a:p>
            <a:pPr indent="-384008" lvl="0" marL="512011" rtl="0" algn="l">
              <a:lnSpc>
                <a:spcPct val="100000"/>
              </a:lnSpc>
              <a:spcBef>
                <a:spcPts val="300"/>
              </a:spcBef>
              <a:spcAft>
                <a:spcPts val="0"/>
              </a:spcAft>
              <a:buClr>
                <a:srgbClr val="0C0C0C"/>
              </a:buClr>
              <a:buSzPts val="2000"/>
              <a:buFont typeface="Arial"/>
              <a:buChar char="•"/>
            </a:pPr>
            <a:r>
              <a:rPr lang="en-US"/>
              <a:t>Each time the server receives a request for a servlet, the server spawns a new thread and calls service. The service() method checks the HTTP request type (GET, POST, PUT, DELETE, etc.) and calls doGet, doPost, doPut, doDelete, etc. methods as appropriate</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sp>
        <p:nvSpPr>
          <p:cNvPr id="3053" name="Google Shape;3053;p26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Method definition</a:t>
            </a:r>
            <a:br>
              <a:rPr lang="en-US"/>
            </a:br>
            <a:br>
              <a:rPr lang="en-US"/>
            </a:br>
            <a:endParaRPr/>
          </a:p>
        </p:txBody>
      </p:sp>
      <p:sp>
        <p:nvSpPr>
          <p:cNvPr id="3054" name="Google Shape;3054;p266"/>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Public void service(ServletRequest request, ServletResponse response) throws ServletException, IOException{ }</a:t>
            </a:r>
            <a:endParaRPr/>
          </a:p>
          <a:p>
            <a:pPr indent="-384008" lvl="0" marL="512011" rtl="0" algn="l">
              <a:lnSpc>
                <a:spcPct val="100000"/>
              </a:lnSpc>
              <a:spcBef>
                <a:spcPts val="300"/>
              </a:spcBef>
              <a:spcAft>
                <a:spcPts val="0"/>
              </a:spcAft>
              <a:buClr>
                <a:srgbClr val="0C0C0C"/>
              </a:buClr>
              <a:buSzPts val="2000"/>
              <a:buFont typeface="Arial"/>
              <a:buChar char="•"/>
            </a:pPr>
            <a:r>
              <a:rPr lang="en-US"/>
              <a:t>Service method is called by container</a:t>
            </a:r>
            <a:endParaRPr/>
          </a:p>
          <a:p>
            <a:pPr indent="-384008" lvl="0" marL="512011" rtl="0" algn="l">
              <a:lnSpc>
                <a:spcPct val="100000"/>
              </a:lnSpc>
              <a:spcBef>
                <a:spcPts val="300"/>
              </a:spcBef>
              <a:spcAft>
                <a:spcPts val="0"/>
              </a:spcAft>
              <a:buClr>
                <a:srgbClr val="0C0C0C"/>
              </a:buClr>
              <a:buSzPts val="2000"/>
              <a:buFont typeface="Arial"/>
              <a:buChar char="•"/>
            </a:pPr>
            <a:r>
              <a:rPr lang="en-US"/>
              <a:t>It invokes doGet(), doPost() method</a:t>
            </a:r>
            <a:endParaRPr/>
          </a:p>
          <a:p>
            <a:pPr indent="-384008" lvl="0" marL="512011" rtl="0" algn="l">
              <a:lnSpc>
                <a:spcPct val="100000"/>
              </a:lnSpc>
              <a:spcBef>
                <a:spcPts val="300"/>
              </a:spcBef>
              <a:spcAft>
                <a:spcPts val="0"/>
              </a:spcAft>
              <a:buClr>
                <a:srgbClr val="0C0C0C"/>
              </a:buClr>
              <a:buSzPts val="1800"/>
              <a:buNone/>
            </a:pPr>
            <a:r>
              <a:t/>
            </a:r>
            <a:endParaRPr/>
          </a:p>
          <a:p>
            <a:pPr indent="0" lvl="0" marL="0" rtl="0" algn="l">
              <a:lnSpc>
                <a:spcPct val="100000"/>
              </a:lnSpc>
              <a:spcBef>
                <a:spcPts val="300"/>
              </a:spcBef>
              <a:spcAft>
                <a:spcPts val="0"/>
              </a:spcAft>
              <a:buClr>
                <a:srgbClr val="856BA6"/>
              </a:buClr>
              <a:buSzPts val="2000"/>
              <a:buNone/>
            </a:pPr>
            <a:r>
              <a:rPr b="1" lang="en-US"/>
              <a:t>doGet() method</a:t>
            </a:r>
            <a:endParaRPr/>
          </a:p>
          <a:p>
            <a:pPr indent="-384008" lvl="0" marL="512011" rtl="0" algn="l">
              <a:lnSpc>
                <a:spcPct val="100000"/>
              </a:lnSpc>
              <a:spcBef>
                <a:spcPts val="300"/>
              </a:spcBef>
              <a:spcAft>
                <a:spcPts val="0"/>
              </a:spcAft>
              <a:buClr>
                <a:srgbClr val="0C0C0C"/>
              </a:buClr>
              <a:buSzPts val="2000"/>
              <a:buFont typeface="Arial"/>
              <a:buChar char="•"/>
            </a:pPr>
            <a:r>
              <a:rPr lang="en-US"/>
              <a:t>A GET request results from a normal request for a URL or from an HTML form that has no METHOD specified and it should be handled by doGet() method.</a:t>
            </a:r>
            <a:endParaRPr/>
          </a:p>
          <a:p>
            <a:pPr indent="-384008" lvl="0" marL="512011" rtl="0" algn="l">
              <a:lnSpc>
                <a:spcPct val="100000"/>
              </a:lnSpc>
              <a:spcBef>
                <a:spcPts val="300"/>
              </a:spcBef>
              <a:spcAft>
                <a:spcPts val="0"/>
              </a:spcAft>
              <a:buClr>
                <a:srgbClr val="0C0C0C"/>
              </a:buClr>
              <a:buSzPts val="1800"/>
              <a:buNone/>
            </a:pPr>
            <a:r>
              <a:t/>
            </a:r>
            <a:endParaRPr/>
          </a:p>
          <a:p>
            <a:pPr indent="-384008" lvl="0" marL="512011" rtl="0" algn="l">
              <a:lnSpc>
                <a:spcPct val="100000"/>
              </a:lnSpc>
              <a:spcBef>
                <a:spcPts val="300"/>
              </a:spcBef>
              <a:spcAft>
                <a:spcPts val="0"/>
              </a:spcAft>
              <a:buClr>
                <a:srgbClr val="0C0C0C"/>
              </a:buClr>
              <a:buSzPts val="2000"/>
              <a:buFont typeface="Arial"/>
              <a:buChar char="•"/>
            </a:pPr>
            <a:r>
              <a:rPr lang="en-US"/>
              <a:t>public void doGet(HttpServletRequest request, HttpServletResponse response) throws ServletException, IOException { // Servlet code }</a:t>
            </a:r>
            <a:endParaRPr/>
          </a:p>
          <a:p>
            <a:pPr indent="-384008" lvl="0" marL="512011" rtl="0" algn="l">
              <a:lnSpc>
                <a:spcPct val="100000"/>
              </a:lnSpc>
              <a:spcBef>
                <a:spcPts val="300"/>
              </a:spcBef>
              <a:spcAft>
                <a:spcPts val="0"/>
              </a:spcAft>
              <a:buClr>
                <a:srgbClr val="0C0C0C"/>
              </a:buClr>
              <a:buSzPts val="1800"/>
              <a:buNone/>
            </a:pPr>
            <a:r>
              <a:t/>
            </a:r>
            <a:endParaRPr sz="1050"/>
          </a:p>
          <a:p>
            <a:pPr indent="-384008" lvl="0" marL="512011" rtl="0" algn="l">
              <a:lnSpc>
                <a:spcPct val="100000"/>
              </a:lnSpc>
              <a:spcBef>
                <a:spcPts val="300"/>
              </a:spcBef>
              <a:spcAft>
                <a:spcPts val="0"/>
              </a:spcAft>
              <a:buClr>
                <a:srgbClr val="0C0C0C"/>
              </a:buClr>
              <a:buSzPts val="1800"/>
              <a:buNone/>
            </a:pPr>
            <a:r>
              <a:t/>
            </a:r>
            <a:endParaRPr sz="1050"/>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p26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doPost() Method</a:t>
            </a:r>
            <a:endParaRPr/>
          </a:p>
        </p:txBody>
      </p:sp>
      <p:sp>
        <p:nvSpPr>
          <p:cNvPr id="3061" name="Google Shape;3061;p267"/>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A POST request results from an HTML form that specifically lists POST as the METHOD and it should be handled by doPost() method.</a:t>
            </a:r>
            <a:endParaRPr/>
          </a:p>
          <a:p>
            <a:pPr indent="-384008" lvl="0" marL="512011" rtl="0" algn="l">
              <a:lnSpc>
                <a:spcPct val="100000"/>
              </a:lnSpc>
              <a:spcBef>
                <a:spcPts val="300"/>
              </a:spcBef>
              <a:spcAft>
                <a:spcPts val="0"/>
              </a:spcAft>
              <a:buClr>
                <a:srgbClr val="0C0C0C"/>
              </a:buClr>
              <a:buSzPts val="2000"/>
              <a:buFont typeface="Arial"/>
              <a:buChar char="•"/>
            </a:pPr>
            <a:r>
              <a:rPr lang="en-US"/>
              <a:t>public void doPost(HttpServletRequest request, HttpServletResponse response) throws ServletException, IOException { // Servlet code }</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sp>
        <p:nvSpPr>
          <p:cNvPr id="3067" name="Google Shape;3067;p26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destroy() method</a:t>
            </a:r>
            <a:br>
              <a:rPr lang="en-US"/>
            </a:br>
            <a:endParaRPr/>
          </a:p>
        </p:txBody>
      </p:sp>
      <p:sp>
        <p:nvSpPr>
          <p:cNvPr id="3068" name="Google Shape;3068;p268"/>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Called at the end of the lifecycle of the servlet</a:t>
            </a:r>
            <a:endParaRPr/>
          </a:p>
          <a:p>
            <a:pPr indent="-384008" lvl="0" marL="512011" rtl="0" algn="l">
              <a:lnSpc>
                <a:spcPct val="100000"/>
              </a:lnSpc>
              <a:spcBef>
                <a:spcPts val="300"/>
              </a:spcBef>
              <a:spcAft>
                <a:spcPts val="0"/>
              </a:spcAft>
              <a:buClr>
                <a:srgbClr val="0C0C0C"/>
              </a:buClr>
              <a:buSzPts val="2000"/>
              <a:buFont typeface="Arial"/>
              <a:buChar char="•"/>
            </a:pPr>
            <a:r>
              <a:rPr lang="en-US"/>
              <a:t>Method performs cleanup activities like closing the db connection</a:t>
            </a:r>
            <a:endParaRPr/>
          </a:p>
          <a:p>
            <a:pPr indent="-384008" lvl="0" marL="512011" rtl="0" algn="l">
              <a:lnSpc>
                <a:spcPct val="100000"/>
              </a:lnSpc>
              <a:spcBef>
                <a:spcPts val="300"/>
              </a:spcBef>
              <a:spcAft>
                <a:spcPts val="0"/>
              </a:spcAft>
              <a:buClr>
                <a:srgbClr val="0C0C0C"/>
              </a:buClr>
              <a:buSzPts val="2000"/>
              <a:buFont typeface="Arial"/>
              <a:buChar char="•"/>
            </a:pPr>
            <a:r>
              <a:rPr lang="en-US"/>
              <a:t>After the destroy() method is called, the servlet object is marked for garbage collection. The destroy method definition looks like this:</a:t>
            </a:r>
            <a:endParaRPr/>
          </a:p>
          <a:p>
            <a:pPr indent="-384008" lvl="0" marL="512011" rtl="0" algn="l">
              <a:lnSpc>
                <a:spcPct val="100000"/>
              </a:lnSpc>
              <a:spcBef>
                <a:spcPts val="300"/>
              </a:spcBef>
              <a:spcAft>
                <a:spcPts val="0"/>
              </a:spcAft>
              <a:buClr>
                <a:srgbClr val="0C0C0C"/>
              </a:buClr>
              <a:buSzPts val="2000"/>
              <a:buFont typeface="Arial"/>
              <a:buChar char="•"/>
            </a:pPr>
            <a:r>
              <a:rPr lang="en-US"/>
              <a:t>public void destroy() { // Finalization code...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26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 Example</a:t>
            </a:r>
            <a:endParaRPr/>
          </a:p>
        </p:txBody>
      </p:sp>
      <p:sp>
        <p:nvSpPr>
          <p:cNvPr id="3075" name="Google Shape;3075;p269"/>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Servlets are Java classes which service HTTP requests and implement the javax.servlet.Servletinterface.</a:t>
            </a:r>
            <a:endParaRPr/>
          </a:p>
          <a:p>
            <a:pPr indent="-384008" lvl="0" marL="512011" rtl="0" algn="l">
              <a:lnSpc>
                <a:spcPct val="100000"/>
              </a:lnSpc>
              <a:spcBef>
                <a:spcPts val="300"/>
              </a:spcBef>
              <a:spcAft>
                <a:spcPts val="0"/>
              </a:spcAft>
              <a:buClr>
                <a:srgbClr val="0C0C0C"/>
              </a:buClr>
              <a:buSzPts val="2000"/>
              <a:buFont typeface="Arial"/>
              <a:buChar char="•"/>
            </a:pPr>
            <a:r>
              <a:rPr lang="en-US"/>
              <a:t>Web application developers typically write servlets that extend javax.servlet.http.HttpServlet, an abstract class that implements the Servlet interface and is specially designed to handle HTTP requests.</a:t>
            </a:r>
            <a:endParaRPr/>
          </a:p>
          <a:p>
            <a:pPr indent="-384008" lvl="0" marL="512011" rtl="0" algn="l">
              <a:lnSpc>
                <a:spcPct val="100000"/>
              </a:lnSpc>
              <a:spcBef>
                <a:spcPts val="300"/>
              </a:spcBef>
              <a:spcAft>
                <a:spcPts val="0"/>
              </a:spcAft>
              <a:buClr>
                <a:srgbClr val="0C0C0C"/>
              </a:buClr>
              <a:buSzPts val="2000"/>
              <a:buFont typeface="Arial"/>
              <a:buChar char="•"/>
            </a:pPr>
            <a:r>
              <a:rPr lang="en-US"/>
              <a:t>Example class</a:t>
            </a:r>
            <a:endParaRPr/>
          </a:p>
          <a:p>
            <a:pPr indent="-257008" lvl="0" marL="512011" rtl="0" algn="l">
              <a:lnSpc>
                <a:spcPct val="100000"/>
              </a:lnSpc>
              <a:spcBef>
                <a:spcPts val="300"/>
              </a:spcBef>
              <a:spcAft>
                <a:spcPts val="0"/>
              </a:spcAft>
              <a:buClr>
                <a:srgbClr val="0C0C0C"/>
              </a:buClr>
              <a:buSzPts val="2000"/>
              <a:buFont typeface="Arial"/>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7"/>
          <p:cNvSpPr txBox="1"/>
          <p:nvPr>
            <p:ph idx="1" type="body"/>
          </p:nvPr>
        </p:nvSpPr>
        <p:spPr>
          <a:xfrm>
            <a:off x="304800" y="990600"/>
            <a:ext cx="8229600" cy="472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US" sz="1800"/>
              <a:t>Calling a two-parameter method, and sending it two argument</a:t>
            </a:r>
            <a:endParaRPr/>
          </a:p>
          <a:p>
            <a:pPr indent="0" lvl="0" marL="0" rtl="0" algn="l">
              <a:lnSpc>
                <a:spcPct val="100000"/>
              </a:lnSpc>
              <a:spcBef>
                <a:spcPts val="360"/>
              </a:spcBef>
              <a:spcAft>
                <a:spcPts val="0"/>
              </a:spcAft>
              <a:buClr>
                <a:schemeClr val="dk1"/>
              </a:buClr>
              <a:buSzPts val="1800"/>
              <a:buNone/>
            </a:pPr>
            <a:r>
              <a:rPr lang="en-US" sz="1800"/>
              <a:t>void go () {</a:t>
            </a:r>
            <a:endParaRPr/>
          </a:p>
          <a:p>
            <a:pPr indent="0" lvl="0" marL="0" rtl="0" algn="l">
              <a:lnSpc>
                <a:spcPct val="100000"/>
              </a:lnSpc>
              <a:spcBef>
                <a:spcPts val="360"/>
              </a:spcBef>
              <a:spcAft>
                <a:spcPts val="0"/>
              </a:spcAft>
              <a:buClr>
                <a:schemeClr val="dk1"/>
              </a:buClr>
              <a:buSzPts val="1800"/>
              <a:buNone/>
            </a:pPr>
            <a:r>
              <a:rPr lang="en-US" sz="1800"/>
              <a:t>TestStuff t = new TestStuff ;</a:t>
            </a:r>
            <a:endParaRPr/>
          </a:p>
          <a:p>
            <a:pPr indent="0" lvl="0" marL="0" rtl="0" algn="l">
              <a:lnSpc>
                <a:spcPct val="100000"/>
              </a:lnSpc>
              <a:spcBef>
                <a:spcPts val="360"/>
              </a:spcBef>
              <a:spcAft>
                <a:spcPts val="0"/>
              </a:spcAft>
              <a:buClr>
                <a:schemeClr val="dk1"/>
              </a:buClr>
              <a:buSzPts val="1800"/>
              <a:buNone/>
            </a:pPr>
            <a:r>
              <a:rPr lang="en-US" sz="1800"/>
              <a:t>t.takeTwo(12, 34) ;</a:t>
            </a:r>
            <a:endParaRPr/>
          </a:p>
          <a:p>
            <a:pPr indent="0" lvl="0" marL="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rPr lang="en-US" sz="1800"/>
              <a:t>void takeTwo (int X, int Y) {</a:t>
            </a:r>
            <a:endParaRPr/>
          </a:p>
          <a:p>
            <a:pPr indent="0" lvl="0" marL="0" rtl="0" algn="l">
              <a:lnSpc>
                <a:spcPct val="100000"/>
              </a:lnSpc>
              <a:spcBef>
                <a:spcPts val="360"/>
              </a:spcBef>
              <a:spcAft>
                <a:spcPts val="0"/>
              </a:spcAft>
              <a:buClr>
                <a:schemeClr val="dk1"/>
              </a:buClr>
              <a:buSzPts val="1800"/>
              <a:buNone/>
            </a:pPr>
            <a:r>
              <a:rPr lang="en-US" sz="1800"/>
              <a:t> int  Z = X  + Y;</a:t>
            </a:r>
            <a:endParaRPr/>
          </a:p>
          <a:p>
            <a:pPr indent="0" lvl="0" marL="0" rtl="0" algn="l">
              <a:lnSpc>
                <a:spcPct val="100000"/>
              </a:lnSpc>
              <a:spcBef>
                <a:spcPts val="360"/>
              </a:spcBef>
              <a:spcAft>
                <a:spcPts val="0"/>
              </a:spcAft>
              <a:buClr>
                <a:schemeClr val="dk1"/>
              </a:buClr>
              <a:buSzPts val="1800"/>
              <a:buNone/>
            </a:pPr>
            <a:r>
              <a:rPr lang="en-US" sz="1800"/>
              <a:t>System.out.println (“Total is” + Z) ;</a:t>
            </a:r>
            <a:endParaRPr/>
          </a:p>
          <a:p>
            <a:pPr indent="0" lvl="0" marL="0" rtl="0" algn="l">
              <a:lnSpc>
                <a:spcPct val="100000"/>
              </a:lnSpc>
              <a:spcBef>
                <a:spcPts val="360"/>
              </a:spcBef>
              <a:spcAft>
                <a:spcPts val="0"/>
              </a:spcAft>
              <a:buClr>
                <a:schemeClr val="dk1"/>
              </a:buClr>
              <a:buSzPts val="1800"/>
              <a:buNone/>
            </a:pPr>
            <a:r>
              <a:rPr lang="en-US" sz="1800"/>
              <a:t>  }	</a:t>
            </a:r>
            <a:endParaRPr/>
          </a:p>
          <a:p>
            <a:pPr indent="-239713" lvl="0" marL="341313" rtl="0" algn="l">
              <a:lnSpc>
                <a:spcPct val="100000"/>
              </a:lnSpc>
              <a:spcBef>
                <a:spcPts val="320"/>
              </a:spcBef>
              <a:spcAft>
                <a:spcPts val="0"/>
              </a:spcAft>
              <a:buClr>
                <a:schemeClr val="dk1"/>
              </a:buClr>
              <a:buSzPts val="1600"/>
              <a:buNone/>
            </a:pPr>
            <a:r>
              <a:t/>
            </a:r>
            <a:endParaRPr sz="1600"/>
          </a:p>
        </p:txBody>
      </p:sp>
      <p:sp>
        <p:nvSpPr>
          <p:cNvPr id="603" name="Google Shape;603;p27"/>
          <p:cNvSpPr txBox="1"/>
          <p:nvPr/>
        </p:nvSpPr>
        <p:spPr>
          <a:xfrm>
            <a:off x="0" y="152400"/>
            <a:ext cx="8001000"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You Can Send More Than One Thing to a Method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sp>
        <p:nvSpPr>
          <p:cNvPr id="3081" name="Google Shape;3081;p27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 Example</a:t>
            </a:r>
            <a:endParaRPr/>
          </a:p>
        </p:txBody>
      </p:sp>
      <p:sp>
        <p:nvSpPr>
          <p:cNvPr id="3082" name="Google Shape;3082;p270"/>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 Import required java libraries</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import java.io.*;</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import javax.servlet.*;</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import javax.servlet.http.*;</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 Extend HttpServlet class</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public class Demo extends HttpServlet {</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private String message;</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public void init() throws ServletException {</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 Do required initialization</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message = “Demo"; }</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27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 Example</a:t>
            </a:r>
            <a:br>
              <a:rPr lang="en-US"/>
            </a:br>
            <a:endParaRPr/>
          </a:p>
        </p:txBody>
      </p:sp>
      <p:sp>
        <p:nvSpPr>
          <p:cNvPr id="3089" name="Google Shape;3089;p271"/>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public void doGet(HttpServletRequest request, HttpServletResponse response) throws ServletException, IOException {</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 Set response content type response.setContentType("text/html");</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 Actual logic goes here.</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PrintWriter out = response.getWriter(); out.println("&lt;h1&gt;" + message + "&lt;/h1&gt;"); } public void destroy()</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 // do nothing.</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a:t>
            </a:r>
            <a:endParaRPr/>
          </a:p>
          <a:p>
            <a:pPr indent="0" lvl="0" marL="0" rtl="0" algn="l">
              <a:lnSpc>
                <a:spcPct val="100000"/>
              </a:lnSpc>
              <a:spcBef>
                <a:spcPts val="300"/>
              </a:spcBef>
              <a:spcAft>
                <a:spcPts val="0"/>
              </a:spcAft>
              <a:buClr>
                <a:srgbClr val="2DA2BF"/>
              </a:buClr>
              <a:buSzPts val="1360"/>
              <a:buNone/>
            </a:pPr>
            <a:r>
              <a:rPr lang="en-US">
                <a:latin typeface="Courier New"/>
                <a:ea typeface="Courier New"/>
                <a:cs typeface="Courier New"/>
                <a:sym typeface="Courier New"/>
              </a:rPr>
              <a:t> }</a:t>
            </a:r>
            <a:endParaRPr/>
          </a:p>
          <a:p>
            <a:pPr indent="-384008" lvl="0" marL="512011" rtl="0" algn="l">
              <a:lnSpc>
                <a:spcPct val="100000"/>
              </a:lnSpc>
              <a:spcBef>
                <a:spcPts val="300"/>
              </a:spcBef>
              <a:spcAft>
                <a:spcPts val="0"/>
              </a:spcAft>
              <a:buClr>
                <a:srgbClr val="0C0C0C"/>
              </a:buClr>
              <a:buSzPts val="1800"/>
              <a:buNone/>
            </a:pPr>
            <a:r>
              <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4" name="Shape 3094"/>
        <p:cNvGrpSpPr/>
        <p:nvPr/>
      </p:nvGrpSpPr>
      <p:grpSpPr>
        <a:xfrm>
          <a:off x="0" y="0"/>
          <a:ext cx="0" cy="0"/>
          <a:chOff x="0" y="0"/>
          <a:chExt cx="0" cy="0"/>
        </a:xfrm>
      </p:grpSpPr>
      <p:sp>
        <p:nvSpPr>
          <p:cNvPr id="3095" name="Google Shape;3095;p27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Request and response</a:t>
            </a:r>
            <a:br>
              <a:rPr lang="en-US"/>
            </a:br>
            <a:endParaRPr/>
          </a:p>
        </p:txBody>
      </p:sp>
      <p:sp>
        <p:nvSpPr>
          <p:cNvPr id="3096" name="Google Shape;3096;p272"/>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A Servlet is an object that receives a request and generates a response based on that request.</a:t>
            </a:r>
            <a:endParaRPr/>
          </a:p>
          <a:p>
            <a:pPr indent="-384008" lvl="0" marL="512011" rtl="0" algn="l">
              <a:lnSpc>
                <a:spcPct val="100000"/>
              </a:lnSpc>
              <a:spcBef>
                <a:spcPts val="300"/>
              </a:spcBef>
              <a:spcAft>
                <a:spcPts val="0"/>
              </a:spcAft>
              <a:buClr>
                <a:srgbClr val="0C0C0C"/>
              </a:buClr>
              <a:buSzPts val="2000"/>
              <a:buFont typeface="Arial"/>
              <a:buChar char="•"/>
            </a:pPr>
            <a:r>
              <a:rPr lang="en-US"/>
              <a:t>The basic Servlet package defines Java objects to represent servlet requests and responses, as well as objects to reflect the servlet's configuration parameters and execution environment.</a:t>
            </a:r>
            <a:endParaRPr/>
          </a:p>
          <a:p>
            <a:pPr indent="-384008" lvl="0" marL="512011" rtl="0" algn="l">
              <a:lnSpc>
                <a:spcPct val="100000"/>
              </a:lnSpc>
              <a:spcBef>
                <a:spcPts val="300"/>
              </a:spcBef>
              <a:spcAft>
                <a:spcPts val="0"/>
              </a:spcAft>
              <a:buClr>
                <a:srgbClr val="0C0C0C"/>
              </a:buClr>
              <a:buSzPts val="2000"/>
              <a:buFont typeface="Arial"/>
              <a:buChar char="•"/>
            </a:pPr>
            <a:r>
              <a:rPr lang="en-US"/>
              <a:t>The package javax.servlet.http defines HTTP-specific subclasses of the generic servlet elements, including session management objects that track multiple requests and responses between the web server and a client. Servlets may be packaged in a WAR file as a web application.</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p27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 class hierarchy</a:t>
            </a:r>
            <a:br>
              <a:rPr lang="en-US"/>
            </a:br>
            <a:endParaRPr/>
          </a:p>
        </p:txBody>
      </p:sp>
      <p:sp>
        <p:nvSpPr>
          <p:cNvPr id="3103" name="Google Shape;3103;p273"/>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Most basic servlet definitions live in the javax.servlet package and consist of number of interfaces. Important ones are mentioned below</a:t>
            </a:r>
            <a:endParaRPr/>
          </a:p>
          <a:p>
            <a:pPr indent="-384008" lvl="0" marL="512011" rtl="0" algn="l">
              <a:lnSpc>
                <a:spcPct val="100000"/>
              </a:lnSpc>
              <a:spcBef>
                <a:spcPts val="300"/>
              </a:spcBef>
              <a:spcAft>
                <a:spcPts val="0"/>
              </a:spcAft>
              <a:buClr>
                <a:srgbClr val="0C0C0C"/>
              </a:buClr>
              <a:buSzPts val="2000"/>
              <a:buFont typeface="Arial"/>
              <a:buChar char="•"/>
            </a:pPr>
            <a:r>
              <a:rPr lang="en-US"/>
              <a:t>ServletContext interface: Defines a set of methods that a servlet uses to communicate with its servlet container, for example, to get the MIME type of a file, dispatch requests, or write to a log file, request for system resources.</a:t>
            </a:r>
            <a:endParaRPr/>
          </a:p>
          <a:p>
            <a:pPr indent="-384008" lvl="0" marL="512011" rtl="0" algn="l">
              <a:lnSpc>
                <a:spcPct val="100000"/>
              </a:lnSpc>
              <a:spcBef>
                <a:spcPts val="300"/>
              </a:spcBef>
              <a:spcAft>
                <a:spcPts val="0"/>
              </a:spcAft>
              <a:buClr>
                <a:srgbClr val="0C0C0C"/>
              </a:buClr>
              <a:buSzPts val="2000"/>
              <a:buFont typeface="Arial"/>
              <a:buChar char="•"/>
            </a:pPr>
            <a:r>
              <a:rPr lang="en-US"/>
              <a:t>There is one context per "web application“.</a:t>
            </a:r>
            <a:endParaRPr/>
          </a:p>
          <a:p>
            <a:pPr indent="-384008" lvl="0" marL="512011" rtl="0" algn="l">
              <a:lnSpc>
                <a:spcPct val="100000"/>
              </a:lnSpc>
              <a:spcBef>
                <a:spcPts val="300"/>
              </a:spcBef>
              <a:spcAft>
                <a:spcPts val="0"/>
              </a:spcAft>
              <a:buClr>
                <a:srgbClr val="0C0C0C"/>
              </a:buClr>
              <a:buSzPts val="2000"/>
              <a:buFont typeface="Arial"/>
              <a:buChar char="•"/>
            </a:pPr>
            <a:r>
              <a:rPr lang="en-US"/>
              <a:t>The ServletContext object is contained within the ServletConfig object, which the Web server provides the servlet when the servlet is initialized.</a:t>
            </a:r>
            <a:endParaRPr/>
          </a:p>
          <a:p>
            <a:pPr indent="-384008" lvl="0" marL="512011" rtl="0" algn="l">
              <a:lnSpc>
                <a:spcPct val="100000"/>
              </a:lnSpc>
              <a:spcBef>
                <a:spcPts val="300"/>
              </a:spcBef>
              <a:spcAft>
                <a:spcPts val="0"/>
              </a:spcAft>
              <a:buClr>
                <a:srgbClr val="0C0C0C"/>
              </a:buClr>
              <a:buSzPts val="2000"/>
              <a:buFont typeface="Arial"/>
              <a:buChar char="•"/>
            </a:pPr>
            <a:r>
              <a:rPr lang="en-US"/>
              <a:t>Servlet.getServletConfig(), ServletConfig.getServletContext()</a:t>
            </a:r>
            <a:endParaRPr/>
          </a:p>
          <a:p>
            <a:pPr indent="-384008" lvl="0" marL="512011" rtl="0" algn="l">
              <a:lnSpc>
                <a:spcPct val="100000"/>
              </a:lnSpc>
              <a:spcBef>
                <a:spcPts val="300"/>
              </a:spcBef>
              <a:spcAft>
                <a:spcPts val="0"/>
              </a:spcAft>
              <a:buClr>
                <a:srgbClr val="0C0C0C"/>
              </a:buClr>
              <a:buSzPts val="1800"/>
              <a:buNone/>
            </a:pPr>
            <a:r>
              <a:t/>
            </a:r>
            <a:endParaRPr sz="1050"/>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27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 Class Hierarchy</a:t>
            </a:r>
            <a:br>
              <a:rPr lang="en-US"/>
            </a:br>
            <a:endParaRPr/>
          </a:p>
        </p:txBody>
      </p:sp>
      <p:sp>
        <p:nvSpPr>
          <p:cNvPr id="3110" name="Google Shape;3110;p274"/>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b="1" lang="en-US"/>
              <a:t>ServletConfig Interface: </a:t>
            </a:r>
            <a:r>
              <a:rPr lang="en-US"/>
              <a:t>A servlet configuration object used by a servlet container/ web server to pass initialization. information to a servlet’s init() method. The information is in the form of name/value pairs</a:t>
            </a:r>
            <a:endParaRPr/>
          </a:p>
          <a:p>
            <a:pPr indent="-384008" lvl="0" marL="512011" rtl="0" algn="l">
              <a:lnSpc>
                <a:spcPct val="100000"/>
              </a:lnSpc>
              <a:spcBef>
                <a:spcPts val="300"/>
              </a:spcBef>
              <a:spcAft>
                <a:spcPts val="0"/>
              </a:spcAft>
              <a:buClr>
                <a:srgbClr val="0C0C0C"/>
              </a:buClr>
              <a:buSzPts val="2000"/>
              <a:buFont typeface="Arial"/>
              <a:buChar char="•"/>
            </a:pPr>
            <a:r>
              <a:rPr b="1" lang="en-US"/>
              <a:t>Servlet Interface:</a:t>
            </a:r>
            <a:r>
              <a:rPr lang="en-US"/>
              <a:t> Defines methods that all servlets must implement. This interface defines the three lifecycle methods. To implement this interface, you can write a generic servlet that extends javax.servlet.GenericServlet or an HTTP servlet that extends javax.servlet.http.HttpServlet.</a:t>
            </a:r>
            <a:endParaRPr/>
          </a:p>
          <a:p>
            <a:pPr indent="0" lvl="0" marL="257175" rtl="0" algn="l">
              <a:lnSpc>
                <a:spcPct val="100000"/>
              </a:lnSpc>
              <a:spcBef>
                <a:spcPts val="300"/>
              </a:spcBef>
              <a:spcAft>
                <a:spcPts val="0"/>
              </a:spcAft>
              <a:buClr>
                <a:srgbClr val="0C0C0C"/>
              </a:buClr>
              <a:buSzPts val="1800"/>
              <a:buNone/>
            </a:pPr>
            <a:r>
              <a:rPr lang="en-US"/>
              <a:t>In addition to the life-cycle methods, this interface provides the getServletConfig method, which the servlet can use to get any startup information, and the getServletInfo method, which allows the servlet to return basic information about itself, such as author, version, and copyright.</a:t>
            </a:r>
            <a:endParaRPr/>
          </a:p>
          <a:p>
            <a:pPr indent="-384008" lvl="0" marL="512011" rtl="0" algn="l">
              <a:lnSpc>
                <a:spcPct val="100000"/>
              </a:lnSpc>
              <a:spcBef>
                <a:spcPts val="300"/>
              </a:spcBef>
              <a:spcAft>
                <a:spcPts val="0"/>
              </a:spcAft>
              <a:buClr>
                <a:srgbClr val="0C0C0C"/>
              </a:buClr>
              <a:buSzPts val="1800"/>
              <a:buNone/>
            </a:pPr>
            <a:r>
              <a:t/>
            </a:r>
            <a:endParaRPr sz="1200"/>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27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Core Servlet API</a:t>
            </a:r>
            <a:br>
              <a:rPr lang="en-US"/>
            </a:br>
            <a:endParaRPr/>
          </a:p>
        </p:txBody>
      </p:sp>
      <p:sp>
        <p:nvSpPr>
          <p:cNvPr id="3117" name="Google Shape;3117;p275"/>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b="1" lang="en-US"/>
              <a:t>Generic Servlet: </a:t>
            </a:r>
            <a:r>
              <a:rPr lang="en-US"/>
              <a:t>public abstract class </a:t>
            </a:r>
            <a:r>
              <a:rPr b="1" lang="en-US"/>
              <a:t>GenericServlet</a:t>
            </a:r>
            <a:r>
              <a:rPr lang="en-US"/>
              <a:t> extends java.lang.Object implements Servlet, ServletConfig, java.io.Serializable</a:t>
            </a:r>
            <a:endParaRPr/>
          </a:p>
          <a:p>
            <a:pPr indent="-384008" lvl="0" marL="512011" rtl="0" algn="l">
              <a:lnSpc>
                <a:spcPct val="100000"/>
              </a:lnSpc>
              <a:spcBef>
                <a:spcPts val="300"/>
              </a:spcBef>
              <a:spcAft>
                <a:spcPts val="0"/>
              </a:spcAft>
              <a:buClr>
                <a:srgbClr val="0C0C0C"/>
              </a:buClr>
              <a:buSzPts val="2000"/>
              <a:buFont typeface="Arial"/>
              <a:buChar char="•"/>
            </a:pPr>
            <a:r>
              <a:rPr lang="en-US"/>
              <a:t>Defines a generic, protocol-independent servlet.</a:t>
            </a:r>
            <a:endParaRPr/>
          </a:p>
          <a:p>
            <a:pPr indent="-384008" lvl="0" marL="512011" rtl="0" algn="l">
              <a:lnSpc>
                <a:spcPct val="100000"/>
              </a:lnSpc>
              <a:spcBef>
                <a:spcPts val="300"/>
              </a:spcBef>
              <a:spcAft>
                <a:spcPts val="0"/>
              </a:spcAft>
              <a:buClr>
                <a:srgbClr val="0C0C0C"/>
              </a:buClr>
              <a:buSzPts val="2000"/>
              <a:buFont typeface="Arial"/>
              <a:buChar char="•"/>
            </a:pPr>
            <a:r>
              <a:rPr lang="en-US"/>
              <a:t>To write an HTTP servlet for use on the Web, extend HttpServlet instead.</a:t>
            </a:r>
            <a:endParaRPr/>
          </a:p>
          <a:p>
            <a:pPr indent="-384008" lvl="0" marL="512011" rtl="0" algn="l">
              <a:lnSpc>
                <a:spcPct val="100000"/>
              </a:lnSpc>
              <a:spcBef>
                <a:spcPts val="300"/>
              </a:spcBef>
              <a:spcAft>
                <a:spcPts val="0"/>
              </a:spcAft>
              <a:buClr>
                <a:srgbClr val="0C0C0C"/>
              </a:buClr>
              <a:buSzPts val="2000"/>
              <a:buFont typeface="Arial"/>
              <a:buChar char="•"/>
            </a:pPr>
            <a:r>
              <a:rPr lang="en-US"/>
              <a:t>GenericServlet implements the Servlet and ServletConfig interfaces. GenericServlet may be directly extended by a servlet, although it's more common to extend a protocol-specific subclass such as HttpServlet.</a:t>
            </a:r>
            <a:endParaRPr/>
          </a:p>
          <a:p>
            <a:pPr indent="-384008" lvl="0" marL="512011" rtl="0" algn="l">
              <a:lnSpc>
                <a:spcPct val="100000"/>
              </a:lnSpc>
              <a:spcBef>
                <a:spcPts val="300"/>
              </a:spcBef>
              <a:spcAft>
                <a:spcPts val="0"/>
              </a:spcAft>
              <a:buClr>
                <a:srgbClr val="0C0C0C"/>
              </a:buClr>
              <a:buSzPts val="2000"/>
              <a:buFont typeface="Arial"/>
              <a:buChar char="•"/>
            </a:pPr>
            <a:r>
              <a:rPr lang="en-US"/>
              <a:t>GenericServlet makes writing servlets easier. It provides simple versions of the lifecycle methods init and destroy and of the methods in the ServletConfig interface. GenericServlet also implements the log method, declared in the ServletContext interface.</a:t>
            </a:r>
            <a:endParaRPr/>
          </a:p>
          <a:p>
            <a:pPr indent="-384008" lvl="0" marL="512011" rtl="0" algn="l">
              <a:lnSpc>
                <a:spcPct val="100000"/>
              </a:lnSpc>
              <a:spcBef>
                <a:spcPts val="300"/>
              </a:spcBef>
              <a:spcAft>
                <a:spcPts val="0"/>
              </a:spcAft>
              <a:buClr>
                <a:srgbClr val="0C0C0C"/>
              </a:buClr>
              <a:buSzPts val="2000"/>
              <a:buFont typeface="Arial"/>
              <a:buChar char="•"/>
            </a:pPr>
            <a:r>
              <a:rPr lang="en-US"/>
              <a:t>To write a generic servlet, you need only override the abstract service method.</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sp>
        <p:nvSpPr>
          <p:cNvPr id="3123" name="Google Shape;3123;p27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sz="2200"/>
              <a:t>ServletRequest  Interface</a:t>
            </a:r>
            <a:endParaRPr/>
          </a:p>
        </p:txBody>
      </p:sp>
      <p:sp>
        <p:nvSpPr>
          <p:cNvPr id="3124" name="Google Shape;3124;p276"/>
          <p:cNvSpPr txBox="1"/>
          <p:nvPr>
            <p:ph idx="1" type="body"/>
          </p:nvPr>
        </p:nvSpPr>
        <p:spPr>
          <a:xfrm>
            <a:off x="228600" y="13716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Defines an object to provide client request information to a servlet. The servlet container creates a ServletRequest object and passes it as an argument to the servlet's service method.</a:t>
            </a:r>
            <a:endParaRPr/>
          </a:p>
          <a:p>
            <a:pPr indent="-384008" lvl="0" marL="512011" rtl="0" algn="l">
              <a:lnSpc>
                <a:spcPct val="100000"/>
              </a:lnSpc>
              <a:spcBef>
                <a:spcPts val="300"/>
              </a:spcBef>
              <a:spcAft>
                <a:spcPts val="0"/>
              </a:spcAft>
              <a:buClr>
                <a:srgbClr val="0C0C0C"/>
              </a:buClr>
              <a:buSzPts val="2000"/>
              <a:buFont typeface="Arial"/>
              <a:buChar char="•"/>
            </a:pPr>
            <a:r>
              <a:rPr lang="en-US"/>
              <a:t>A ServletRequest object provides data including parameter name and values, attributes, and an input stream. Interfaces that extend ServletRequest can provide additional protocol-specific data (for example, HTTP data is provided by HttpServletRequest)</a:t>
            </a:r>
            <a:endParaRPr/>
          </a:p>
          <a:p>
            <a:pPr indent="-384008" lvl="0" marL="512011" rtl="0" algn="l">
              <a:lnSpc>
                <a:spcPct val="100000"/>
              </a:lnSpc>
              <a:spcBef>
                <a:spcPts val="300"/>
              </a:spcBef>
              <a:spcAft>
                <a:spcPts val="0"/>
              </a:spcAft>
              <a:buClr>
                <a:srgbClr val="0C0C0C"/>
              </a:buClr>
              <a:buSzPts val="2000"/>
              <a:buFont typeface="Arial"/>
              <a:buChar char="•"/>
            </a:pPr>
            <a:r>
              <a:rPr lang="en-US"/>
              <a:t>It resides in javax.servlet package</a:t>
            </a:r>
            <a:endParaRPr/>
          </a:p>
          <a:p>
            <a:pPr indent="-269708" lvl="0" marL="512011" rtl="0" algn="l">
              <a:lnSpc>
                <a:spcPct val="100000"/>
              </a:lnSpc>
              <a:spcBef>
                <a:spcPts val="300"/>
              </a:spcBef>
              <a:spcAft>
                <a:spcPts val="0"/>
              </a:spcAft>
              <a:buClr>
                <a:srgbClr val="856BA6"/>
              </a:buClr>
              <a:buSzPts val="1800"/>
              <a:buFont typeface="Arial"/>
              <a:buNone/>
            </a:pPr>
            <a:r>
              <a:t/>
            </a:r>
            <a:endParaRPr/>
          </a:p>
        </p:txBody>
      </p:sp>
      <p:sp>
        <p:nvSpPr>
          <p:cNvPr id="3125" name="Google Shape;3125;p276"/>
          <p:cNvSpPr/>
          <p:nvPr/>
        </p:nvSpPr>
        <p:spPr>
          <a:xfrm>
            <a:off x="245533" y="971490"/>
            <a:ext cx="39503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Public interface ServletRequest: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27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ServletResponse Interface</a:t>
            </a:r>
            <a:endParaRPr/>
          </a:p>
        </p:txBody>
      </p:sp>
      <p:sp>
        <p:nvSpPr>
          <p:cNvPr id="3132" name="Google Shape;3132;p277"/>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Public interface </a:t>
            </a:r>
            <a:r>
              <a:rPr b="1" lang="en-US"/>
              <a:t>ServletResponse</a:t>
            </a:r>
            <a:endParaRPr b="1"/>
          </a:p>
          <a:p>
            <a:pPr indent="-384008" lvl="0" marL="512011" rtl="0" algn="l">
              <a:lnSpc>
                <a:spcPct val="100000"/>
              </a:lnSpc>
              <a:spcBef>
                <a:spcPts val="300"/>
              </a:spcBef>
              <a:spcAft>
                <a:spcPts val="0"/>
              </a:spcAft>
              <a:buClr>
                <a:srgbClr val="0C0C0C"/>
              </a:buClr>
              <a:buSzPts val="2000"/>
              <a:buFont typeface="Arial"/>
              <a:buChar char="•"/>
            </a:pPr>
            <a:r>
              <a:rPr lang="en-US"/>
              <a:t>Defines an object to assist a servlet in sending a response to the client.</a:t>
            </a:r>
            <a:endParaRPr/>
          </a:p>
          <a:p>
            <a:pPr indent="-384008" lvl="0" marL="512011" rtl="0" algn="l">
              <a:lnSpc>
                <a:spcPct val="100000"/>
              </a:lnSpc>
              <a:spcBef>
                <a:spcPts val="300"/>
              </a:spcBef>
              <a:spcAft>
                <a:spcPts val="0"/>
              </a:spcAft>
              <a:buClr>
                <a:srgbClr val="0C0C0C"/>
              </a:buClr>
              <a:buSzPts val="2000"/>
              <a:buFont typeface="Arial"/>
              <a:buChar char="•"/>
            </a:pPr>
            <a:r>
              <a:rPr lang="en-US"/>
              <a:t>The servlet container creates a ServletResponse object and passes it as an argument to the servlet's service method.</a:t>
            </a:r>
            <a:endParaRPr/>
          </a:p>
          <a:p>
            <a:pPr indent="-384008" lvl="0" marL="512011" rtl="0" algn="l">
              <a:lnSpc>
                <a:spcPct val="100000"/>
              </a:lnSpc>
              <a:spcBef>
                <a:spcPts val="300"/>
              </a:spcBef>
              <a:spcAft>
                <a:spcPts val="0"/>
              </a:spcAft>
              <a:buClr>
                <a:srgbClr val="0C0C0C"/>
              </a:buClr>
              <a:buSzPts val="2000"/>
              <a:buFont typeface="Arial"/>
              <a:buChar char="•"/>
            </a:pPr>
            <a:r>
              <a:rPr lang="en-US"/>
              <a:t>To send binary data in a MIME body response, use the ServletOutputStream returned by getOutputStream().</a:t>
            </a:r>
            <a:endParaRPr/>
          </a:p>
          <a:p>
            <a:pPr indent="-384008" lvl="0" marL="512011" rtl="0" algn="l">
              <a:lnSpc>
                <a:spcPct val="100000"/>
              </a:lnSpc>
              <a:spcBef>
                <a:spcPts val="300"/>
              </a:spcBef>
              <a:spcAft>
                <a:spcPts val="0"/>
              </a:spcAft>
              <a:buClr>
                <a:srgbClr val="0C0C0C"/>
              </a:buClr>
              <a:buSzPts val="2000"/>
              <a:buFont typeface="Arial"/>
              <a:buChar char="•"/>
            </a:pPr>
            <a:r>
              <a:rPr lang="en-US"/>
              <a:t>To send character data, use the PrintWriter object returned by getWriter(). </a:t>
            </a:r>
            <a:endParaRPr/>
          </a:p>
          <a:p>
            <a:pPr indent="-297648" lvl="0" marL="512011" rtl="0" algn="l">
              <a:lnSpc>
                <a:spcPct val="100000"/>
              </a:lnSpc>
              <a:spcBef>
                <a:spcPts val="300"/>
              </a:spcBef>
              <a:spcAft>
                <a:spcPts val="0"/>
              </a:spcAft>
              <a:buClr>
                <a:srgbClr val="856BA6"/>
              </a:buClr>
              <a:buSzPts val="1360"/>
              <a:buFont typeface="Arial"/>
              <a:buNone/>
            </a:pPr>
            <a:r>
              <a:t/>
            </a:r>
            <a:endParaRPr/>
          </a:p>
          <a:p>
            <a:pPr indent="-297648" lvl="0" marL="512011" rtl="0" algn="l">
              <a:lnSpc>
                <a:spcPct val="100000"/>
              </a:lnSpc>
              <a:spcBef>
                <a:spcPts val="300"/>
              </a:spcBef>
              <a:spcAft>
                <a:spcPts val="0"/>
              </a:spcAft>
              <a:buClr>
                <a:srgbClr val="856BA6"/>
              </a:buClr>
              <a:buSzPts val="1360"/>
              <a:buFont typeface="Arial"/>
              <a:buNone/>
            </a:pPr>
            <a:r>
              <a:t/>
            </a:r>
            <a:endParaRPr/>
          </a:p>
          <a:p>
            <a:pPr indent="-297648" lvl="0" marL="512011" rtl="0" algn="l">
              <a:lnSpc>
                <a:spcPct val="100000"/>
              </a:lnSpc>
              <a:spcBef>
                <a:spcPts val="300"/>
              </a:spcBef>
              <a:spcAft>
                <a:spcPts val="0"/>
              </a:spcAft>
              <a:buClr>
                <a:srgbClr val="856BA6"/>
              </a:buClr>
              <a:buSzPts val="1360"/>
              <a:buFont typeface="Arial"/>
              <a:buNone/>
            </a:pPr>
            <a:r>
              <a:t/>
            </a:r>
            <a:endParaRPr/>
          </a:p>
          <a:p>
            <a:pPr indent="-297648" lvl="0" marL="512011" rtl="0" algn="l">
              <a:lnSpc>
                <a:spcPct val="100000"/>
              </a:lnSpc>
              <a:spcBef>
                <a:spcPts val="300"/>
              </a:spcBef>
              <a:spcAft>
                <a:spcPts val="0"/>
              </a:spcAft>
              <a:buClr>
                <a:srgbClr val="856BA6"/>
              </a:buClr>
              <a:buSzPts val="1360"/>
              <a:buFont typeface="Arial"/>
              <a:buNone/>
            </a:pPr>
            <a:r>
              <a:t/>
            </a:r>
            <a:endParaRPr/>
          </a:p>
          <a:p>
            <a:pPr indent="-297648" lvl="0" marL="512011" rtl="0" algn="l">
              <a:lnSpc>
                <a:spcPct val="100000"/>
              </a:lnSpc>
              <a:spcBef>
                <a:spcPts val="300"/>
              </a:spcBef>
              <a:spcAft>
                <a:spcPts val="0"/>
              </a:spcAft>
              <a:buClr>
                <a:srgbClr val="856BA6"/>
              </a:buClr>
              <a:buSzPts val="1360"/>
              <a:buFont typeface="Arial"/>
              <a:buNone/>
            </a:pPr>
            <a:r>
              <a:t/>
            </a:r>
            <a:endParaRPr/>
          </a:p>
          <a:p>
            <a:pPr indent="-269708" lvl="0" marL="512011" rtl="0" algn="l">
              <a:lnSpc>
                <a:spcPct val="100000"/>
              </a:lnSpc>
              <a:spcBef>
                <a:spcPts val="300"/>
              </a:spcBef>
              <a:spcAft>
                <a:spcPts val="0"/>
              </a:spcAft>
              <a:buClr>
                <a:srgbClr val="856BA6"/>
              </a:buClr>
              <a:buSzPts val="1800"/>
              <a:buFont typeface="Arial"/>
              <a:buNone/>
            </a:pPr>
            <a:r>
              <a:t/>
            </a:r>
            <a:endParaRPr/>
          </a:p>
          <a:p>
            <a:pPr indent="-384008" lvl="0" marL="512011" rtl="0" algn="l">
              <a:lnSpc>
                <a:spcPct val="100000"/>
              </a:lnSpc>
              <a:spcBef>
                <a:spcPts val="300"/>
              </a:spcBef>
              <a:spcAft>
                <a:spcPts val="0"/>
              </a:spcAft>
              <a:buClr>
                <a:srgbClr val="0C0C0C"/>
              </a:buClr>
              <a:buSzPts val="1800"/>
              <a:buNone/>
            </a:pPr>
            <a:r>
              <a:t/>
            </a:r>
            <a:endParaRPr b="1"/>
          </a:p>
          <a:p>
            <a:pPr indent="-384008" lvl="0" marL="512011" rtl="0" algn="l">
              <a:lnSpc>
                <a:spcPct val="100000"/>
              </a:lnSpc>
              <a:spcBef>
                <a:spcPts val="0"/>
              </a:spcBef>
              <a:spcAft>
                <a:spcPts val="0"/>
              </a:spcAft>
              <a:buClr>
                <a:srgbClr val="0C0C0C"/>
              </a:buClr>
              <a:buSzPts val="1800"/>
              <a:buNone/>
            </a:pPr>
            <a:r>
              <a:t/>
            </a:r>
            <a:endParaRPr b="1" sz="1125"/>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sp>
        <p:nvSpPr>
          <p:cNvPr id="3138" name="Google Shape;3138;p27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ServletInputStream</a:t>
            </a:r>
            <a:br>
              <a:rPr lang="en-US"/>
            </a:br>
            <a:endParaRPr/>
          </a:p>
        </p:txBody>
      </p:sp>
      <p:sp>
        <p:nvSpPr>
          <p:cNvPr id="3139" name="Google Shape;3139;p278"/>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1800"/>
              <a:buFont typeface="Arial"/>
              <a:buChar char="•"/>
            </a:pPr>
            <a:r>
              <a:rPr lang="en-US"/>
              <a:t>public abstract class </a:t>
            </a:r>
            <a:r>
              <a:rPr b="1" lang="en-US"/>
              <a:t>ServletInputStream </a:t>
            </a:r>
            <a:r>
              <a:rPr lang="en-US"/>
              <a:t>extends java.io.InputStream</a:t>
            </a:r>
            <a:endParaRPr/>
          </a:p>
          <a:p>
            <a:pPr indent="-384008" lvl="0" marL="512011" rtl="0" algn="l">
              <a:lnSpc>
                <a:spcPct val="100000"/>
              </a:lnSpc>
              <a:spcBef>
                <a:spcPts val="750"/>
              </a:spcBef>
              <a:spcAft>
                <a:spcPts val="0"/>
              </a:spcAft>
              <a:buClr>
                <a:srgbClr val="0C0C0C"/>
              </a:buClr>
              <a:buSzPts val="2000"/>
              <a:buFont typeface="Arial"/>
              <a:buChar char="•"/>
            </a:pPr>
            <a:r>
              <a:rPr lang="en-US"/>
              <a:t>Provides an input stream for reading binary data from a client request, including an efficient readLine method for reading data one line at a time.</a:t>
            </a:r>
            <a:endParaRPr/>
          </a:p>
          <a:p>
            <a:pPr indent="-384008" lvl="0" marL="512011" rtl="0" algn="l">
              <a:lnSpc>
                <a:spcPct val="100000"/>
              </a:lnSpc>
              <a:spcBef>
                <a:spcPts val="300"/>
              </a:spcBef>
              <a:spcAft>
                <a:spcPts val="0"/>
              </a:spcAft>
              <a:buClr>
                <a:srgbClr val="0C0C0C"/>
              </a:buClr>
              <a:buSzPts val="2000"/>
              <a:buFont typeface="Arial"/>
              <a:buChar char="•"/>
            </a:pPr>
            <a:r>
              <a:rPr lang="en-US"/>
              <a:t>A ServletInputStream object is normally retrieved via the ServeletRequest.getInputStream() method.</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27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ServletOutputStream</a:t>
            </a:r>
            <a:br>
              <a:rPr lang="en-US"/>
            </a:br>
            <a:endParaRPr/>
          </a:p>
        </p:txBody>
      </p:sp>
      <p:sp>
        <p:nvSpPr>
          <p:cNvPr id="3146" name="Google Shape;3146;p279"/>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1800"/>
              <a:buFont typeface="Arial"/>
              <a:buChar char="•"/>
            </a:pPr>
            <a:r>
              <a:rPr lang="en-US"/>
              <a:t>public abstract class </a:t>
            </a:r>
            <a:r>
              <a:rPr b="1" lang="en-US"/>
              <a:t>ServletOutputStream</a:t>
            </a:r>
            <a:r>
              <a:rPr lang="en-US"/>
              <a:t> extends java.io.OutputStream</a:t>
            </a:r>
            <a:endParaRPr/>
          </a:p>
          <a:p>
            <a:pPr indent="-384008" lvl="0" marL="512011" rtl="0" algn="l">
              <a:lnSpc>
                <a:spcPct val="100000"/>
              </a:lnSpc>
              <a:spcBef>
                <a:spcPts val="750"/>
              </a:spcBef>
              <a:spcAft>
                <a:spcPts val="0"/>
              </a:spcAft>
              <a:buClr>
                <a:srgbClr val="0C0C0C"/>
              </a:buClr>
              <a:buSzPts val="1800"/>
              <a:buFont typeface="Arial"/>
              <a:buChar char="•"/>
            </a:pPr>
            <a:r>
              <a:rPr lang="en-US"/>
              <a:t>Provides an output stream for sending binary data to the client.</a:t>
            </a:r>
            <a:endParaRPr/>
          </a:p>
          <a:p>
            <a:pPr indent="-384008" lvl="0" marL="512011" rtl="0" algn="l">
              <a:lnSpc>
                <a:spcPct val="100000"/>
              </a:lnSpc>
              <a:spcBef>
                <a:spcPts val="750"/>
              </a:spcBef>
              <a:spcAft>
                <a:spcPts val="450"/>
              </a:spcAft>
              <a:buClr>
                <a:srgbClr val="0C0C0C"/>
              </a:buClr>
              <a:buSzPts val="1800"/>
              <a:buFont typeface="Arial"/>
              <a:buChar char="•"/>
            </a:pPr>
            <a:r>
              <a:rPr lang="en-US"/>
              <a:t>A ServletOutputStream object is normally retrieved via the ServletResponse.getOutputStream() method.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8"/>
          <p:cNvSpPr txBox="1"/>
          <p:nvPr>
            <p:ph idx="1" type="body"/>
          </p:nvPr>
        </p:nvSpPr>
        <p:spPr>
          <a:xfrm>
            <a:off x="368369" y="914400"/>
            <a:ext cx="7596188" cy="49990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US" sz="1800"/>
              <a:t>You can pass variables into a method, as long as the variable type matches the parameter type.</a:t>
            </a:r>
            <a:endParaRPr/>
          </a:p>
          <a:p>
            <a:pPr indent="0" lvl="0" marL="0"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Font typeface="Arial"/>
              <a:buChar char="•"/>
            </a:pPr>
            <a:r>
              <a:rPr lang="en-US" sz="1800"/>
              <a:t>	void go () {</a:t>
            </a:r>
            <a:endParaRPr/>
          </a:p>
          <a:p>
            <a:pPr indent="-341313" lvl="0" marL="341313" rtl="0" algn="l">
              <a:lnSpc>
                <a:spcPct val="100000"/>
              </a:lnSpc>
              <a:spcBef>
                <a:spcPts val="360"/>
              </a:spcBef>
              <a:spcAft>
                <a:spcPts val="0"/>
              </a:spcAft>
              <a:buClr>
                <a:schemeClr val="dk1"/>
              </a:buClr>
              <a:buSzPts val="1800"/>
              <a:buFont typeface="Arial"/>
              <a:buChar char="•"/>
            </a:pPr>
            <a:r>
              <a:rPr lang="en-US" sz="1800"/>
              <a:t>	 int foo = 7;</a:t>
            </a:r>
            <a:endParaRPr/>
          </a:p>
          <a:p>
            <a:pPr indent="-341313" lvl="0" marL="341313" rtl="0" algn="l">
              <a:lnSpc>
                <a:spcPct val="100000"/>
              </a:lnSpc>
              <a:spcBef>
                <a:spcPts val="360"/>
              </a:spcBef>
              <a:spcAft>
                <a:spcPts val="0"/>
              </a:spcAft>
              <a:buClr>
                <a:schemeClr val="dk1"/>
              </a:buClr>
              <a:buSzPts val="1800"/>
              <a:buFont typeface="Arial"/>
              <a:buChar char="•"/>
            </a:pPr>
            <a:r>
              <a:rPr lang="en-US" sz="1800"/>
              <a:t>	 int bar = 3;</a:t>
            </a:r>
            <a:endParaRPr/>
          </a:p>
          <a:p>
            <a:pPr indent="-341313" lvl="0" marL="341313" rtl="0" algn="l">
              <a:lnSpc>
                <a:spcPct val="100000"/>
              </a:lnSpc>
              <a:spcBef>
                <a:spcPts val="360"/>
              </a:spcBef>
              <a:spcAft>
                <a:spcPts val="0"/>
              </a:spcAft>
              <a:buClr>
                <a:schemeClr val="dk1"/>
              </a:buClr>
              <a:buSzPts val="1800"/>
              <a:buFont typeface="Arial"/>
              <a:buChar char="•"/>
            </a:pPr>
            <a:r>
              <a:rPr lang="en-US" sz="1800"/>
              <a:t>	 t. takeTwo (foo, bar) ;</a:t>
            </a:r>
            <a:endParaRPr/>
          </a:p>
          <a:p>
            <a:pPr indent="-341313" lvl="0" marL="341313" rtl="0" algn="l">
              <a:lnSpc>
                <a:spcPct val="100000"/>
              </a:lnSpc>
              <a:spcBef>
                <a:spcPts val="360"/>
              </a:spcBef>
              <a:spcAft>
                <a:spcPts val="0"/>
              </a:spcAft>
              <a:buClr>
                <a:schemeClr val="dk1"/>
              </a:buClr>
              <a:buSzPts val="1800"/>
              <a:buFont typeface="Arial"/>
              <a:buChar char="•"/>
            </a:pPr>
            <a:r>
              <a:rPr lang="en-US" sz="1800"/>
              <a:t>}</a:t>
            </a:r>
            <a:endParaRPr/>
          </a:p>
          <a:p>
            <a:pPr indent="-341313" lvl="0" marL="341313" rtl="0" algn="l">
              <a:lnSpc>
                <a:spcPct val="100000"/>
              </a:lnSpc>
              <a:spcBef>
                <a:spcPts val="360"/>
              </a:spcBef>
              <a:spcAft>
                <a:spcPts val="0"/>
              </a:spcAft>
              <a:buClr>
                <a:schemeClr val="dk1"/>
              </a:buClr>
              <a:buSzPts val="1800"/>
              <a:buFont typeface="Arial"/>
              <a:buChar char="•"/>
            </a:pPr>
            <a:r>
              <a:rPr lang="en-US" sz="1800"/>
              <a:t>void takeTwo (int X, int Y) {</a:t>
            </a:r>
            <a:endParaRPr/>
          </a:p>
          <a:p>
            <a:pPr indent="-341313" lvl="0" marL="341313" rtl="0" algn="l">
              <a:lnSpc>
                <a:spcPct val="100000"/>
              </a:lnSpc>
              <a:spcBef>
                <a:spcPts val="360"/>
              </a:spcBef>
              <a:spcAft>
                <a:spcPts val="0"/>
              </a:spcAft>
              <a:buClr>
                <a:schemeClr val="dk1"/>
              </a:buClr>
              <a:buSzPts val="1800"/>
              <a:buFont typeface="Arial"/>
              <a:buChar char="•"/>
            </a:pPr>
            <a:r>
              <a:rPr lang="en-US" sz="1800"/>
              <a:t>	   int Z= X + Y; </a:t>
            </a:r>
            <a:endParaRPr/>
          </a:p>
          <a:p>
            <a:pPr indent="-341313" lvl="0" marL="341313" rtl="0" algn="l">
              <a:lnSpc>
                <a:spcPct val="100000"/>
              </a:lnSpc>
              <a:spcBef>
                <a:spcPts val="360"/>
              </a:spcBef>
              <a:spcAft>
                <a:spcPts val="0"/>
              </a:spcAft>
              <a:buClr>
                <a:schemeClr val="dk1"/>
              </a:buClr>
              <a:buSzPts val="1800"/>
              <a:buFont typeface="Arial"/>
              <a:buChar char="•"/>
            </a:pPr>
            <a:r>
              <a:rPr lang="en-US" sz="1800"/>
              <a:t>	   System.out.printLn (“Total is” + Z);</a:t>
            </a:r>
            <a:endParaRPr/>
          </a:p>
          <a:p>
            <a:pPr indent="-341313" lvl="0" marL="341313" rtl="0" algn="l">
              <a:lnSpc>
                <a:spcPct val="100000"/>
              </a:lnSpc>
              <a:spcBef>
                <a:spcPts val="360"/>
              </a:spcBef>
              <a:spcAft>
                <a:spcPts val="0"/>
              </a:spcAft>
              <a:buClr>
                <a:schemeClr val="dk1"/>
              </a:buClr>
              <a:buSzPts val="1800"/>
              <a:buFont typeface="Arial"/>
              <a:buChar char="•"/>
            </a:pPr>
            <a:r>
              <a:rPr lang="en-US" sz="1800"/>
              <a:t>}</a:t>
            </a:r>
            <a:endParaRPr/>
          </a:p>
        </p:txBody>
      </p:sp>
      <p:cxnSp>
        <p:nvCxnSpPr>
          <p:cNvPr id="610" name="Google Shape;610;p28"/>
          <p:cNvCxnSpPr/>
          <p:nvPr/>
        </p:nvCxnSpPr>
        <p:spPr>
          <a:xfrm>
            <a:off x="3186545" y="3810000"/>
            <a:ext cx="457200" cy="533400"/>
          </a:xfrm>
          <a:prstGeom prst="straightConnector1">
            <a:avLst/>
          </a:prstGeom>
          <a:noFill/>
          <a:ln cap="flat" cmpd="sng" w="9525">
            <a:solidFill>
              <a:srgbClr val="4A7DBA"/>
            </a:solidFill>
            <a:prstDash val="solid"/>
            <a:round/>
            <a:headEnd len="sm" w="sm" type="none"/>
            <a:tailEnd len="med" w="med" type="stealth"/>
          </a:ln>
        </p:spPr>
      </p:cxnSp>
      <p:cxnSp>
        <p:nvCxnSpPr>
          <p:cNvPr id="611" name="Google Shape;611;p28"/>
          <p:cNvCxnSpPr/>
          <p:nvPr/>
        </p:nvCxnSpPr>
        <p:spPr>
          <a:xfrm>
            <a:off x="3713018" y="3733800"/>
            <a:ext cx="609600" cy="533400"/>
          </a:xfrm>
          <a:prstGeom prst="straightConnector1">
            <a:avLst/>
          </a:prstGeom>
          <a:noFill/>
          <a:ln cap="flat" cmpd="sng" w="9525">
            <a:solidFill>
              <a:srgbClr val="4A7DBA"/>
            </a:solidFill>
            <a:prstDash val="solid"/>
            <a:round/>
            <a:headEnd len="sm" w="sm" type="none"/>
            <a:tailEnd len="med" w="med" type="stealth"/>
          </a:ln>
        </p:spPr>
      </p:cxnSp>
      <p:sp>
        <p:nvSpPr>
          <p:cNvPr id="612" name="Google Shape;612;p28"/>
          <p:cNvSpPr txBox="1"/>
          <p:nvPr/>
        </p:nvSpPr>
        <p:spPr>
          <a:xfrm>
            <a:off x="0" y="152400"/>
            <a:ext cx="8001000"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You Can Send More Than One Thing to a Method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28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 Servlet</a:t>
            </a:r>
            <a:br>
              <a:rPr lang="en-US"/>
            </a:br>
            <a:endParaRPr/>
          </a:p>
        </p:txBody>
      </p:sp>
      <p:sp>
        <p:nvSpPr>
          <p:cNvPr id="3153" name="Google Shape;3153;p280"/>
          <p:cNvSpPr txBox="1"/>
          <p:nvPr>
            <p:ph idx="1" type="body"/>
          </p:nvPr>
        </p:nvSpPr>
        <p:spPr>
          <a:xfrm>
            <a:off x="228600" y="12192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It is contained in javax.servlet.http package</a:t>
            </a:r>
            <a:endParaRPr/>
          </a:p>
          <a:p>
            <a:pPr indent="-384008" lvl="0" marL="512011" rtl="0" algn="l">
              <a:lnSpc>
                <a:spcPct val="100000"/>
              </a:lnSpc>
              <a:spcBef>
                <a:spcPts val="750"/>
              </a:spcBef>
              <a:spcAft>
                <a:spcPts val="0"/>
              </a:spcAft>
              <a:buClr>
                <a:srgbClr val="0C0C0C"/>
              </a:buClr>
              <a:buSzPts val="2000"/>
              <a:buFont typeface="Arial"/>
              <a:buChar char="•"/>
            </a:pPr>
            <a:r>
              <a:rPr lang="en-US"/>
              <a:t>public abstract class </a:t>
            </a:r>
            <a:r>
              <a:rPr b="1" lang="en-US"/>
              <a:t>HttpServlet</a:t>
            </a:r>
            <a:r>
              <a:rPr lang="en-US"/>
              <a:t> extends GenericServlet implements java.io.Serializable</a:t>
            </a:r>
            <a:endParaRPr/>
          </a:p>
          <a:p>
            <a:pPr indent="-384008" lvl="0" marL="512011" rtl="0" algn="l">
              <a:lnSpc>
                <a:spcPct val="100000"/>
              </a:lnSpc>
              <a:spcBef>
                <a:spcPts val="750"/>
              </a:spcBef>
              <a:spcAft>
                <a:spcPts val="450"/>
              </a:spcAft>
              <a:buClr>
                <a:srgbClr val="0C0C0C"/>
              </a:buClr>
              <a:buSzPts val="2000"/>
              <a:buFont typeface="Arial"/>
              <a:buChar char="•"/>
            </a:pPr>
            <a:r>
              <a:rPr lang="en-US"/>
              <a:t>Provides an abstract class to be subclassed to create an HTTP servlet suitable for a Web site. A subclass of HttpServlet must override at least one method, usually one of these:</a:t>
            </a:r>
            <a:endParaRPr/>
          </a:p>
        </p:txBody>
      </p:sp>
      <p:sp>
        <p:nvSpPr>
          <p:cNvPr id="3154" name="Google Shape;3154;p280"/>
          <p:cNvSpPr/>
          <p:nvPr/>
        </p:nvSpPr>
        <p:spPr>
          <a:xfrm>
            <a:off x="678219" y="3657600"/>
            <a:ext cx="7621361" cy="27161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C0C0C"/>
              </a:buClr>
              <a:buSzPts val="1600"/>
              <a:buFont typeface="Arial"/>
              <a:buChar char="•"/>
            </a:pPr>
            <a:r>
              <a:rPr b="0" i="0" lang="en-US" sz="1600" u="none" cap="none" strike="noStrike">
                <a:solidFill>
                  <a:schemeClr val="dk1"/>
                </a:solidFill>
                <a:latin typeface="Cambria"/>
                <a:ea typeface="Cambria"/>
                <a:cs typeface="Cambria"/>
                <a:sym typeface="Cambria"/>
              </a:rPr>
              <a:t>doGet, if the servlet supports HTTP GET requests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rgbClr val="0C0C0C"/>
              </a:buClr>
              <a:buSzPts val="1600"/>
              <a:buFont typeface="Arial"/>
              <a:buChar char="•"/>
            </a:pPr>
            <a:r>
              <a:rPr b="0" i="0" lang="en-US" sz="1600" u="none" cap="none" strike="noStrike">
                <a:solidFill>
                  <a:schemeClr val="dk1"/>
                </a:solidFill>
                <a:latin typeface="Cambria"/>
                <a:ea typeface="Cambria"/>
                <a:cs typeface="Cambria"/>
                <a:sym typeface="Cambria"/>
              </a:rPr>
              <a:t>doPost, for HTTP POST requests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rgbClr val="0C0C0C"/>
              </a:buClr>
              <a:buSzPts val="1600"/>
              <a:buFont typeface="Arial"/>
              <a:buChar char="•"/>
            </a:pPr>
            <a:r>
              <a:rPr b="0" i="0" lang="en-US" sz="1600" u="none" cap="none" strike="noStrike">
                <a:solidFill>
                  <a:schemeClr val="dk1"/>
                </a:solidFill>
                <a:latin typeface="Cambria"/>
                <a:ea typeface="Cambria"/>
                <a:cs typeface="Cambria"/>
                <a:sym typeface="Cambria"/>
              </a:rPr>
              <a:t>doPut, for HTTP PUT requests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rgbClr val="0C0C0C"/>
              </a:buClr>
              <a:buSzPts val="1600"/>
              <a:buFont typeface="Arial"/>
              <a:buChar char="•"/>
            </a:pPr>
            <a:r>
              <a:rPr b="0" i="0" lang="en-US" sz="1600" u="none" cap="none" strike="noStrike">
                <a:solidFill>
                  <a:schemeClr val="dk1"/>
                </a:solidFill>
                <a:latin typeface="Cambria"/>
                <a:ea typeface="Cambria"/>
                <a:cs typeface="Cambria"/>
                <a:sym typeface="Cambria"/>
              </a:rPr>
              <a:t>doDelete, for HTTP DELETE requests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rgbClr val="0C0C0C"/>
              </a:buClr>
              <a:buSzPts val="1600"/>
              <a:buFont typeface="Arial"/>
              <a:buChar char="•"/>
            </a:pPr>
            <a:r>
              <a:rPr b="0" i="0" lang="en-US" sz="1600" u="none" cap="none" strike="noStrike">
                <a:solidFill>
                  <a:schemeClr val="dk1"/>
                </a:solidFill>
                <a:latin typeface="Cambria"/>
                <a:ea typeface="Cambria"/>
                <a:cs typeface="Cambria"/>
                <a:sym typeface="Cambria"/>
              </a:rPr>
              <a:t>init and destroy, to manage resources that are held for the life of the servlet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750"/>
              </a:spcBef>
              <a:spcAft>
                <a:spcPts val="0"/>
              </a:spcAft>
              <a:buClr>
                <a:srgbClr val="0C0C0C"/>
              </a:buClr>
              <a:buSzPts val="1600"/>
              <a:buFont typeface="Arial"/>
              <a:buChar char="•"/>
            </a:pPr>
            <a:r>
              <a:rPr b="0" i="0" lang="en-US" sz="1600" u="none" cap="none" strike="noStrike">
                <a:solidFill>
                  <a:schemeClr val="dk1"/>
                </a:solidFill>
                <a:latin typeface="Cambria"/>
                <a:ea typeface="Cambria"/>
                <a:cs typeface="Cambria"/>
                <a:sym typeface="Cambria"/>
              </a:rPr>
              <a:t>getServletInfo, which the servlet uses to provide information about itself</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750"/>
              </a:spcBef>
              <a:spcAft>
                <a:spcPts val="0"/>
              </a:spcAft>
              <a:buClr>
                <a:srgbClr val="0C0C0C"/>
              </a:buClr>
              <a:buSzPts val="1600"/>
              <a:buFont typeface="Arial"/>
              <a:buNone/>
            </a:pPr>
            <a:r>
              <a:t/>
            </a:r>
            <a:endParaRPr b="0" i="0" sz="1600" u="none" cap="none" strike="noStrike">
              <a:solidFill>
                <a:schemeClr val="dk1"/>
              </a:solidFill>
              <a:latin typeface="Calibri"/>
              <a:ea typeface="Calibri"/>
              <a:cs typeface="Calibri"/>
              <a:sym typeface="Calibri"/>
            </a:endParaRPr>
          </a:p>
          <a:p>
            <a:pPr indent="-184150" lvl="0" marL="285750" marR="0" rtl="0" algn="l">
              <a:lnSpc>
                <a:spcPct val="100000"/>
              </a:lnSpc>
              <a:spcBef>
                <a:spcPts val="300"/>
              </a:spcBef>
              <a:spcAft>
                <a:spcPts val="0"/>
              </a:spcAft>
              <a:buClr>
                <a:srgbClr val="0C0C0C"/>
              </a:buClr>
              <a:buSzPts val="16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9" name="Shape 3159"/>
        <p:cNvGrpSpPr/>
        <p:nvPr/>
      </p:nvGrpSpPr>
      <p:grpSpPr>
        <a:xfrm>
          <a:off x="0" y="0"/>
          <a:ext cx="0" cy="0"/>
          <a:chOff x="0" y="0"/>
          <a:chExt cx="0" cy="0"/>
        </a:xfrm>
      </p:grpSpPr>
      <p:sp>
        <p:nvSpPr>
          <p:cNvPr id="3160" name="Google Shape;3160;p28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 Servlet</a:t>
            </a:r>
            <a:br>
              <a:rPr lang="en-US"/>
            </a:br>
            <a:endParaRPr/>
          </a:p>
        </p:txBody>
      </p:sp>
      <p:sp>
        <p:nvSpPr>
          <p:cNvPr id="3161" name="Google Shape;3161;p281"/>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There's almost no reason to override the service method. service handles standard HTTP requests by dispatching them to the handler methods for each HTTP request type (the doXXX methods listed above).</a:t>
            </a:r>
            <a:endParaRPr/>
          </a:p>
          <a:p>
            <a:pPr indent="-384008" lvl="0" marL="512011" rtl="0" algn="l">
              <a:lnSpc>
                <a:spcPct val="100000"/>
              </a:lnSpc>
              <a:spcBef>
                <a:spcPts val="750"/>
              </a:spcBef>
              <a:spcAft>
                <a:spcPts val="450"/>
              </a:spcAft>
              <a:buClr>
                <a:srgbClr val="0C0C0C"/>
              </a:buClr>
              <a:buSzPts val="2000"/>
              <a:buFont typeface="Arial"/>
              <a:buChar char="•"/>
            </a:pPr>
            <a:r>
              <a:rPr lang="en-US"/>
              <a:t>Servlets typically run on multithreaded servers, so be aware that a servlet must handle concurrent requests and be careful to synchronize access to shared resources. Shared resources include in-memory data such as instance or class variables and external objects such as files, database connections, and network connections.</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6" name="Shape 3166"/>
        <p:cNvGrpSpPr/>
        <p:nvPr/>
      </p:nvGrpSpPr>
      <p:grpSpPr>
        <a:xfrm>
          <a:off x="0" y="0"/>
          <a:ext cx="0" cy="0"/>
          <a:chOff x="0" y="0"/>
          <a:chExt cx="0" cy="0"/>
        </a:xfrm>
      </p:grpSpPr>
      <p:sp>
        <p:nvSpPr>
          <p:cNvPr id="3167" name="Google Shape;3167;p28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 Servlet</a:t>
            </a:r>
            <a:br>
              <a:rPr lang="en-US"/>
            </a:br>
            <a:endParaRPr/>
          </a:p>
        </p:txBody>
      </p:sp>
      <p:sp>
        <p:nvSpPr>
          <p:cNvPr id="3168" name="Google Shape;3168;p282"/>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This class’s service method takes HttpServletRequest and HttpServletResponse</a:t>
            </a:r>
            <a:endParaRPr/>
          </a:p>
          <a:p>
            <a:pPr indent="0" lvl="0" marL="0" rtl="0" algn="l">
              <a:lnSpc>
                <a:spcPct val="100000"/>
              </a:lnSpc>
              <a:spcBef>
                <a:spcPts val="750"/>
              </a:spcBef>
              <a:spcAft>
                <a:spcPts val="0"/>
              </a:spcAft>
              <a:buClr>
                <a:srgbClr val="0C0C0C"/>
              </a:buClr>
              <a:buSzPts val="1800"/>
              <a:buNone/>
            </a:pPr>
            <a:r>
              <a:rPr lang="en-US"/>
              <a:t>Objects instead of the generic version</a:t>
            </a:r>
            <a:endParaRPr/>
          </a:p>
          <a:p>
            <a:pPr indent="-384008" lvl="0" marL="512011" rtl="0" algn="l">
              <a:lnSpc>
                <a:spcPct val="100000"/>
              </a:lnSpc>
              <a:spcBef>
                <a:spcPts val="300"/>
              </a:spcBef>
              <a:spcAft>
                <a:spcPts val="0"/>
              </a:spcAft>
              <a:buClr>
                <a:srgbClr val="0C0C0C"/>
              </a:buClr>
              <a:buSzPts val="2000"/>
              <a:buFont typeface="Arial"/>
              <a:buChar char="•"/>
            </a:pPr>
            <a:r>
              <a:rPr lang="en-US"/>
              <a:t>HttpServlet’s  built-in service() method looks at the request received and calls an appropriate method to handle it</a:t>
            </a:r>
            <a:endParaRPr/>
          </a:p>
          <a:p>
            <a:pPr indent="0" lvl="0" marL="0" rtl="0" algn="l">
              <a:lnSpc>
                <a:spcPct val="100000"/>
              </a:lnSpc>
              <a:spcBef>
                <a:spcPts val="750"/>
              </a:spcBef>
              <a:spcAft>
                <a:spcPts val="0"/>
              </a:spcAft>
              <a:buClr>
                <a:srgbClr val="0C0C0C"/>
              </a:buClr>
              <a:buSzPts val="2000"/>
              <a:buNone/>
            </a:pPr>
            <a:r>
              <a:rPr lang="en-US"/>
              <a:t>Example if the request is an HTTP GET, doGet() will be called.</a:t>
            </a:r>
            <a:endParaRPr/>
          </a:p>
          <a:p>
            <a:pPr indent="-384008" lvl="0" marL="512011" rtl="0" algn="l">
              <a:lnSpc>
                <a:spcPct val="100000"/>
              </a:lnSpc>
              <a:spcBef>
                <a:spcPts val="750"/>
              </a:spcBef>
              <a:spcAft>
                <a:spcPts val="450"/>
              </a:spcAft>
              <a:buClr>
                <a:srgbClr val="0C0C0C"/>
              </a:buClr>
              <a:buSzPts val="2000"/>
              <a:buFont typeface="Arial"/>
              <a:buChar char="•"/>
            </a:pPr>
            <a:r>
              <a:rPr lang="en-US"/>
              <a:t>We can override appropriate do methods which we want in our servlet and if any other request comes in the servlet will report that it does not handle it.</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28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HTTPServletRequest</a:t>
            </a:r>
            <a:br>
              <a:rPr lang="en-US"/>
            </a:br>
            <a:endParaRPr/>
          </a:p>
        </p:txBody>
      </p:sp>
      <p:sp>
        <p:nvSpPr>
          <p:cNvPr id="3175" name="Google Shape;3175;p283"/>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public interface </a:t>
            </a:r>
            <a:r>
              <a:rPr b="1" lang="en-US"/>
              <a:t>HttpServletRequest</a:t>
            </a:r>
            <a:r>
              <a:rPr lang="en-US"/>
              <a:t>extends ServletRequest</a:t>
            </a:r>
            <a:endParaRPr/>
          </a:p>
          <a:p>
            <a:pPr indent="-384008" lvl="0" marL="512011" rtl="0" algn="l">
              <a:lnSpc>
                <a:spcPct val="100000"/>
              </a:lnSpc>
              <a:spcBef>
                <a:spcPts val="750"/>
              </a:spcBef>
              <a:spcAft>
                <a:spcPts val="0"/>
              </a:spcAft>
              <a:buClr>
                <a:srgbClr val="0C0C0C"/>
              </a:buClr>
              <a:buSzPts val="2000"/>
              <a:buFont typeface="Arial"/>
              <a:buChar char="•"/>
            </a:pPr>
            <a:r>
              <a:rPr lang="en-US"/>
              <a:t>The servlet container creates an HttpServletRequest object and passes it as an argument to the servlet's service methods (doGet, doPost, etc).</a:t>
            </a:r>
            <a:endParaRPr/>
          </a:p>
          <a:p>
            <a:pPr indent="-384008" lvl="0" marL="512011" rtl="0" algn="l">
              <a:lnSpc>
                <a:spcPct val="100000"/>
              </a:lnSpc>
              <a:spcBef>
                <a:spcPts val="750"/>
              </a:spcBef>
              <a:spcAft>
                <a:spcPts val="0"/>
              </a:spcAft>
              <a:buClr>
                <a:srgbClr val="0C0C0C"/>
              </a:buClr>
              <a:buSzPts val="2000"/>
              <a:buFont typeface="Arial"/>
              <a:buChar char="•"/>
            </a:pPr>
            <a:r>
              <a:rPr lang="en-US"/>
              <a:t>The request object provides a lot of important information</a:t>
            </a:r>
            <a:endParaRPr/>
          </a:p>
          <a:p>
            <a:pPr indent="-384008" lvl="0" marL="512011" rtl="0" algn="l">
              <a:lnSpc>
                <a:spcPct val="100000"/>
              </a:lnSpc>
              <a:spcBef>
                <a:spcPts val="750"/>
              </a:spcBef>
              <a:spcAft>
                <a:spcPts val="0"/>
              </a:spcAft>
              <a:buClr>
                <a:srgbClr val="0C0C0C"/>
              </a:buClr>
              <a:buSzPts val="2000"/>
              <a:buFont typeface="Arial"/>
              <a:buChar char="•"/>
            </a:pPr>
            <a:r>
              <a:rPr lang="en-US"/>
              <a:t>One important type of information provided is list of cookies.</a:t>
            </a:r>
            <a:endParaRPr/>
          </a:p>
          <a:p>
            <a:pPr indent="-384008" lvl="0" marL="512011" rtl="0" algn="l">
              <a:lnSpc>
                <a:spcPct val="100000"/>
              </a:lnSpc>
              <a:spcBef>
                <a:spcPts val="750"/>
              </a:spcBef>
              <a:spcAft>
                <a:spcPts val="0"/>
              </a:spcAft>
              <a:buClr>
                <a:srgbClr val="0C0C0C"/>
              </a:buClr>
              <a:buSzPts val="2000"/>
              <a:buFont typeface="Arial"/>
              <a:buChar char="•"/>
            </a:pPr>
            <a:r>
              <a:rPr lang="en-US"/>
              <a:t>Cookies are used to exchange small piece of data between client browser and server website</a:t>
            </a:r>
            <a:endParaRPr/>
          </a:p>
          <a:p>
            <a:pPr indent="-384008" lvl="0" marL="512011" rtl="0" algn="l">
              <a:lnSpc>
                <a:spcPct val="100000"/>
              </a:lnSpc>
              <a:spcBef>
                <a:spcPts val="750"/>
              </a:spcBef>
              <a:spcAft>
                <a:spcPts val="0"/>
              </a:spcAft>
              <a:buClr>
                <a:srgbClr val="0C0C0C"/>
              </a:buClr>
              <a:buSzPts val="1800"/>
              <a:buNone/>
            </a:pPr>
            <a:r>
              <a:t/>
            </a:r>
            <a:endParaRPr sz="1050"/>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28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Cookies</a:t>
            </a:r>
            <a:br>
              <a:rPr lang="en-US"/>
            </a:br>
            <a:endParaRPr/>
          </a:p>
        </p:txBody>
      </p:sp>
      <p:sp>
        <p:nvSpPr>
          <p:cNvPr id="3182" name="Google Shape;3182;p284"/>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Cookies are represented by javx.servlet.http.Cookie class</a:t>
            </a:r>
            <a:endParaRPr/>
          </a:p>
          <a:p>
            <a:pPr indent="-384008" lvl="0" marL="512011" rtl="0" algn="l">
              <a:lnSpc>
                <a:spcPct val="100000"/>
              </a:lnSpc>
              <a:spcBef>
                <a:spcPts val="750"/>
              </a:spcBef>
              <a:spcAft>
                <a:spcPts val="0"/>
              </a:spcAft>
              <a:buClr>
                <a:srgbClr val="0C0C0C"/>
              </a:buClr>
              <a:buSzPts val="2000"/>
              <a:buFont typeface="Arial"/>
              <a:buChar char="•"/>
            </a:pPr>
            <a:r>
              <a:rPr b="1" lang="en-US"/>
              <a:t>getCookies</a:t>
            </a:r>
            <a:endParaRPr b="1"/>
          </a:p>
          <a:p>
            <a:pPr indent="0" lvl="0" marL="0" rtl="0" algn="l">
              <a:lnSpc>
                <a:spcPct val="100000"/>
              </a:lnSpc>
              <a:spcBef>
                <a:spcPts val="750"/>
              </a:spcBef>
              <a:spcAft>
                <a:spcPts val="0"/>
              </a:spcAft>
              <a:buClr>
                <a:srgbClr val="856BA6"/>
              </a:buClr>
              <a:buSzPts val="1800"/>
              <a:buNone/>
            </a:pPr>
            <a:r>
              <a:rPr lang="en-US"/>
              <a:t>      Cookie[] </a:t>
            </a:r>
            <a:r>
              <a:rPr b="1" lang="en-US"/>
              <a:t>getCookies</a:t>
            </a:r>
            <a:r>
              <a:rPr lang="en-US"/>
              <a:t>() method</a:t>
            </a:r>
            <a:endParaRPr/>
          </a:p>
          <a:p>
            <a:pPr indent="0" lvl="0" marL="0" rtl="0" algn="l">
              <a:lnSpc>
                <a:spcPct val="100000"/>
              </a:lnSpc>
              <a:spcBef>
                <a:spcPts val="300"/>
              </a:spcBef>
              <a:spcAft>
                <a:spcPts val="0"/>
              </a:spcAft>
              <a:buClr>
                <a:srgbClr val="856BA6"/>
              </a:buClr>
              <a:buSzPts val="1800"/>
              <a:buNone/>
            </a:pPr>
            <a:r>
              <a:rPr lang="en-US"/>
              <a:t>      Returns an array containing all of the Cookie objects the client sent with this request. This method</a:t>
            </a:r>
            <a:endParaRPr/>
          </a:p>
          <a:p>
            <a:pPr indent="0" lvl="0" marL="0" rtl="0" algn="l">
              <a:lnSpc>
                <a:spcPct val="100000"/>
              </a:lnSpc>
              <a:spcBef>
                <a:spcPts val="300"/>
              </a:spcBef>
              <a:spcAft>
                <a:spcPts val="0"/>
              </a:spcAft>
              <a:buClr>
                <a:srgbClr val="856BA6"/>
              </a:buClr>
              <a:buSzPts val="1800"/>
              <a:buNone/>
            </a:pPr>
            <a:r>
              <a:rPr lang="en-US"/>
              <a:t>     returns null if no cookies were sent.</a:t>
            </a:r>
            <a:endParaRPr/>
          </a:p>
          <a:p>
            <a:pPr indent="-384008" lvl="0" marL="512011" rtl="0" algn="l">
              <a:lnSpc>
                <a:spcPct val="100000"/>
              </a:lnSpc>
              <a:spcBef>
                <a:spcPts val="300"/>
              </a:spcBef>
              <a:spcAft>
                <a:spcPts val="0"/>
              </a:spcAft>
              <a:buClr>
                <a:srgbClr val="0C0C0C"/>
              </a:buClr>
              <a:buSzPts val="1800"/>
              <a:buNone/>
            </a:pPr>
            <a:r>
              <a:t/>
            </a:r>
            <a:endParaRPr b="1">
              <a:latin typeface="Times New Roman"/>
              <a:ea typeface="Times New Roman"/>
              <a:cs typeface="Times New Roman"/>
              <a:sym typeface="Times New Roman"/>
            </a:endParaRPr>
          </a:p>
          <a:p>
            <a:pPr indent="-384008" lvl="0" marL="512011" rtl="0" algn="l">
              <a:lnSpc>
                <a:spcPct val="100000"/>
              </a:lnSpc>
              <a:spcBef>
                <a:spcPts val="300"/>
              </a:spcBef>
              <a:spcAft>
                <a:spcPts val="0"/>
              </a:spcAft>
              <a:buClr>
                <a:srgbClr val="0C0C0C"/>
              </a:buClr>
              <a:buSzPts val="1800"/>
              <a:buNone/>
            </a:pPr>
            <a:r>
              <a:t/>
            </a:r>
            <a:endParaRPr>
              <a:latin typeface="Times New Roman"/>
              <a:ea typeface="Times New Roman"/>
              <a:cs typeface="Times New Roman"/>
              <a:sym typeface="Times New Roman"/>
            </a:endParaRPr>
          </a:p>
          <a:p>
            <a:pPr indent="-297648" lvl="0" marL="512011" rtl="0" algn="l">
              <a:lnSpc>
                <a:spcPct val="100000"/>
              </a:lnSpc>
              <a:spcBef>
                <a:spcPts val="300"/>
              </a:spcBef>
              <a:spcAft>
                <a:spcPts val="0"/>
              </a:spcAft>
              <a:buClr>
                <a:srgbClr val="2DA2BF"/>
              </a:buClr>
              <a:buSzPts val="1360"/>
              <a:buFont typeface="Noto Sans Symbols"/>
              <a:buNone/>
            </a:pPr>
            <a:r>
              <a:t/>
            </a:r>
            <a:endParaRPr>
              <a:latin typeface="Times New Roman"/>
              <a:ea typeface="Times New Roman"/>
              <a:cs typeface="Times New Roman"/>
              <a:sym typeface="Times New Roman"/>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28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 Servlet</a:t>
            </a:r>
            <a:br>
              <a:rPr lang="en-US"/>
            </a:br>
            <a:endParaRPr/>
          </a:p>
        </p:txBody>
      </p:sp>
      <p:sp>
        <p:nvSpPr>
          <p:cNvPr id="3189" name="Google Shape;3189;p285"/>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b="1" lang="en-US"/>
              <a:t>Cookie[] getCookies()</a:t>
            </a:r>
            <a:br>
              <a:rPr b="1" lang="en-US"/>
            </a:br>
            <a:r>
              <a:rPr lang="en-US"/>
              <a:t>Returns an array containing all of the Cookie objects the client sent with this request.</a:t>
            </a:r>
            <a:endParaRPr/>
          </a:p>
          <a:p>
            <a:pPr indent="-384008" lvl="0" marL="512011" rtl="0" algn="l">
              <a:lnSpc>
                <a:spcPct val="100000"/>
              </a:lnSpc>
              <a:spcBef>
                <a:spcPts val="750"/>
              </a:spcBef>
              <a:spcAft>
                <a:spcPts val="0"/>
              </a:spcAft>
              <a:buClr>
                <a:srgbClr val="0C0C0C"/>
              </a:buClr>
              <a:buSzPts val="2000"/>
              <a:buFont typeface="Arial"/>
              <a:buChar char="•"/>
            </a:pPr>
            <a:r>
              <a:rPr b="1" lang="en-US"/>
              <a:t>Enumeration getAttributeNames()</a:t>
            </a:r>
            <a:br>
              <a:rPr b="1" lang="en-US"/>
            </a:br>
            <a:r>
              <a:rPr lang="en-US"/>
              <a:t>Returns an Enumeration containing the names of the attributes available to this request.</a:t>
            </a:r>
            <a:endParaRPr/>
          </a:p>
          <a:p>
            <a:pPr indent="-384008" lvl="0" marL="512011" rtl="0" algn="l">
              <a:lnSpc>
                <a:spcPct val="100000"/>
              </a:lnSpc>
              <a:spcBef>
                <a:spcPts val="750"/>
              </a:spcBef>
              <a:spcAft>
                <a:spcPts val="0"/>
              </a:spcAft>
              <a:buClr>
                <a:srgbClr val="0C0C0C"/>
              </a:buClr>
              <a:buSzPts val="2000"/>
              <a:buFont typeface="Arial"/>
              <a:buChar char="•"/>
            </a:pPr>
            <a:r>
              <a:rPr b="1" lang="en-US"/>
              <a:t>Enumeration getHeaderNames()</a:t>
            </a:r>
            <a:br>
              <a:rPr b="1" lang="en-US"/>
            </a:br>
            <a:r>
              <a:rPr lang="en-US"/>
              <a:t>Returns an enumeration of all the header names this request contains.</a:t>
            </a:r>
            <a:endParaRPr/>
          </a:p>
          <a:p>
            <a:pPr indent="-384008" lvl="0" marL="512011" rtl="0" algn="l">
              <a:lnSpc>
                <a:spcPct val="100000"/>
              </a:lnSpc>
              <a:spcBef>
                <a:spcPts val="750"/>
              </a:spcBef>
              <a:spcAft>
                <a:spcPts val="450"/>
              </a:spcAft>
              <a:buClr>
                <a:srgbClr val="0C0C0C"/>
              </a:buClr>
              <a:buSzPts val="2000"/>
              <a:buFont typeface="Arial"/>
              <a:buChar char="•"/>
            </a:pPr>
            <a:r>
              <a:rPr b="1" lang="en-US"/>
              <a:t>Enumeration getParameterNames()</a:t>
            </a:r>
            <a:br>
              <a:rPr b="1" lang="en-US"/>
            </a:br>
            <a:r>
              <a:rPr lang="en-US"/>
              <a:t>Returns an Enumeration of String objects containing the names of the parameters contained in this request.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28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 Servlet</a:t>
            </a:r>
            <a:br>
              <a:rPr lang="en-US"/>
            </a:br>
            <a:endParaRPr/>
          </a:p>
        </p:txBody>
      </p:sp>
      <p:sp>
        <p:nvSpPr>
          <p:cNvPr id="3196" name="Google Shape;3196;p286"/>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b="1" lang="en-US"/>
              <a:t>HttpSession getSession()</a:t>
            </a:r>
            <a:br>
              <a:rPr b="1" lang="en-US"/>
            </a:br>
            <a:r>
              <a:rPr lang="en-US"/>
              <a:t>Returns the current session associated with this request, or if the request does not have a session, creates one.</a:t>
            </a:r>
            <a:endParaRPr/>
          </a:p>
          <a:p>
            <a:pPr indent="-384008" lvl="0" marL="512011" rtl="0" algn="l">
              <a:lnSpc>
                <a:spcPct val="100000"/>
              </a:lnSpc>
              <a:spcBef>
                <a:spcPts val="750"/>
              </a:spcBef>
              <a:spcAft>
                <a:spcPts val="0"/>
              </a:spcAft>
              <a:buClr>
                <a:srgbClr val="0C0C0C"/>
              </a:buClr>
              <a:buSzPts val="2000"/>
              <a:buFont typeface="Arial"/>
              <a:buChar char="•"/>
            </a:pPr>
            <a:r>
              <a:rPr b="1" lang="en-US"/>
              <a:t>Object getAttribute(String name)</a:t>
            </a:r>
            <a:br>
              <a:rPr b="1" lang="en-US"/>
            </a:br>
            <a:r>
              <a:rPr lang="en-US"/>
              <a:t>Returns the value of the named attribute as an Object, or null if no attribute of the given name exists.</a:t>
            </a:r>
            <a:endParaRPr/>
          </a:p>
          <a:p>
            <a:pPr indent="-384008" lvl="0" marL="512011" rtl="0" algn="l">
              <a:lnSpc>
                <a:spcPct val="100000"/>
              </a:lnSpc>
              <a:spcBef>
                <a:spcPts val="750"/>
              </a:spcBef>
              <a:spcAft>
                <a:spcPts val="0"/>
              </a:spcAft>
              <a:buClr>
                <a:srgbClr val="0C0C0C"/>
              </a:buClr>
              <a:buSzPts val="2000"/>
              <a:buFont typeface="Arial"/>
              <a:buChar char="•"/>
            </a:pPr>
            <a:r>
              <a:rPr b="1" lang="en-US"/>
              <a:t>String getParameter(String name)</a:t>
            </a:r>
            <a:br>
              <a:rPr lang="en-US"/>
            </a:br>
            <a:r>
              <a:rPr lang="en-US"/>
              <a:t>Returns the value of a request parameter as a String, or null if the parameter does not exist.</a:t>
            </a:r>
            <a:endParaRPr/>
          </a:p>
          <a:p>
            <a:pPr indent="-384008" lvl="0" marL="512011" rtl="0" algn="l">
              <a:lnSpc>
                <a:spcPct val="100000"/>
              </a:lnSpc>
              <a:spcBef>
                <a:spcPts val="750"/>
              </a:spcBef>
              <a:spcAft>
                <a:spcPts val="450"/>
              </a:spcAft>
              <a:buClr>
                <a:srgbClr val="0C0C0C"/>
              </a:buClr>
              <a:buSzPts val="2000"/>
              <a:buFont typeface="Arial"/>
              <a:buChar char="•"/>
            </a:pPr>
            <a:r>
              <a:rPr b="1" lang="en-US"/>
              <a:t>String getMethod()</a:t>
            </a:r>
            <a:br>
              <a:rPr lang="en-US"/>
            </a:br>
            <a:r>
              <a:rPr lang="en-US"/>
              <a:t>Returns the name of the HTTP method with which this request was made, for example, GET, POST, or PUT.</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1" name="Shape 3201"/>
        <p:cNvGrpSpPr/>
        <p:nvPr/>
      </p:nvGrpSpPr>
      <p:grpSpPr>
        <a:xfrm>
          <a:off x="0" y="0"/>
          <a:ext cx="0" cy="0"/>
          <a:chOff x="0" y="0"/>
          <a:chExt cx="0" cy="0"/>
        </a:xfrm>
      </p:grpSpPr>
      <p:sp>
        <p:nvSpPr>
          <p:cNvPr id="3202" name="Google Shape;3202;p28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HTTPServletResponse Interface</a:t>
            </a:r>
            <a:br>
              <a:rPr lang="en-US"/>
            </a:br>
            <a:endParaRPr/>
          </a:p>
        </p:txBody>
      </p:sp>
      <p:sp>
        <p:nvSpPr>
          <p:cNvPr id="3203" name="Google Shape;3203;p287"/>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public interface</a:t>
            </a:r>
            <a:r>
              <a:rPr b="1" lang="en-US"/>
              <a:t> HttpServletResponse </a:t>
            </a:r>
            <a:r>
              <a:rPr lang="en-US"/>
              <a:t>extends ServletResponse</a:t>
            </a:r>
            <a:endParaRPr/>
          </a:p>
          <a:p>
            <a:pPr indent="-384008" lvl="0" marL="512011" rtl="0" algn="l">
              <a:lnSpc>
                <a:spcPct val="100000"/>
              </a:lnSpc>
              <a:spcBef>
                <a:spcPts val="750"/>
              </a:spcBef>
              <a:spcAft>
                <a:spcPts val="0"/>
              </a:spcAft>
              <a:buClr>
                <a:srgbClr val="0C0C0C"/>
              </a:buClr>
              <a:buSzPts val="2000"/>
              <a:buFont typeface="Arial"/>
              <a:buChar char="•"/>
            </a:pPr>
            <a:r>
              <a:rPr lang="en-US"/>
              <a:t>Extends the ServletResponse interface to provide HTTP-specific functionality in sending a response. For example, it has methods to access HTTP headers and cookies.</a:t>
            </a:r>
            <a:endParaRPr/>
          </a:p>
          <a:p>
            <a:pPr indent="-384008" lvl="0" marL="512011" rtl="0" algn="l">
              <a:lnSpc>
                <a:spcPct val="100000"/>
              </a:lnSpc>
              <a:spcBef>
                <a:spcPts val="750"/>
              </a:spcBef>
              <a:spcAft>
                <a:spcPts val="0"/>
              </a:spcAft>
              <a:buClr>
                <a:srgbClr val="0C0C0C"/>
              </a:buClr>
              <a:buSzPts val="2000"/>
              <a:buFont typeface="Arial"/>
              <a:buChar char="•"/>
            </a:pPr>
            <a:r>
              <a:rPr lang="en-US"/>
              <a:t>The servlet container creates an HttpServletResponse object and passes it as an argument to the servlet's service methods (doGet, doPost, etc).</a:t>
            </a:r>
            <a:endParaRPr/>
          </a:p>
          <a:p>
            <a:pPr indent="-384008" lvl="0" marL="512011" rtl="0" algn="l">
              <a:lnSpc>
                <a:spcPct val="100000"/>
              </a:lnSpc>
              <a:spcBef>
                <a:spcPts val="750"/>
              </a:spcBef>
              <a:spcAft>
                <a:spcPts val="0"/>
              </a:spcAft>
              <a:buClr>
                <a:srgbClr val="0C0C0C"/>
              </a:buClr>
              <a:buSzPts val="1800"/>
              <a:buNone/>
            </a:pPr>
            <a:r>
              <a:t/>
            </a:r>
            <a:endParaRPr sz="1500"/>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28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 Servlet</a:t>
            </a:r>
            <a:br>
              <a:rPr lang="en-US"/>
            </a:br>
            <a:endParaRPr/>
          </a:p>
        </p:txBody>
      </p:sp>
      <p:sp>
        <p:nvSpPr>
          <p:cNvPr id="3210" name="Google Shape;3210;p288"/>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response object is where the servlet can write information about data it will send back</a:t>
            </a:r>
            <a:endParaRPr/>
          </a:p>
          <a:p>
            <a:pPr indent="-384008" lvl="0" marL="512011" rtl="0" algn="l">
              <a:lnSpc>
                <a:spcPct val="100000"/>
              </a:lnSpc>
              <a:spcBef>
                <a:spcPts val="750"/>
              </a:spcBef>
              <a:spcAft>
                <a:spcPts val="0"/>
              </a:spcAft>
              <a:buClr>
                <a:srgbClr val="0C0C0C"/>
              </a:buClr>
              <a:buSzPts val="2000"/>
              <a:buFont typeface="Arial"/>
              <a:buChar char="•"/>
            </a:pPr>
            <a:r>
              <a:rPr lang="en-US"/>
              <a:t>When a Web server responds to a HTTP request to the browser, the response typically consists of a status line, some response headers, a blank line, and the document</a:t>
            </a:r>
            <a:endParaRPr/>
          </a:p>
          <a:p>
            <a:pPr indent="-384008" lvl="0" marL="512011" rtl="0" algn="l">
              <a:lnSpc>
                <a:spcPct val="100000"/>
              </a:lnSpc>
              <a:spcBef>
                <a:spcPts val="750"/>
              </a:spcBef>
              <a:spcAft>
                <a:spcPts val="0"/>
              </a:spcAft>
              <a:buClr>
                <a:srgbClr val="0C0C0C"/>
              </a:buClr>
              <a:buSzPts val="1800"/>
              <a:buFont typeface="Arial"/>
              <a:buChar char="•"/>
            </a:pPr>
            <a:r>
              <a:rPr lang="en-US"/>
              <a:t>Important methods to set HTTP response headers. These method are available with </a:t>
            </a:r>
            <a:r>
              <a:rPr i="1" lang="en-US"/>
              <a:t>HttpServletResponse</a:t>
            </a:r>
            <a:r>
              <a:rPr lang="en-US"/>
              <a:t> object.</a:t>
            </a:r>
            <a:endParaRPr/>
          </a:p>
          <a:p>
            <a:pPr indent="-384008" lvl="0" marL="512011" rtl="0" algn="l">
              <a:lnSpc>
                <a:spcPct val="100000"/>
              </a:lnSpc>
              <a:spcBef>
                <a:spcPts val="750"/>
              </a:spcBef>
              <a:spcAft>
                <a:spcPts val="0"/>
              </a:spcAft>
              <a:buClr>
                <a:srgbClr val="0C0C0C"/>
              </a:buClr>
              <a:buSzPts val="2000"/>
              <a:buFont typeface="Arial"/>
              <a:buChar char="•"/>
            </a:pPr>
            <a:r>
              <a:rPr b="1" lang="en-US"/>
              <a:t>void setContentLength(int len)</a:t>
            </a:r>
            <a:br>
              <a:rPr lang="en-US"/>
            </a:br>
            <a:r>
              <a:rPr lang="en-US"/>
              <a:t>Sets the length of the content body in the response In HTTP servlets, this method sets the HTTP Content-Length header.</a:t>
            </a:r>
            <a:endParaRPr/>
          </a:p>
          <a:p>
            <a:pPr indent="-384008" lvl="0" marL="512011" rtl="0" algn="l">
              <a:lnSpc>
                <a:spcPct val="100000"/>
              </a:lnSpc>
              <a:spcBef>
                <a:spcPts val="750"/>
              </a:spcBef>
              <a:spcAft>
                <a:spcPts val="0"/>
              </a:spcAft>
              <a:buClr>
                <a:srgbClr val="0C0C0C"/>
              </a:buClr>
              <a:buSzPts val="1800"/>
              <a:buNone/>
            </a:pPr>
            <a:r>
              <a:t/>
            </a:r>
            <a:endParaRPr sz="1500"/>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28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 Servlet</a:t>
            </a:r>
            <a:br>
              <a:rPr lang="en-US"/>
            </a:br>
            <a:endParaRPr/>
          </a:p>
        </p:txBody>
      </p:sp>
      <p:sp>
        <p:nvSpPr>
          <p:cNvPr id="3217" name="Google Shape;3217;p289"/>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b="1" lang="en-US"/>
              <a:t>void setContentType(String type)</a:t>
            </a:r>
            <a:br>
              <a:rPr lang="en-US"/>
            </a:br>
            <a:r>
              <a:rPr lang="en-US"/>
              <a:t>Sets the content type of the response being sent to the client, if the response has not been committed yet.</a:t>
            </a:r>
            <a:endParaRPr/>
          </a:p>
          <a:p>
            <a:pPr indent="-384008" lvl="0" marL="512011" rtl="0" algn="l">
              <a:lnSpc>
                <a:spcPct val="100000"/>
              </a:lnSpc>
              <a:spcBef>
                <a:spcPts val="750"/>
              </a:spcBef>
              <a:spcAft>
                <a:spcPts val="0"/>
              </a:spcAft>
              <a:buClr>
                <a:srgbClr val="0C0C0C"/>
              </a:buClr>
              <a:buSzPts val="2000"/>
              <a:buFont typeface="Arial"/>
              <a:buChar char="•"/>
            </a:pPr>
            <a:r>
              <a:rPr b="1" lang="en-US"/>
              <a:t>void setStatus(int sc)</a:t>
            </a:r>
            <a:br>
              <a:rPr lang="en-US"/>
            </a:br>
            <a:r>
              <a:rPr lang="en-US"/>
              <a:t>Sets the status code for this response.</a:t>
            </a:r>
            <a:endParaRPr/>
          </a:p>
          <a:p>
            <a:pPr indent="-384008" lvl="0" marL="512011" rtl="0" algn="l">
              <a:lnSpc>
                <a:spcPct val="100000"/>
              </a:lnSpc>
              <a:spcBef>
                <a:spcPts val="750"/>
              </a:spcBef>
              <a:spcAft>
                <a:spcPts val="0"/>
              </a:spcAft>
              <a:buClr>
                <a:srgbClr val="0C0C0C"/>
              </a:buClr>
              <a:buSzPts val="2000"/>
              <a:buFont typeface="Arial"/>
              <a:buChar char="•"/>
            </a:pPr>
            <a:r>
              <a:rPr b="1" lang="en-US"/>
              <a:t>String encodeURL(String url)</a:t>
            </a:r>
            <a:br>
              <a:rPr lang="en-US"/>
            </a:br>
            <a:r>
              <a:rPr lang="en-US"/>
              <a:t>Encodes the specified URL by including the session ID in it, or, if encoding is not needed, returns the URL unchanged.</a:t>
            </a:r>
            <a:endParaRPr/>
          </a:p>
          <a:p>
            <a:pPr indent="-384008" lvl="0" marL="512011" rtl="0" algn="l">
              <a:lnSpc>
                <a:spcPct val="100000"/>
              </a:lnSpc>
              <a:spcBef>
                <a:spcPts val="750"/>
              </a:spcBef>
              <a:spcAft>
                <a:spcPts val="450"/>
              </a:spcAft>
              <a:buClr>
                <a:srgbClr val="0C0C0C"/>
              </a:buClr>
              <a:buSzPts val="2000"/>
              <a:buFont typeface="Arial"/>
              <a:buChar char="•"/>
            </a:pPr>
            <a:r>
              <a:rPr b="1" lang="en-US"/>
              <a:t>boolean isCommitted()</a:t>
            </a:r>
            <a:br>
              <a:rPr lang="en-US"/>
            </a:br>
            <a:r>
              <a:rPr lang="en-US"/>
              <a:t>Returns a boolean indicating if the response has been committed.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9"/>
          <p:cNvSpPr txBox="1"/>
          <p:nvPr>
            <p:ph idx="1" type="body"/>
          </p:nvPr>
        </p:nvSpPr>
        <p:spPr>
          <a:xfrm>
            <a:off x="252412" y="914400"/>
            <a:ext cx="7596188"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2000"/>
              <a:buChar char="•"/>
            </a:pPr>
            <a:r>
              <a:rPr lang="en-US" sz="2000"/>
              <a:t>Instance variables always get a default value. </a:t>
            </a:r>
            <a:endParaRPr/>
          </a:p>
          <a:p>
            <a:pPr indent="0" lvl="0" marL="0"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If you don't explicitly assign a value to an instance variable, or you don't call a setter method, the instance variable still has a value!</a:t>
            </a:r>
            <a:endParaRPr/>
          </a:p>
          <a:p>
            <a:pPr indent="0" lvl="0" marL="36576" rtl="0" algn="l">
              <a:lnSpc>
                <a:spcPct val="100000"/>
              </a:lnSpc>
              <a:spcBef>
                <a:spcPts val="400"/>
              </a:spcBef>
              <a:spcAft>
                <a:spcPts val="0"/>
              </a:spcAft>
              <a:buClr>
                <a:schemeClr val="dk1"/>
              </a:buClr>
              <a:buSzPts val="2000"/>
              <a:buNone/>
            </a:pPr>
            <a:r>
              <a:t/>
            </a:r>
            <a:endParaRPr sz="2000"/>
          </a:p>
          <a:p>
            <a:pPr indent="-284163" lvl="1" marL="741363" rtl="0" algn="l">
              <a:lnSpc>
                <a:spcPct val="100000"/>
              </a:lnSpc>
              <a:spcBef>
                <a:spcPts val="360"/>
              </a:spcBef>
              <a:spcAft>
                <a:spcPts val="0"/>
              </a:spcAft>
              <a:buClr>
                <a:schemeClr val="dk1"/>
              </a:buClr>
              <a:buSzPts val="1800"/>
              <a:buChar char="–"/>
            </a:pPr>
            <a:r>
              <a:rPr lang="en-US" sz="1800"/>
              <a:t>integers 0</a:t>
            </a:r>
            <a:endParaRPr/>
          </a:p>
          <a:p>
            <a:pPr indent="-284163" lvl="1" marL="741363" rtl="0" algn="l">
              <a:lnSpc>
                <a:spcPct val="100000"/>
              </a:lnSpc>
              <a:spcBef>
                <a:spcPts val="360"/>
              </a:spcBef>
              <a:spcAft>
                <a:spcPts val="0"/>
              </a:spcAft>
              <a:buClr>
                <a:schemeClr val="dk1"/>
              </a:buClr>
              <a:buSzPts val="1800"/>
              <a:buChar char="–"/>
            </a:pPr>
            <a:r>
              <a:rPr lang="en-US" sz="1800"/>
              <a:t>floating points 0.0</a:t>
            </a:r>
            <a:endParaRPr/>
          </a:p>
          <a:p>
            <a:pPr indent="-284163" lvl="1" marL="741363" rtl="0" algn="l">
              <a:lnSpc>
                <a:spcPct val="100000"/>
              </a:lnSpc>
              <a:spcBef>
                <a:spcPts val="360"/>
              </a:spcBef>
              <a:spcAft>
                <a:spcPts val="0"/>
              </a:spcAft>
              <a:buClr>
                <a:schemeClr val="dk1"/>
              </a:buClr>
              <a:buSzPts val="1800"/>
              <a:buChar char="–"/>
            </a:pPr>
            <a:r>
              <a:rPr lang="en-US" sz="1800"/>
              <a:t>booleans false</a:t>
            </a:r>
            <a:endParaRPr/>
          </a:p>
        </p:txBody>
      </p:sp>
      <p:sp>
        <p:nvSpPr>
          <p:cNvPr id="619" name="Google Shape;619;p2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Instance Variables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2" name="Shape 3222"/>
        <p:cNvGrpSpPr/>
        <p:nvPr/>
      </p:nvGrpSpPr>
      <p:grpSpPr>
        <a:xfrm>
          <a:off x="0" y="0"/>
          <a:ext cx="0" cy="0"/>
          <a:chOff x="0" y="0"/>
          <a:chExt cx="0" cy="0"/>
        </a:xfrm>
      </p:grpSpPr>
      <p:sp>
        <p:nvSpPr>
          <p:cNvPr id="3223" name="Google Shape;3223;p29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HTTP Servlet</a:t>
            </a:r>
            <a:br>
              <a:rPr lang="en-US"/>
            </a:br>
            <a:endParaRPr/>
          </a:p>
        </p:txBody>
      </p:sp>
      <p:sp>
        <p:nvSpPr>
          <p:cNvPr id="3224" name="Google Shape;3224;p290"/>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1600"/>
              <a:buFont typeface="Arial"/>
              <a:buChar char="•"/>
            </a:pPr>
            <a:r>
              <a:rPr b="1" lang="en-US"/>
              <a:t>void addCookie(Cookie cookie)</a:t>
            </a:r>
            <a:br>
              <a:rPr lang="en-US"/>
            </a:br>
            <a:r>
              <a:rPr lang="en-US"/>
              <a:t>Adds the specified cookie to the response.</a:t>
            </a:r>
            <a:endParaRPr/>
          </a:p>
          <a:p>
            <a:pPr indent="-384008" lvl="0" marL="512011" rtl="0" algn="l">
              <a:lnSpc>
                <a:spcPct val="100000"/>
              </a:lnSpc>
              <a:spcBef>
                <a:spcPts val="300"/>
              </a:spcBef>
              <a:spcAft>
                <a:spcPts val="0"/>
              </a:spcAft>
              <a:buClr>
                <a:srgbClr val="0C0C0C"/>
              </a:buClr>
              <a:buSzPts val="1600"/>
              <a:buFont typeface="Arial"/>
              <a:buChar char="•"/>
            </a:pPr>
            <a:r>
              <a:rPr b="1" lang="en-US"/>
              <a:t>void sendError(int sc)</a:t>
            </a:r>
            <a:br>
              <a:rPr lang="en-US"/>
            </a:br>
            <a:r>
              <a:rPr lang="en-US"/>
              <a:t>Sends an error response to the client using the specified status code and clearing the buffer.</a:t>
            </a:r>
            <a:endParaRPr/>
          </a:p>
          <a:p>
            <a:pPr indent="-384008" lvl="0" marL="512011" rtl="0" algn="l">
              <a:lnSpc>
                <a:spcPct val="100000"/>
              </a:lnSpc>
              <a:spcBef>
                <a:spcPts val="300"/>
              </a:spcBef>
              <a:spcAft>
                <a:spcPts val="0"/>
              </a:spcAft>
              <a:buClr>
                <a:srgbClr val="0C0C0C"/>
              </a:buClr>
              <a:buSzPts val="1600"/>
              <a:buFont typeface="Arial"/>
              <a:buChar char="•"/>
            </a:pPr>
            <a:r>
              <a:rPr b="1" lang="en-US"/>
              <a:t>void sendRedirect(String location)</a:t>
            </a:r>
            <a:br>
              <a:rPr lang="en-US"/>
            </a:br>
            <a:r>
              <a:rPr lang="en-US"/>
              <a:t>Sends a temporary redirect response to the client using the specified redirect location URL.</a:t>
            </a:r>
            <a:endParaRPr/>
          </a:p>
          <a:p>
            <a:pPr indent="-384008" lvl="0" marL="512011" rtl="0" algn="l">
              <a:lnSpc>
                <a:spcPct val="100000"/>
              </a:lnSpc>
              <a:spcBef>
                <a:spcPts val="300"/>
              </a:spcBef>
              <a:spcAft>
                <a:spcPts val="0"/>
              </a:spcAft>
              <a:buClr>
                <a:srgbClr val="0C0C0C"/>
              </a:buClr>
              <a:buSzPts val="1600"/>
              <a:buFont typeface="Arial"/>
              <a:buChar char="•"/>
            </a:pPr>
            <a:r>
              <a:rPr b="1" lang="en-US"/>
              <a:t>PrintWriter getWriter()</a:t>
            </a:r>
            <a:endParaRPr/>
          </a:p>
          <a:p>
            <a:pPr indent="381000" lvl="0" marL="127000" rtl="0" algn="l">
              <a:lnSpc>
                <a:spcPct val="100000"/>
              </a:lnSpc>
              <a:spcBef>
                <a:spcPts val="300"/>
              </a:spcBef>
              <a:spcAft>
                <a:spcPts val="0"/>
              </a:spcAft>
              <a:buClr>
                <a:srgbClr val="0C0C0C"/>
              </a:buClr>
              <a:buSzPts val="1600"/>
              <a:buNone/>
            </a:pPr>
            <a:r>
              <a:rPr lang="en-US"/>
              <a:t>It returns a PrintWriter that the servlet uses to send its data.</a:t>
            </a:r>
            <a:endParaRPr/>
          </a:p>
          <a:p>
            <a:pPr indent="-384008" lvl="0" marL="512011" rtl="0" algn="l">
              <a:lnSpc>
                <a:spcPct val="100000"/>
              </a:lnSpc>
              <a:spcBef>
                <a:spcPts val="300"/>
              </a:spcBef>
              <a:spcAft>
                <a:spcPts val="0"/>
              </a:spcAft>
              <a:buClr>
                <a:srgbClr val="0C0C0C"/>
              </a:buClr>
              <a:buSzPts val="1600"/>
              <a:buFont typeface="Arial"/>
              <a:buChar char="•"/>
            </a:pPr>
            <a:r>
              <a:rPr b="1" lang="en-US"/>
              <a:t>ServletOutputStream getOutputStream()</a:t>
            </a:r>
            <a:endParaRPr/>
          </a:p>
          <a:p>
            <a:pPr indent="0" lvl="0" marL="508000" rtl="0" algn="l">
              <a:lnSpc>
                <a:spcPct val="100000"/>
              </a:lnSpc>
              <a:spcBef>
                <a:spcPts val="300"/>
              </a:spcBef>
              <a:spcAft>
                <a:spcPts val="0"/>
              </a:spcAft>
              <a:buClr>
                <a:srgbClr val="0C0C0C"/>
              </a:buClr>
              <a:buSzPts val="1600"/>
              <a:buNone/>
            </a:pPr>
            <a:r>
              <a:rPr lang="en-US"/>
              <a:t>ServletOutputStream contains a write(byte[]) method which is ideal for sending bytes of data</a:t>
            </a:r>
            <a:endParaRPr/>
          </a:p>
          <a:p>
            <a:pPr indent="-384008" lvl="0" marL="512011" rtl="0" algn="l">
              <a:lnSpc>
                <a:spcPct val="100000"/>
              </a:lnSpc>
              <a:spcBef>
                <a:spcPts val="300"/>
              </a:spcBef>
              <a:spcAft>
                <a:spcPts val="0"/>
              </a:spcAft>
              <a:buClr>
                <a:srgbClr val="0C0C0C"/>
              </a:buClr>
              <a:buSzPts val="1800"/>
              <a:buNone/>
            </a:pPr>
            <a:r>
              <a:t/>
            </a:r>
            <a:endParaRPr/>
          </a:p>
          <a:p>
            <a:pPr indent="-384008" lvl="0" marL="512011" rtl="0" algn="l">
              <a:lnSpc>
                <a:spcPct val="100000"/>
              </a:lnSpc>
              <a:spcBef>
                <a:spcPts val="300"/>
              </a:spcBef>
              <a:spcAft>
                <a:spcPts val="0"/>
              </a:spcAft>
              <a:buClr>
                <a:srgbClr val="0C0C0C"/>
              </a:buClr>
              <a:buSzPts val="1800"/>
              <a:buNone/>
            </a:pPr>
            <a:r>
              <a:t/>
            </a:r>
            <a:endParaRPr sz="1500">
              <a:latin typeface="Times New Roman"/>
              <a:ea typeface="Times New Roman"/>
              <a:cs typeface="Times New Roman"/>
              <a:sym typeface="Times New Roman"/>
            </a:endParaRPr>
          </a:p>
          <a:p>
            <a:pPr indent="-384008" lvl="0" marL="512011" rtl="0" algn="l">
              <a:lnSpc>
                <a:spcPct val="100000"/>
              </a:lnSpc>
              <a:spcBef>
                <a:spcPts val="300"/>
              </a:spcBef>
              <a:spcAft>
                <a:spcPts val="0"/>
              </a:spcAft>
              <a:buClr>
                <a:srgbClr val="0C0C0C"/>
              </a:buClr>
              <a:buSzPts val="1800"/>
              <a:buNone/>
            </a:pPr>
            <a:r>
              <a:t/>
            </a:r>
            <a:endParaRPr sz="1500"/>
          </a:p>
          <a:p>
            <a:pPr indent="-384008" lvl="0" marL="512011" rtl="0" algn="l">
              <a:lnSpc>
                <a:spcPct val="100000"/>
              </a:lnSpc>
              <a:spcBef>
                <a:spcPts val="300"/>
              </a:spcBef>
              <a:spcAft>
                <a:spcPts val="0"/>
              </a:spcAft>
              <a:buClr>
                <a:srgbClr val="0C0C0C"/>
              </a:buClr>
              <a:buSzPts val="1800"/>
              <a:buNone/>
            </a:pPr>
            <a:r>
              <a:t/>
            </a:r>
            <a:endParaRPr sz="1500">
              <a:latin typeface="Times New Roman"/>
              <a:ea typeface="Times New Roman"/>
              <a:cs typeface="Times New Roman"/>
              <a:sym typeface="Times New Roman"/>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29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Accessing Parameters</a:t>
            </a:r>
            <a:br>
              <a:rPr lang="en-US"/>
            </a:br>
            <a:endParaRPr/>
          </a:p>
        </p:txBody>
      </p:sp>
      <p:sp>
        <p:nvSpPr>
          <p:cNvPr id="3231" name="Google Shape;3231;p291"/>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360"/>
              <a:buNone/>
            </a:pPr>
            <a:r>
              <a:rPr b="1" lang="en-US"/>
              <a:t>Reading Form Data using Servlet</a:t>
            </a:r>
            <a:r>
              <a:rPr lang="en-US"/>
              <a:t>:</a:t>
            </a:r>
            <a:endParaRPr/>
          </a:p>
          <a:p>
            <a:pPr indent="-384008" lvl="0" marL="512011" rtl="0" algn="l">
              <a:lnSpc>
                <a:spcPct val="100000"/>
              </a:lnSpc>
              <a:spcBef>
                <a:spcPts val="300"/>
              </a:spcBef>
              <a:spcAft>
                <a:spcPts val="0"/>
              </a:spcAft>
              <a:buClr>
                <a:srgbClr val="0C0C0C"/>
              </a:buClr>
              <a:buSzPts val="2000"/>
              <a:buFont typeface="Arial"/>
              <a:buChar char="•"/>
            </a:pPr>
            <a:r>
              <a:rPr lang="en-US"/>
              <a:t>Servlets handles form data parsing automatically using the following methods depending on the situation. All these methods are defined for Interface ServletRequest</a:t>
            </a:r>
            <a:endParaRPr/>
          </a:p>
          <a:p>
            <a:pPr indent="-384008" lvl="0" marL="512011" rtl="0" algn="l">
              <a:lnSpc>
                <a:spcPct val="100000"/>
              </a:lnSpc>
              <a:spcBef>
                <a:spcPts val="750"/>
              </a:spcBef>
              <a:spcAft>
                <a:spcPts val="0"/>
              </a:spcAft>
              <a:buClr>
                <a:srgbClr val="0C0C0C"/>
              </a:buClr>
              <a:buSzPts val="1800"/>
              <a:buNone/>
            </a:pPr>
            <a:r>
              <a:t/>
            </a:r>
            <a:endParaRPr b="1"/>
          </a:p>
          <a:p>
            <a:pPr indent="0" lvl="0" marL="0" rtl="0" algn="l">
              <a:lnSpc>
                <a:spcPct val="100000"/>
              </a:lnSpc>
              <a:spcBef>
                <a:spcPts val="300"/>
              </a:spcBef>
              <a:spcAft>
                <a:spcPts val="0"/>
              </a:spcAft>
              <a:buClr>
                <a:srgbClr val="2DA2BF"/>
              </a:buClr>
              <a:buSzPts val="1360"/>
              <a:buNone/>
            </a:pPr>
            <a:r>
              <a:rPr b="1" lang="en-US"/>
              <a:t>getParameter</a:t>
            </a:r>
            <a:endParaRPr b="1"/>
          </a:p>
          <a:p>
            <a:pPr indent="-384008" lvl="0" marL="512011" rtl="0" algn="l">
              <a:lnSpc>
                <a:spcPct val="100000"/>
              </a:lnSpc>
              <a:spcBef>
                <a:spcPts val="300"/>
              </a:spcBef>
              <a:spcAft>
                <a:spcPts val="0"/>
              </a:spcAft>
              <a:buClr>
                <a:srgbClr val="0C0C0C"/>
              </a:buClr>
              <a:buSzPts val="2000"/>
              <a:buFont typeface="Arial"/>
              <a:buChar char="•"/>
            </a:pPr>
            <a:r>
              <a:rPr lang="en-US"/>
              <a:t>java.lang.String getParameter(java.lang.String name)</a:t>
            </a:r>
            <a:endParaRPr/>
          </a:p>
          <a:p>
            <a:pPr indent="-384008" lvl="0" marL="512011" rtl="0" algn="l">
              <a:lnSpc>
                <a:spcPct val="100000"/>
              </a:lnSpc>
              <a:spcBef>
                <a:spcPts val="750"/>
              </a:spcBef>
              <a:spcAft>
                <a:spcPts val="0"/>
              </a:spcAft>
              <a:buClr>
                <a:srgbClr val="0C0C0C"/>
              </a:buClr>
              <a:buSzPts val="2000"/>
              <a:buFont typeface="Arial"/>
              <a:buChar char="•"/>
            </a:pPr>
            <a:r>
              <a:rPr lang="en-US"/>
              <a:t>Returns the value of a request parameter as a String, or null if the parameter does not exist. Request parameters are extra information sent with the request. For HTTP servlets, parameters are contained in the query string or posted form data.You should only use this method when you are sure the parameter has only one value. If the parameter might have more than one value, use getParameterValues(java.lang.String)</a:t>
            </a:r>
            <a:endParaRPr/>
          </a:p>
          <a:p>
            <a:pPr indent="-384008" lvl="0" marL="512011" rtl="0" algn="l">
              <a:lnSpc>
                <a:spcPct val="100000"/>
              </a:lnSpc>
              <a:spcBef>
                <a:spcPts val="750"/>
              </a:spcBef>
              <a:spcAft>
                <a:spcPts val="0"/>
              </a:spcAft>
              <a:buClr>
                <a:srgbClr val="0C0C0C"/>
              </a:buClr>
              <a:buSzPts val="1800"/>
              <a:buNone/>
            </a:pPr>
            <a:r>
              <a:t/>
            </a:r>
            <a:endParaRPr sz="1500"/>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6" name="Shape 3236"/>
        <p:cNvGrpSpPr/>
        <p:nvPr/>
      </p:nvGrpSpPr>
      <p:grpSpPr>
        <a:xfrm>
          <a:off x="0" y="0"/>
          <a:ext cx="0" cy="0"/>
          <a:chOff x="0" y="0"/>
          <a:chExt cx="0" cy="0"/>
        </a:xfrm>
      </p:grpSpPr>
      <p:sp>
        <p:nvSpPr>
          <p:cNvPr id="3237" name="Google Shape;3237;p29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getParameterValues</a:t>
            </a:r>
            <a:br>
              <a:rPr lang="en-US"/>
            </a:br>
            <a:endParaRPr/>
          </a:p>
        </p:txBody>
      </p:sp>
      <p:sp>
        <p:nvSpPr>
          <p:cNvPr id="3238" name="Google Shape;3238;p292"/>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856BA6"/>
              </a:buClr>
              <a:buSzPts val="2000"/>
              <a:buNone/>
            </a:pPr>
            <a:r>
              <a:rPr lang="en-US"/>
              <a:t>java.lang.String[] </a:t>
            </a:r>
            <a:r>
              <a:rPr b="1" lang="en-US"/>
              <a:t>getParameterValues(</a:t>
            </a:r>
            <a:r>
              <a:rPr lang="en-US"/>
              <a:t>java.lang.String name)</a:t>
            </a:r>
            <a:endParaRPr/>
          </a:p>
          <a:p>
            <a:pPr indent="-384008" lvl="0" marL="512011" rtl="0" algn="l">
              <a:lnSpc>
                <a:spcPct val="100000"/>
              </a:lnSpc>
              <a:spcBef>
                <a:spcPts val="750"/>
              </a:spcBef>
              <a:spcAft>
                <a:spcPts val="0"/>
              </a:spcAft>
              <a:buClr>
                <a:srgbClr val="0C0C0C"/>
              </a:buClr>
              <a:buSzPts val="2000"/>
              <a:buFont typeface="Arial"/>
              <a:buChar char="•"/>
            </a:pPr>
            <a:r>
              <a:rPr lang="en-US"/>
              <a:t>Returns an array of String objects containing all of the values the given request parameter has,</a:t>
            </a:r>
            <a:endParaRPr/>
          </a:p>
          <a:p>
            <a:pPr indent="0" lvl="0" marL="0" rtl="0" algn="l">
              <a:lnSpc>
                <a:spcPct val="100000"/>
              </a:lnSpc>
              <a:spcBef>
                <a:spcPts val="450"/>
              </a:spcBef>
              <a:spcAft>
                <a:spcPts val="0"/>
              </a:spcAft>
              <a:buClr>
                <a:srgbClr val="856BA6"/>
              </a:buClr>
              <a:buSzPts val="1800"/>
              <a:buNone/>
            </a:pPr>
            <a:r>
              <a:rPr lang="en-US"/>
              <a:t>     or null if the parameter does not exist.If the parameter has a single value, the array has a length    </a:t>
            </a:r>
            <a:endParaRPr/>
          </a:p>
          <a:p>
            <a:pPr indent="0" lvl="0" marL="0" rtl="0" algn="l">
              <a:lnSpc>
                <a:spcPct val="100000"/>
              </a:lnSpc>
              <a:spcBef>
                <a:spcPts val="0"/>
              </a:spcBef>
              <a:spcAft>
                <a:spcPts val="0"/>
              </a:spcAft>
              <a:buClr>
                <a:srgbClr val="856BA6"/>
              </a:buClr>
              <a:buSzPts val="1800"/>
              <a:buNone/>
            </a:pPr>
            <a:r>
              <a:rPr lang="en-US"/>
              <a:t>     of 1.</a:t>
            </a:r>
            <a:endParaRPr/>
          </a:p>
          <a:p>
            <a:pPr indent="-384008" lvl="0" marL="512011" rtl="0" algn="l">
              <a:lnSpc>
                <a:spcPct val="100000"/>
              </a:lnSpc>
              <a:spcBef>
                <a:spcPts val="300"/>
              </a:spcBef>
              <a:spcAft>
                <a:spcPts val="0"/>
              </a:spcAft>
              <a:buClr>
                <a:srgbClr val="0C0C0C"/>
              </a:buClr>
              <a:buSzPts val="1800"/>
              <a:buNone/>
            </a:pPr>
            <a:r>
              <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sp>
        <p:nvSpPr>
          <p:cNvPr id="3244" name="Google Shape;3244;p29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632"/>
              <a:buFont typeface="Cambria"/>
              <a:buNone/>
            </a:pPr>
            <a:r>
              <a:rPr lang="en-US"/>
              <a:t>getParameterNames</a:t>
            </a:r>
            <a:endParaRPr/>
          </a:p>
        </p:txBody>
      </p:sp>
      <p:sp>
        <p:nvSpPr>
          <p:cNvPr id="3245" name="Google Shape;3245;p293"/>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856BA6"/>
              </a:buClr>
              <a:buSzPts val="2000"/>
              <a:buNone/>
            </a:pPr>
            <a:r>
              <a:rPr lang="en-US"/>
              <a:t>java.util.Enumeration&lt;java.lang.String&gt; </a:t>
            </a:r>
            <a:r>
              <a:rPr b="1" lang="en-US"/>
              <a:t>getParameterNames()</a:t>
            </a:r>
            <a:endParaRPr/>
          </a:p>
          <a:p>
            <a:pPr indent="-384008" lvl="0" marL="512011" rtl="0" algn="l">
              <a:lnSpc>
                <a:spcPct val="100000"/>
              </a:lnSpc>
              <a:spcBef>
                <a:spcPts val="750"/>
              </a:spcBef>
              <a:spcAft>
                <a:spcPts val="0"/>
              </a:spcAft>
              <a:buClr>
                <a:srgbClr val="0C0C0C"/>
              </a:buClr>
              <a:buSzPts val="2000"/>
              <a:buFont typeface="Arial"/>
              <a:buChar char="•"/>
            </a:pPr>
            <a:r>
              <a:rPr lang="en-US"/>
              <a:t>Returns an Enumeration of String objects containing the names of the parameters contained in this request. If the request has no parameters, the method returns an empty Enumeration.</a:t>
            </a:r>
            <a:endParaRPr/>
          </a:p>
          <a:p>
            <a:pPr indent="-297648" lvl="0" marL="512011" rtl="0" algn="l">
              <a:lnSpc>
                <a:spcPct val="100000"/>
              </a:lnSpc>
              <a:spcBef>
                <a:spcPts val="750"/>
              </a:spcBef>
              <a:spcAft>
                <a:spcPts val="0"/>
              </a:spcAft>
              <a:buClr>
                <a:srgbClr val="2DA2BF"/>
              </a:buClr>
              <a:buSzPts val="1360"/>
              <a:buFont typeface="Noto Sans Symbols"/>
              <a:buNone/>
            </a:pPr>
            <a:r>
              <a:t/>
            </a:r>
            <a:endParaRPr>
              <a:latin typeface="Times New Roman"/>
              <a:ea typeface="Times New Roman"/>
              <a:cs typeface="Times New Roman"/>
              <a:sym typeface="Times New Roman"/>
            </a:endParaRPr>
          </a:p>
          <a:p>
            <a:pPr indent="-384008" lvl="0" marL="512011" rtl="0" algn="l">
              <a:lnSpc>
                <a:spcPct val="100000"/>
              </a:lnSpc>
              <a:spcBef>
                <a:spcPts val="300"/>
              </a:spcBef>
              <a:spcAft>
                <a:spcPts val="0"/>
              </a:spcAft>
              <a:buClr>
                <a:srgbClr val="0C0C0C"/>
              </a:buClr>
              <a:buSzPts val="1800"/>
              <a:buNone/>
            </a:pPr>
            <a:r>
              <a:t/>
            </a:r>
            <a:endParaRPr b="1">
              <a:latin typeface="Times New Roman"/>
              <a:ea typeface="Times New Roman"/>
              <a:cs typeface="Times New Roman"/>
              <a:sym typeface="Times New Roman"/>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29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Request Dispatcher Interface</a:t>
            </a:r>
            <a:br>
              <a:rPr lang="en-US"/>
            </a:br>
            <a:endParaRPr/>
          </a:p>
        </p:txBody>
      </p:sp>
      <p:sp>
        <p:nvSpPr>
          <p:cNvPr id="3252" name="Google Shape;3252;p294"/>
          <p:cNvSpPr txBox="1"/>
          <p:nvPr>
            <p:ph idx="1" type="body"/>
          </p:nvPr>
        </p:nvSpPr>
        <p:spPr>
          <a:xfrm>
            <a:off x="311700" y="842400"/>
            <a:ext cx="8520600" cy="5173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The RequestDispatcher interface provides the facility for dispatching the request to another resource it may be html, servlet or jsp. This interface can be used to include the content of another resource also.</a:t>
            </a:r>
            <a:endParaRPr/>
          </a:p>
          <a:p>
            <a:pPr indent="0" lvl="0" marL="0" rtl="0" algn="l">
              <a:lnSpc>
                <a:spcPct val="100000"/>
              </a:lnSpc>
              <a:spcBef>
                <a:spcPts val="750"/>
              </a:spcBef>
              <a:spcAft>
                <a:spcPts val="0"/>
              </a:spcAft>
              <a:buClr>
                <a:srgbClr val="856BA6"/>
              </a:buClr>
              <a:buSzPts val="1224"/>
              <a:buNone/>
            </a:pPr>
            <a:r>
              <a:rPr lang="en-US" sz="1800"/>
              <a:t>There are 2 methods defined in the interface</a:t>
            </a:r>
            <a:endParaRPr/>
          </a:p>
          <a:p>
            <a:pPr indent="-384008" lvl="0" marL="512011" rtl="0" algn="l">
              <a:lnSpc>
                <a:spcPct val="100000"/>
              </a:lnSpc>
              <a:spcBef>
                <a:spcPts val="300"/>
              </a:spcBef>
              <a:spcAft>
                <a:spcPts val="0"/>
              </a:spcAft>
              <a:buClr>
                <a:srgbClr val="0C0C0C"/>
              </a:buClr>
              <a:buSzPts val="2000"/>
              <a:buFont typeface="Arial"/>
              <a:buChar char="•"/>
            </a:pPr>
            <a:r>
              <a:rPr lang="en-US"/>
              <a:t>public void forward(ServletRequest request,</a:t>
            </a:r>
            <a:endParaRPr/>
          </a:p>
          <a:p>
            <a:pPr indent="0" lvl="0" marL="257175" rtl="0" algn="l">
              <a:lnSpc>
                <a:spcPct val="100000"/>
              </a:lnSpc>
              <a:spcBef>
                <a:spcPts val="750"/>
              </a:spcBef>
              <a:spcAft>
                <a:spcPts val="0"/>
              </a:spcAft>
              <a:buClr>
                <a:srgbClr val="0C0C0C"/>
              </a:buClr>
              <a:buSzPts val="1800"/>
              <a:buNone/>
            </a:pPr>
            <a:r>
              <a:rPr lang="en-US" sz="1800"/>
              <a:t>ServletResponse response)throws ServletException, java.io.IOException: Forwards a request from a servlet to another resource(servlet, jsp or html file) on the server</a:t>
            </a:r>
            <a:endParaRPr/>
          </a:p>
          <a:p>
            <a:pPr indent="-384008" lvl="0" marL="512011" rtl="0" algn="l">
              <a:lnSpc>
                <a:spcPct val="100000"/>
              </a:lnSpc>
              <a:spcBef>
                <a:spcPts val="300"/>
              </a:spcBef>
              <a:spcAft>
                <a:spcPts val="0"/>
              </a:spcAft>
              <a:buClr>
                <a:srgbClr val="0C0C0C"/>
              </a:buClr>
              <a:buSzPts val="2000"/>
              <a:buFont typeface="Arial"/>
              <a:buChar char="•"/>
            </a:pPr>
            <a:r>
              <a:rPr lang="en-US"/>
              <a:t>public void include(ServletRequest request,</a:t>
            </a:r>
            <a:endParaRPr/>
          </a:p>
          <a:p>
            <a:pPr indent="0" lvl="0" marL="257175" rtl="0" algn="l">
              <a:lnSpc>
                <a:spcPct val="100000"/>
              </a:lnSpc>
              <a:spcBef>
                <a:spcPts val="750"/>
              </a:spcBef>
              <a:spcAft>
                <a:spcPts val="0"/>
              </a:spcAft>
              <a:buClr>
                <a:srgbClr val="0C0C0C"/>
              </a:buClr>
              <a:buSzPts val="1800"/>
              <a:buNone/>
            </a:pPr>
            <a:r>
              <a:rPr lang="en-US" sz="1800"/>
              <a:t>ServletResponse response)throws ServletException, java.io.IOException: Includes the content of a resource(servlet, jsp or html file) in the response.</a:t>
            </a:r>
            <a:endParaRPr/>
          </a:p>
          <a:p>
            <a:pPr indent="0" lvl="0" marL="0" rtl="0" algn="l">
              <a:lnSpc>
                <a:spcPct val="100000"/>
              </a:lnSpc>
              <a:spcBef>
                <a:spcPts val="300"/>
              </a:spcBef>
              <a:spcAft>
                <a:spcPts val="0"/>
              </a:spcAft>
              <a:buClr>
                <a:srgbClr val="0C0C0C"/>
              </a:buClr>
              <a:buSzPts val="1800"/>
              <a:buNone/>
            </a:pPr>
            <a:r>
              <a:rPr lang="en-US" sz="1800"/>
              <a:t>For constructing a RequestDispatcher object, you can use either</a:t>
            </a:r>
            <a:endParaRPr/>
          </a:p>
          <a:p>
            <a:pPr indent="0" lvl="0" marL="0" rtl="0" algn="l">
              <a:lnSpc>
                <a:spcPct val="100000"/>
              </a:lnSpc>
              <a:spcBef>
                <a:spcPts val="300"/>
              </a:spcBef>
              <a:spcAft>
                <a:spcPts val="0"/>
              </a:spcAft>
              <a:buClr>
                <a:srgbClr val="0C0C0C"/>
              </a:buClr>
              <a:buSzPts val="1800"/>
              <a:buNone/>
            </a:pPr>
            <a:r>
              <a:rPr lang="en-US" sz="1800"/>
              <a:t>ServletRequest.getRequestDispatcher(String resource) method or ServletContext.getRequestDispatcher(String resource) method.</a:t>
            </a:r>
            <a:endParaRPr/>
          </a:p>
          <a:p>
            <a:pPr indent="0" lvl="0" marL="257175" rtl="0" algn="l">
              <a:lnSpc>
                <a:spcPct val="100000"/>
              </a:lnSpc>
              <a:spcBef>
                <a:spcPts val="300"/>
              </a:spcBef>
              <a:spcAft>
                <a:spcPts val="0"/>
              </a:spcAft>
              <a:buClr>
                <a:srgbClr val="0C0C0C"/>
              </a:buClr>
              <a:buSzPts val="1800"/>
              <a:buNone/>
            </a:pPr>
            <a:r>
              <a:t/>
            </a:r>
            <a:endParaRPr sz="1800"/>
          </a:p>
          <a:p>
            <a:pPr indent="0" lvl="0" marL="0" rtl="0" algn="l">
              <a:lnSpc>
                <a:spcPct val="100000"/>
              </a:lnSpc>
              <a:spcBef>
                <a:spcPts val="300"/>
              </a:spcBef>
              <a:spcAft>
                <a:spcPts val="0"/>
              </a:spcAft>
              <a:buClr>
                <a:srgbClr val="0C0C0C"/>
              </a:buClr>
              <a:buSzPts val="1800"/>
              <a:buNone/>
            </a:pPr>
            <a:r>
              <a:rPr b="1" lang="en-US" sz="1800"/>
              <a:t>Note: Refer Listing5  in word document for example</a:t>
            </a:r>
            <a:endParaRPr/>
          </a:p>
          <a:p>
            <a:pPr indent="0" lvl="0" marL="257175" rtl="0" algn="l">
              <a:lnSpc>
                <a:spcPct val="100000"/>
              </a:lnSpc>
              <a:spcBef>
                <a:spcPts val="300"/>
              </a:spcBef>
              <a:spcAft>
                <a:spcPts val="0"/>
              </a:spcAft>
              <a:buClr>
                <a:srgbClr val="0C0C0C"/>
              </a:buClr>
              <a:buSzPts val="1800"/>
              <a:buNone/>
            </a:pPr>
            <a:r>
              <a:t/>
            </a:r>
            <a:endParaRPr sz="1800"/>
          </a:p>
          <a:p>
            <a:pPr indent="0" lvl="0" marL="257175" rtl="0" algn="l">
              <a:lnSpc>
                <a:spcPct val="100000"/>
              </a:lnSpc>
              <a:spcBef>
                <a:spcPts val="300"/>
              </a:spcBef>
              <a:spcAft>
                <a:spcPts val="0"/>
              </a:spcAft>
              <a:buClr>
                <a:srgbClr val="0C0C0C"/>
              </a:buClr>
              <a:buSzPts val="1800"/>
              <a:buNone/>
            </a:pPr>
            <a:r>
              <a:t/>
            </a:r>
            <a:endParaRPr sz="1800"/>
          </a:p>
          <a:p>
            <a:pPr indent="0" lvl="0" marL="0" rtl="0" algn="l">
              <a:lnSpc>
                <a:spcPct val="100000"/>
              </a:lnSpc>
              <a:spcBef>
                <a:spcPts val="300"/>
              </a:spcBef>
              <a:spcAft>
                <a:spcPts val="0"/>
              </a:spcAft>
              <a:buClr>
                <a:srgbClr val="0C0C0C"/>
              </a:buClr>
              <a:buSzPts val="1800"/>
              <a:buNone/>
            </a:pPr>
            <a:r>
              <a:t/>
            </a:r>
            <a:endParaRPr sz="1800"/>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sp>
        <p:nvSpPr>
          <p:cNvPr id="3258" name="Google Shape;3258;p29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ServletContext</a:t>
            </a:r>
            <a:endParaRPr/>
          </a:p>
        </p:txBody>
      </p:sp>
      <p:sp>
        <p:nvSpPr>
          <p:cNvPr id="3259" name="Google Shape;3259;p295"/>
          <p:cNvSpPr txBox="1"/>
          <p:nvPr>
            <p:ph idx="1" type="body"/>
          </p:nvPr>
        </p:nvSpPr>
        <p:spPr>
          <a:xfrm>
            <a:off x="311700" y="1151400"/>
            <a:ext cx="8520600" cy="48684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We can share data with other web resources using ServletContext</a:t>
            </a:r>
            <a:endParaRPr/>
          </a:p>
          <a:p>
            <a:pPr indent="-384008" lvl="0" marL="512011" rtl="0" algn="l">
              <a:lnSpc>
                <a:spcPct val="100000"/>
              </a:lnSpc>
              <a:spcBef>
                <a:spcPts val="750"/>
              </a:spcBef>
              <a:spcAft>
                <a:spcPts val="0"/>
              </a:spcAft>
              <a:buClr>
                <a:srgbClr val="0C0C0C"/>
              </a:buClr>
              <a:buSzPts val="2000"/>
              <a:buFont typeface="Arial"/>
              <a:buChar char="•"/>
            </a:pPr>
            <a:r>
              <a:rPr lang="en-US"/>
              <a:t>The Servlet API provides the class javax.servlet.ServletContext, which has methods that work with data stored in context. Any servlet can store Java objects in that context and other servlets can use them. The objects are stored with a String key for uniqueness.</a:t>
            </a:r>
            <a:endParaRPr/>
          </a:p>
          <a:p>
            <a:pPr indent="-384008" lvl="0" marL="512011" rtl="0" algn="l">
              <a:lnSpc>
                <a:spcPct val="100000"/>
              </a:lnSpc>
              <a:spcBef>
                <a:spcPts val="750"/>
              </a:spcBef>
              <a:spcAft>
                <a:spcPts val="0"/>
              </a:spcAft>
              <a:buClr>
                <a:srgbClr val="0C0C0C"/>
              </a:buClr>
              <a:buSzPts val="2000"/>
              <a:buFont typeface="Arial"/>
              <a:buChar char="•"/>
            </a:pPr>
            <a:r>
              <a:rPr lang="en-US"/>
              <a:t>There is one context per "web application" per Java Virtual Machine. (A "web application" is a collection of servlets and content installed under a specific subset of the server's URL namespace such as/catalog and possibly installed via a .war file.)</a:t>
            </a:r>
            <a:endParaRPr/>
          </a:p>
          <a:p>
            <a:pPr indent="-384008" lvl="0" marL="512011" rtl="0" algn="l">
              <a:lnSpc>
                <a:spcPct val="100000"/>
              </a:lnSpc>
              <a:spcBef>
                <a:spcPts val="750"/>
              </a:spcBef>
              <a:spcAft>
                <a:spcPts val="450"/>
              </a:spcAft>
              <a:buClr>
                <a:srgbClr val="0C0C0C"/>
              </a:buClr>
              <a:buSzPts val="2000"/>
              <a:buFont typeface="Arial"/>
              <a:buChar char="•"/>
            </a:pPr>
            <a:r>
              <a:rPr lang="en-US"/>
              <a:t>In the case of a web application marked "distributed" in its deployment descriptor, there will be one context instance for each virtual machine. In this situation, the context cannot be used as a location to share global information (because the information won't be truly global). Use an external resource like a database instead.</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4" name="Shape 3264"/>
        <p:cNvGrpSpPr/>
        <p:nvPr/>
      </p:nvGrpSpPr>
      <p:grpSpPr>
        <a:xfrm>
          <a:off x="0" y="0"/>
          <a:ext cx="0" cy="0"/>
          <a:chOff x="0" y="0"/>
          <a:chExt cx="0" cy="0"/>
        </a:xfrm>
      </p:grpSpPr>
      <p:sp>
        <p:nvSpPr>
          <p:cNvPr id="3265" name="Google Shape;3265;p29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Here's how it works</a:t>
            </a:r>
            <a:endParaRPr/>
          </a:p>
        </p:txBody>
      </p:sp>
      <p:sp>
        <p:nvSpPr>
          <p:cNvPr id="3266" name="Google Shape;3266;p296"/>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1600"/>
              <a:buChar char="●"/>
            </a:pPr>
            <a:r>
              <a:rPr lang="en-US"/>
              <a:t>Use setAttribute(String key, Object value) to store an attribute in context. key is the name of the attribute and value is the Java object to be stored.</a:t>
            </a:r>
            <a:endParaRPr/>
          </a:p>
          <a:p>
            <a:pPr indent="-384008" lvl="0" marL="512011" rtl="0" algn="l">
              <a:lnSpc>
                <a:spcPct val="100000"/>
              </a:lnSpc>
              <a:spcBef>
                <a:spcPts val="750"/>
              </a:spcBef>
              <a:spcAft>
                <a:spcPts val="0"/>
              </a:spcAft>
              <a:buClr>
                <a:srgbClr val="0C0C0C"/>
              </a:buClr>
              <a:buSzPts val="1600"/>
              <a:buChar char="●"/>
            </a:pPr>
            <a:r>
              <a:rPr lang="en-US"/>
              <a:t>Use getAttribute(String key) to retreive the Java object corresponding to the value of key in context. If no object is found, null is returned.</a:t>
            </a:r>
            <a:endParaRPr/>
          </a:p>
          <a:p>
            <a:pPr indent="-384008" lvl="0" marL="512011" rtl="0" algn="l">
              <a:lnSpc>
                <a:spcPct val="100000"/>
              </a:lnSpc>
              <a:spcBef>
                <a:spcPts val="750"/>
              </a:spcBef>
              <a:spcAft>
                <a:spcPts val="0"/>
              </a:spcAft>
              <a:buClr>
                <a:srgbClr val="0C0C0C"/>
              </a:buClr>
              <a:buSzPts val="1600"/>
              <a:buChar char="●"/>
            </a:pPr>
            <a:r>
              <a:rPr lang="en-US"/>
              <a:t>Remove attributes from context using remove(String key).</a:t>
            </a:r>
            <a:endParaRPr/>
          </a:p>
          <a:p>
            <a:pPr indent="-384008" lvl="0" marL="512011" rtl="0" algn="l">
              <a:lnSpc>
                <a:spcPct val="100000"/>
              </a:lnSpc>
              <a:spcBef>
                <a:spcPts val="750"/>
              </a:spcBef>
              <a:spcAft>
                <a:spcPts val="0"/>
              </a:spcAft>
              <a:buClr>
                <a:srgbClr val="0C0C0C"/>
              </a:buClr>
              <a:buSzPts val="1800"/>
              <a:buNone/>
            </a:pPr>
            <a:r>
              <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29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Servlet Config</a:t>
            </a:r>
            <a:endParaRPr/>
          </a:p>
        </p:txBody>
      </p:sp>
      <p:sp>
        <p:nvSpPr>
          <p:cNvPr id="3273" name="Google Shape;3273;p297"/>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An object of ServletConfig is created by the web container for each servlet. This object can be used to get configuration information from web.xml file</a:t>
            </a:r>
            <a:endParaRPr/>
          </a:p>
          <a:p>
            <a:pPr indent="-384008" lvl="0" marL="512011" rtl="0" algn="l">
              <a:lnSpc>
                <a:spcPct val="100000"/>
              </a:lnSpc>
              <a:spcBef>
                <a:spcPts val="750"/>
              </a:spcBef>
              <a:spcAft>
                <a:spcPts val="0"/>
              </a:spcAft>
              <a:buClr>
                <a:srgbClr val="0C0C0C"/>
              </a:buClr>
              <a:buSzPts val="2000"/>
              <a:buFont typeface="Arial"/>
              <a:buChar char="•"/>
            </a:pPr>
            <a:r>
              <a:rPr lang="en-US"/>
              <a:t>If the configuration information is modified from the web.xml file, we don't need to change the servlet. So it is easier to manage the web application if any specific content is modified from time to time.</a:t>
            </a:r>
            <a:endParaRPr/>
          </a:p>
          <a:p>
            <a:pPr indent="-384008" lvl="0" marL="512011" rtl="0" algn="l">
              <a:lnSpc>
                <a:spcPct val="100000"/>
              </a:lnSpc>
              <a:spcBef>
                <a:spcPts val="750"/>
              </a:spcBef>
              <a:spcAft>
                <a:spcPts val="0"/>
              </a:spcAft>
              <a:buClr>
                <a:srgbClr val="0C0C0C"/>
              </a:buClr>
              <a:buSzPts val="1800"/>
              <a:buNone/>
            </a:pPr>
            <a:r>
              <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8" name="Shape 3278"/>
        <p:cNvGrpSpPr/>
        <p:nvPr/>
      </p:nvGrpSpPr>
      <p:grpSpPr>
        <a:xfrm>
          <a:off x="0" y="0"/>
          <a:ext cx="0" cy="0"/>
          <a:chOff x="0" y="0"/>
          <a:chExt cx="0" cy="0"/>
        </a:xfrm>
      </p:grpSpPr>
      <p:sp>
        <p:nvSpPr>
          <p:cNvPr id="3279" name="Google Shape;3279;p29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Methods</a:t>
            </a:r>
            <a:endParaRPr/>
          </a:p>
        </p:txBody>
      </p:sp>
      <p:sp>
        <p:nvSpPr>
          <p:cNvPr id="3280" name="Google Shape;3280;p298"/>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0"/>
              </a:spcBef>
              <a:spcAft>
                <a:spcPts val="0"/>
              </a:spcAft>
              <a:buClr>
                <a:srgbClr val="0C0C0C"/>
              </a:buClr>
              <a:buSzPts val="1800"/>
              <a:buNone/>
            </a:pPr>
            <a:r>
              <a:rPr lang="en-US"/>
              <a:t>The core advantage of ServletConfig is that you don't need to edit the servlet file if information is </a:t>
            </a:r>
            <a:endParaRPr/>
          </a:p>
          <a:p>
            <a:pPr indent="-384008" lvl="0" marL="512011" rtl="0" algn="l">
              <a:lnSpc>
                <a:spcPct val="100000"/>
              </a:lnSpc>
              <a:spcBef>
                <a:spcPts val="0"/>
              </a:spcBef>
              <a:spcAft>
                <a:spcPts val="0"/>
              </a:spcAft>
              <a:buClr>
                <a:srgbClr val="0C0C0C"/>
              </a:buClr>
              <a:buSzPts val="1800"/>
              <a:buNone/>
            </a:pPr>
            <a:r>
              <a:rPr lang="en-US"/>
              <a:t>modified from the web.xml file.</a:t>
            </a:r>
            <a:endParaRPr/>
          </a:p>
          <a:p>
            <a:pPr indent="-384008" lvl="0" marL="512011" rtl="0" algn="l">
              <a:lnSpc>
                <a:spcPct val="100000"/>
              </a:lnSpc>
              <a:spcBef>
                <a:spcPts val="300"/>
              </a:spcBef>
              <a:spcAft>
                <a:spcPts val="0"/>
              </a:spcAft>
              <a:buClr>
                <a:srgbClr val="0C0C0C"/>
              </a:buClr>
              <a:buSzPts val="1800"/>
              <a:buNone/>
            </a:pPr>
            <a:r>
              <a:rPr b="1" lang="en-US"/>
              <a:t>Methods of ServletConfig interface</a:t>
            </a:r>
            <a:endParaRPr/>
          </a:p>
          <a:p>
            <a:pPr indent="-384008" lvl="0" marL="512011" rtl="0" algn="l">
              <a:lnSpc>
                <a:spcPct val="100000"/>
              </a:lnSpc>
              <a:spcBef>
                <a:spcPts val="300"/>
              </a:spcBef>
              <a:spcAft>
                <a:spcPts val="0"/>
              </a:spcAft>
              <a:buClr>
                <a:srgbClr val="0C0C0C"/>
              </a:buClr>
              <a:buSzPts val="2000"/>
              <a:buFont typeface="Arial"/>
              <a:buChar char="•"/>
            </a:pPr>
            <a:r>
              <a:rPr b="1" lang="en-US"/>
              <a:t>public String getInitParameter(String name):</a:t>
            </a:r>
            <a:r>
              <a:rPr lang="en-US"/>
              <a:t>Returns the parameter value for the specified parameter name.</a:t>
            </a:r>
            <a:endParaRPr/>
          </a:p>
          <a:p>
            <a:pPr indent="-384008" lvl="0" marL="512011" rtl="0" algn="l">
              <a:lnSpc>
                <a:spcPct val="100000"/>
              </a:lnSpc>
              <a:spcBef>
                <a:spcPts val="750"/>
              </a:spcBef>
              <a:spcAft>
                <a:spcPts val="0"/>
              </a:spcAft>
              <a:buClr>
                <a:srgbClr val="0C0C0C"/>
              </a:buClr>
              <a:buSzPts val="2000"/>
              <a:buFont typeface="Arial"/>
              <a:buChar char="•"/>
            </a:pPr>
            <a:r>
              <a:rPr b="1" lang="en-US"/>
              <a:t>public Enumeration getInitParameterNames():</a:t>
            </a:r>
            <a:r>
              <a:rPr lang="en-US"/>
              <a:t>Returns an enumeration of all the initialization parameter names.</a:t>
            </a:r>
            <a:endParaRPr/>
          </a:p>
          <a:p>
            <a:pPr indent="-384008" lvl="0" marL="512011" rtl="0" algn="l">
              <a:lnSpc>
                <a:spcPct val="100000"/>
              </a:lnSpc>
              <a:spcBef>
                <a:spcPts val="750"/>
              </a:spcBef>
              <a:spcAft>
                <a:spcPts val="0"/>
              </a:spcAft>
              <a:buClr>
                <a:srgbClr val="0C0C0C"/>
              </a:buClr>
              <a:buSzPts val="2000"/>
              <a:buFont typeface="Arial"/>
              <a:buChar char="•"/>
            </a:pPr>
            <a:r>
              <a:rPr b="1" lang="en-US"/>
              <a:t>public String getServletName():</a:t>
            </a:r>
            <a:r>
              <a:rPr lang="en-US"/>
              <a:t>Returns the name of the servlet.</a:t>
            </a:r>
            <a:endParaRPr/>
          </a:p>
          <a:p>
            <a:pPr indent="-384008" lvl="0" marL="512011" rtl="0" algn="l">
              <a:lnSpc>
                <a:spcPct val="100000"/>
              </a:lnSpc>
              <a:spcBef>
                <a:spcPts val="750"/>
              </a:spcBef>
              <a:spcAft>
                <a:spcPts val="0"/>
              </a:spcAft>
              <a:buClr>
                <a:srgbClr val="0C0C0C"/>
              </a:buClr>
              <a:buSzPts val="2000"/>
              <a:buFont typeface="Arial"/>
              <a:buChar char="•"/>
            </a:pPr>
            <a:r>
              <a:rPr b="1" lang="en-US"/>
              <a:t>public ServletContext getServletContext():</a:t>
            </a:r>
            <a:r>
              <a:rPr lang="en-US"/>
              <a:t>Returns an object of ServletContext.</a:t>
            </a:r>
            <a:endParaRPr/>
          </a:p>
          <a:p>
            <a:pPr indent="-384008" lvl="0" marL="512011" rtl="0" algn="l">
              <a:lnSpc>
                <a:spcPct val="100000"/>
              </a:lnSpc>
              <a:spcBef>
                <a:spcPts val="750"/>
              </a:spcBef>
              <a:spcAft>
                <a:spcPts val="0"/>
              </a:spcAft>
              <a:buClr>
                <a:srgbClr val="0C0C0C"/>
              </a:buClr>
              <a:buSzPts val="1800"/>
              <a:buNone/>
            </a:pPr>
            <a:br>
              <a:rPr lang="en-US" sz="1500"/>
            </a:br>
            <a:endParaRPr sz="1500"/>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5" name="Shape 3285"/>
        <p:cNvGrpSpPr/>
        <p:nvPr/>
      </p:nvGrpSpPr>
      <p:grpSpPr>
        <a:xfrm>
          <a:off x="0" y="0"/>
          <a:ext cx="0" cy="0"/>
          <a:chOff x="0" y="0"/>
          <a:chExt cx="0" cy="0"/>
        </a:xfrm>
      </p:grpSpPr>
      <p:sp>
        <p:nvSpPr>
          <p:cNvPr id="3286" name="Google Shape;3286;p29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How to get the object of ServletConfig</a:t>
            </a:r>
            <a:endParaRPr/>
          </a:p>
        </p:txBody>
      </p:sp>
      <p:sp>
        <p:nvSpPr>
          <p:cNvPr id="3287" name="Google Shape;3287;p299"/>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How to get the object of ServletConfig</a:t>
            </a:r>
            <a:endParaRPr/>
          </a:p>
          <a:p>
            <a:pPr indent="-384008" lvl="0" marL="512011" rtl="0" algn="l">
              <a:lnSpc>
                <a:spcPct val="100000"/>
              </a:lnSpc>
              <a:spcBef>
                <a:spcPts val="750"/>
              </a:spcBef>
              <a:spcAft>
                <a:spcPts val="0"/>
              </a:spcAft>
              <a:buClr>
                <a:srgbClr val="0C0C0C"/>
              </a:buClr>
              <a:buSzPts val="2000"/>
              <a:buFont typeface="Arial"/>
              <a:buChar char="•"/>
            </a:pPr>
            <a:r>
              <a:rPr b="1" lang="en-US"/>
              <a:t>getServletConfig() method</a:t>
            </a:r>
            <a:r>
              <a:rPr lang="en-US"/>
              <a:t> of Servlet interface returns the object of ServletConfig.</a:t>
            </a:r>
            <a:endParaRPr/>
          </a:p>
          <a:p>
            <a:pPr indent="-384008" lvl="0" marL="512011" rtl="0" algn="l">
              <a:lnSpc>
                <a:spcPct val="100000"/>
              </a:lnSpc>
              <a:spcBef>
                <a:spcPts val="750"/>
              </a:spcBef>
              <a:spcAft>
                <a:spcPts val="0"/>
              </a:spcAft>
              <a:buClr>
                <a:srgbClr val="0C0C0C"/>
              </a:buClr>
              <a:buSzPts val="1800"/>
              <a:buNone/>
            </a:pPr>
            <a:r>
              <a:rPr b="1" lang="en-US"/>
              <a:t>Syntax of getServletConfig() method</a:t>
            </a:r>
            <a:endParaRPr/>
          </a:p>
          <a:p>
            <a:pPr indent="-384008" lvl="0" marL="512011" rtl="0" algn="l">
              <a:lnSpc>
                <a:spcPct val="100000"/>
              </a:lnSpc>
              <a:spcBef>
                <a:spcPts val="750"/>
              </a:spcBef>
              <a:spcAft>
                <a:spcPts val="0"/>
              </a:spcAft>
              <a:buClr>
                <a:srgbClr val="0C0C0C"/>
              </a:buClr>
              <a:buSzPts val="2000"/>
              <a:buFont typeface="Arial"/>
              <a:buChar char="•"/>
            </a:pPr>
            <a:r>
              <a:rPr b="1" lang="en-US"/>
              <a:t>public</a:t>
            </a:r>
            <a:r>
              <a:rPr lang="en-US"/>
              <a:t> ServletConfig getServletConfig();  </a:t>
            </a:r>
            <a:endParaRPr/>
          </a:p>
          <a:p>
            <a:pPr indent="-384008" lvl="0" marL="512011" rtl="0" algn="l">
              <a:lnSpc>
                <a:spcPct val="100000"/>
              </a:lnSpc>
              <a:spcBef>
                <a:spcPts val="750"/>
              </a:spcBef>
              <a:spcAft>
                <a:spcPts val="0"/>
              </a:spcAft>
              <a:buClr>
                <a:srgbClr val="0C0C0C"/>
              </a:buClr>
              <a:buSzPts val="2000"/>
              <a:buFont typeface="Arial"/>
              <a:buChar char="•"/>
            </a:pPr>
            <a:r>
              <a:rPr b="1" lang="en-US"/>
              <a:t>Example of getServletConfig() method</a:t>
            </a:r>
            <a:endParaRPr/>
          </a:p>
          <a:p>
            <a:pPr indent="-384008" lvl="0" marL="512011" rtl="0" algn="l">
              <a:lnSpc>
                <a:spcPct val="100000"/>
              </a:lnSpc>
              <a:spcBef>
                <a:spcPts val="750"/>
              </a:spcBef>
              <a:spcAft>
                <a:spcPts val="0"/>
              </a:spcAft>
              <a:buClr>
                <a:srgbClr val="0C0C0C"/>
              </a:buClr>
              <a:buSzPts val="2000"/>
              <a:buFont typeface="Arial"/>
              <a:buChar char="•"/>
            </a:pPr>
            <a:r>
              <a:rPr lang="en-US"/>
              <a:t>ServletConfig config=getServletConfig();  </a:t>
            </a:r>
            <a:endParaRPr/>
          </a:p>
          <a:p>
            <a:pPr indent="-384008" lvl="0" marL="512011" rtl="0" algn="l">
              <a:lnSpc>
                <a:spcPct val="100000"/>
              </a:lnSpc>
              <a:spcBef>
                <a:spcPts val="750"/>
              </a:spcBef>
              <a:spcAft>
                <a:spcPts val="0"/>
              </a:spcAft>
              <a:buClr>
                <a:srgbClr val="0C0C0C"/>
              </a:buClr>
              <a:buSzPts val="1800"/>
              <a:buNone/>
            </a:pPr>
            <a:r>
              <a:rPr lang="en-US"/>
              <a:t>//Now we can call the methods of ServletConfig interface  </a:t>
            </a:r>
            <a:endParaRPr/>
          </a:p>
          <a:p>
            <a:pPr indent="-384008" lvl="0" marL="512011" rtl="0" algn="l">
              <a:lnSpc>
                <a:spcPct val="100000"/>
              </a:lnSpc>
              <a:spcBef>
                <a:spcPts val="750"/>
              </a:spcBef>
              <a:spcAft>
                <a:spcPts val="0"/>
              </a:spcAft>
              <a:buClr>
                <a:srgbClr val="0C0C0C"/>
              </a:buClr>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
          <p:cNvPicPr preferRelativeResize="0"/>
          <p:nvPr>
            <p:ph idx="1" type="body"/>
          </p:nvPr>
        </p:nvPicPr>
        <p:blipFill rotWithShape="1">
          <a:blip r:embed="rId3">
            <a:alphaModFix/>
          </a:blip>
          <a:srcRect b="0" l="0" r="0" t="0"/>
          <a:stretch/>
        </p:blipFill>
        <p:spPr>
          <a:xfrm>
            <a:off x="457200" y="914400"/>
            <a:ext cx="6705600" cy="3657600"/>
          </a:xfrm>
          <a:prstGeom prst="rect">
            <a:avLst/>
          </a:prstGeom>
          <a:noFill/>
          <a:ln>
            <a:noFill/>
          </a:ln>
        </p:spPr>
      </p:pic>
      <p:sp>
        <p:nvSpPr>
          <p:cNvPr id="344" name="Google Shape;344;p3"/>
          <p:cNvSpPr txBox="1"/>
          <p:nvPr>
            <p:ph type="title"/>
          </p:nvPr>
        </p:nvSpPr>
        <p:spPr>
          <a:xfrm>
            <a:off x="33130" y="152400"/>
            <a:ext cx="7358270" cy="5333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latin typeface="Cambria"/>
                <a:ea typeface="Cambria"/>
                <a:cs typeface="Cambria"/>
                <a:sym typeface="Cambria"/>
              </a:rPr>
              <a:t>Introduction</a:t>
            </a:r>
            <a:endParaRPr/>
          </a:p>
        </p:txBody>
      </p:sp>
      <p:pic>
        <p:nvPicPr>
          <p:cNvPr id="345" name="Google Shape;345;p3"/>
          <p:cNvPicPr preferRelativeResize="0"/>
          <p:nvPr/>
        </p:nvPicPr>
        <p:blipFill rotWithShape="1">
          <a:blip r:embed="rId4">
            <a:alphaModFix/>
          </a:blip>
          <a:srcRect b="0" l="0" r="0" t="0"/>
          <a:stretch/>
        </p:blipFill>
        <p:spPr>
          <a:xfrm>
            <a:off x="6781800" y="3581400"/>
            <a:ext cx="2064515" cy="27820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0"/>
          <p:cNvSpPr txBox="1"/>
          <p:nvPr>
            <p:ph idx="1" type="body"/>
          </p:nvPr>
        </p:nvSpPr>
        <p:spPr>
          <a:xfrm>
            <a:off x="609600" y="2133600"/>
            <a:ext cx="7596188" cy="2834640"/>
          </a:xfrm>
          <a:prstGeom prst="rect">
            <a:avLst/>
          </a:prstGeom>
          <a:noFill/>
          <a:ln>
            <a:noFill/>
          </a:ln>
        </p:spPr>
        <p:txBody>
          <a:bodyPr anchorCtr="0" anchor="t" bIns="45700" lIns="91425" spcFirstLastPara="1" rIns="91425" wrap="square" tIns="45700">
            <a:normAutofit/>
          </a:bodyPr>
          <a:lstStyle/>
          <a:p>
            <a:pPr indent="-100012" lvl="2" marL="1141413" rtl="0" algn="l">
              <a:lnSpc>
                <a:spcPct val="100000"/>
              </a:lnSpc>
              <a:spcBef>
                <a:spcPts val="0"/>
              </a:spcBef>
              <a:spcAft>
                <a:spcPts val="0"/>
              </a:spcAft>
              <a:buClr>
                <a:schemeClr val="dk1"/>
              </a:buClr>
              <a:buSzPts val="2000"/>
              <a:buNone/>
            </a:pPr>
            <a:r>
              <a:t/>
            </a:r>
            <a:endParaRPr sz="2000"/>
          </a:p>
          <a:p>
            <a:pPr indent="0" lvl="0" marL="36576" rtl="0" algn="l">
              <a:lnSpc>
                <a:spcPct val="100000"/>
              </a:lnSpc>
              <a:spcBef>
                <a:spcPts val="400"/>
              </a:spcBef>
              <a:spcAft>
                <a:spcPts val="0"/>
              </a:spcAft>
              <a:buClr>
                <a:schemeClr val="dk1"/>
              </a:buClr>
              <a:buSzPts val="2000"/>
              <a:buNone/>
            </a:pPr>
            <a:r>
              <a:rPr lang="en-US" sz="2000"/>
              <a:t>		class Horse </a:t>
            </a:r>
            <a:endParaRPr/>
          </a:p>
          <a:p>
            <a:pPr indent="0" lvl="0" marL="36576" rtl="0" algn="l">
              <a:lnSpc>
                <a:spcPct val="100000"/>
              </a:lnSpc>
              <a:spcBef>
                <a:spcPts val="400"/>
              </a:spcBef>
              <a:spcAft>
                <a:spcPts val="0"/>
              </a:spcAft>
              <a:buClr>
                <a:schemeClr val="dk1"/>
              </a:buClr>
              <a:buSzPts val="2000"/>
              <a:buNone/>
            </a:pPr>
            <a:r>
              <a:rPr lang="en-US" sz="2000"/>
              <a:t>		{</a:t>
            </a:r>
            <a:endParaRPr/>
          </a:p>
          <a:p>
            <a:pPr indent="0" lvl="0" marL="36576" rtl="0" algn="l">
              <a:lnSpc>
                <a:spcPct val="100000"/>
              </a:lnSpc>
              <a:spcBef>
                <a:spcPts val="400"/>
              </a:spcBef>
              <a:spcAft>
                <a:spcPts val="0"/>
              </a:spcAft>
              <a:buClr>
                <a:schemeClr val="dk1"/>
              </a:buClr>
              <a:buSzPts val="2000"/>
              <a:buNone/>
            </a:pPr>
            <a:r>
              <a:rPr lang="en-US" sz="2000"/>
              <a:t>			private double height</a:t>
            </a:r>
            <a:endParaRPr/>
          </a:p>
          <a:p>
            <a:pPr indent="0" lvl="0" marL="36576" rtl="0" algn="l">
              <a:lnSpc>
                <a:spcPct val="100000"/>
              </a:lnSpc>
              <a:spcBef>
                <a:spcPts val="400"/>
              </a:spcBef>
              <a:spcAft>
                <a:spcPts val="0"/>
              </a:spcAft>
              <a:buClr>
                <a:schemeClr val="dk1"/>
              </a:buClr>
              <a:buSzPts val="2000"/>
              <a:buNone/>
            </a:pPr>
            <a:r>
              <a:rPr lang="en-US" sz="2000"/>
              <a:t>			private String breed;</a:t>
            </a:r>
            <a:endParaRPr/>
          </a:p>
          <a:p>
            <a:pPr indent="0" lvl="0" marL="36576" rtl="0" algn="l">
              <a:lnSpc>
                <a:spcPct val="100000"/>
              </a:lnSpc>
              <a:spcBef>
                <a:spcPts val="400"/>
              </a:spcBef>
              <a:spcAft>
                <a:spcPts val="0"/>
              </a:spcAft>
              <a:buClr>
                <a:schemeClr val="dk1"/>
              </a:buClr>
              <a:buSzPts val="2000"/>
              <a:buNone/>
            </a:pPr>
            <a:r>
              <a:rPr i="1" lang="en-US" sz="2000"/>
              <a:t>			II </a:t>
            </a:r>
            <a:r>
              <a:rPr lang="en-US" sz="2000"/>
              <a:t>more code . . .</a:t>
            </a:r>
            <a:endParaRPr/>
          </a:p>
          <a:p>
            <a:pPr indent="0" lvl="0" marL="36576" rtl="0" algn="l">
              <a:lnSpc>
                <a:spcPct val="100000"/>
              </a:lnSpc>
              <a:spcBef>
                <a:spcPts val="400"/>
              </a:spcBef>
              <a:spcAft>
                <a:spcPts val="0"/>
              </a:spcAft>
              <a:buClr>
                <a:schemeClr val="dk1"/>
              </a:buClr>
              <a:buSzPts val="2000"/>
              <a:buNone/>
            </a:pPr>
            <a:r>
              <a:rPr lang="en-US" sz="2000"/>
              <a:t>		}</a:t>
            </a:r>
            <a:endParaRPr/>
          </a:p>
          <a:p>
            <a:pPr indent="-182561" lvl="1" marL="74136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p:txBody>
      </p:sp>
      <p:sp>
        <p:nvSpPr>
          <p:cNvPr id="626" name="Google Shape;626;p30"/>
          <p:cNvSpPr txBox="1"/>
          <p:nvPr/>
        </p:nvSpPr>
        <p:spPr>
          <a:xfrm>
            <a:off x="0" y="152400"/>
            <a:ext cx="8458200"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Difference Between Instance &amp; Local Variables</a:t>
            </a:r>
            <a:br>
              <a:rPr b="1" i="0" lang="en-US" sz="2400" u="none" cap="none" strike="noStrike">
                <a:solidFill>
                  <a:schemeClr val="dk1"/>
                </a:solidFill>
                <a:latin typeface="Cambria"/>
                <a:ea typeface="Cambria"/>
                <a:cs typeface="Cambria"/>
                <a:sym typeface="Cambria"/>
              </a:rPr>
            </a:br>
            <a:endParaRPr b="1" i="0" sz="2400" u="none" cap="none" strike="noStrike">
              <a:solidFill>
                <a:schemeClr val="dk1"/>
              </a:solidFill>
              <a:latin typeface="Cambria"/>
              <a:ea typeface="Cambria"/>
              <a:cs typeface="Cambria"/>
              <a:sym typeface="Cambria"/>
            </a:endParaRPr>
          </a:p>
        </p:txBody>
      </p:sp>
      <p:sp>
        <p:nvSpPr>
          <p:cNvPr id="627" name="Google Shape;627;p30"/>
          <p:cNvSpPr/>
          <p:nvPr/>
        </p:nvSpPr>
        <p:spPr>
          <a:xfrm>
            <a:off x="0" y="1104900"/>
            <a:ext cx="9144000" cy="923330"/>
          </a:xfrm>
          <a:prstGeom prst="rect">
            <a:avLst/>
          </a:prstGeom>
          <a:solidFill>
            <a:srgbClr val="19705D"/>
          </a:solidFill>
          <a:ln>
            <a:noFill/>
          </a:ln>
        </p:spPr>
        <p:txBody>
          <a:bodyPr anchorCtr="0" anchor="t" bIns="45700" lIns="91425" spcFirstLastPara="1" rIns="91425" wrap="square" tIns="45700">
            <a:spAutoFit/>
          </a:bodyPr>
          <a:lstStyle/>
          <a:p>
            <a:pPr indent="0" lvl="1" marL="45720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1" marL="4572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Instance variables are declared inside a class but not within a method.</a:t>
            </a:r>
            <a:endParaRPr b="0" i="0" sz="1400" u="none" cap="none" strike="noStrike">
              <a:solidFill>
                <a:srgbClr val="000000"/>
              </a:solidFill>
              <a:latin typeface="Arial"/>
              <a:ea typeface="Arial"/>
              <a:cs typeface="Arial"/>
              <a:sym typeface="Arial"/>
            </a:endParaRPr>
          </a:p>
          <a:p>
            <a:pPr indent="0" lvl="1" marL="45720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300"/>
          <p:cNvSpPr txBox="1"/>
          <p:nvPr/>
        </p:nvSpPr>
        <p:spPr>
          <a:xfrm>
            <a:off x="611299" y="1066800"/>
            <a:ext cx="7886699" cy="5334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856BA6"/>
              </a:buClr>
              <a:buSzPts val="1224"/>
              <a:buFont typeface="Noto Sans Symbols"/>
              <a:buNone/>
            </a:pPr>
            <a:r>
              <a:rPr b="0" i="0" lang="en-US" sz="1800" u="none" cap="none" strike="noStrike">
                <a:solidFill>
                  <a:schemeClr val="dk1"/>
                </a:solidFill>
                <a:latin typeface="Cambria"/>
                <a:ea typeface="Cambria"/>
                <a:cs typeface="Cambria"/>
                <a:sym typeface="Cambria"/>
              </a:rPr>
              <a:t>In this example, we are getting the one initialization parameter from the web.xml file and printing this information in the servlet.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t/>
            </a:r>
            <a:endParaRPr b="1" i="0" sz="1400" u="none" cap="none" strike="noStrike">
              <a:solidFill>
                <a:schemeClr val="dk1"/>
              </a:solidFill>
              <a:latin typeface="Cambria"/>
              <a:ea typeface="Cambria"/>
              <a:cs typeface="Cambria"/>
              <a:sym typeface="Cambria"/>
            </a:endParaRPr>
          </a:p>
          <a:p>
            <a:pPr indent="0" lvl="0" marL="0" marR="0" rtl="0" algn="l">
              <a:lnSpc>
                <a:spcPct val="100000"/>
              </a:lnSpc>
              <a:spcBef>
                <a:spcPts val="300"/>
              </a:spcBef>
              <a:spcAft>
                <a:spcPts val="0"/>
              </a:spcAft>
              <a:buClr>
                <a:srgbClr val="2DA2BF"/>
              </a:buClr>
              <a:buSzPts val="952"/>
              <a:buFont typeface="Noto Sans Symbols"/>
              <a:buNone/>
            </a:pPr>
            <a:r>
              <a:rPr b="1" i="0" lang="en-US" sz="1400" u="none" cap="none" strike="noStrike">
                <a:solidFill>
                  <a:schemeClr val="dk1"/>
                </a:solidFill>
                <a:latin typeface="Cambria"/>
                <a:ea typeface="Cambria"/>
                <a:cs typeface="Cambria"/>
                <a:sym typeface="Cambria"/>
              </a:rPr>
              <a:t>DemoServlet.java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1" i="0" lang="en-US" sz="1400" u="none" cap="none" strike="noStrike">
                <a:solidFill>
                  <a:schemeClr val="dk1"/>
                </a:solidFill>
                <a:latin typeface="Cambria"/>
                <a:ea typeface="Cambria"/>
                <a:cs typeface="Cambria"/>
                <a:sym typeface="Cambria"/>
              </a:rPr>
              <a:t>import</a:t>
            </a:r>
            <a:r>
              <a:rPr b="0" i="0" lang="en-US" sz="1400" u="none" cap="none" strike="noStrike">
                <a:solidFill>
                  <a:schemeClr val="dk1"/>
                </a:solidFill>
                <a:latin typeface="Cambria"/>
                <a:ea typeface="Cambria"/>
                <a:cs typeface="Cambria"/>
                <a:sym typeface="Cambria"/>
              </a:rPr>
              <a:t> java.io.*;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1" i="0" lang="en-US" sz="1400" u="none" cap="none" strike="noStrike">
                <a:solidFill>
                  <a:schemeClr val="dk1"/>
                </a:solidFill>
                <a:latin typeface="Cambria"/>
                <a:ea typeface="Cambria"/>
                <a:cs typeface="Cambria"/>
                <a:sym typeface="Cambria"/>
              </a:rPr>
              <a:t>import</a:t>
            </a:r>
            <a:r>
              <a:rPr b="0" i="0" lang="en-US" sz="1400" u="none" cap="none" strike="noStrike">
                <a:solidFill>
                  <a:schemeClr val="dk1"/>
                </a:solidFill>
                <a:latin typeface="Cambria"/>
                <a:ea typeface="Cambria"/>
                <a:cs typeface="Cambria"/>
                <a:sym typeface="Cambria"/>
              </a:rPr>
              <a:t> javax.servlet.*;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1" i="0" lang="en-US" sz="1400" u="none" cap="none" strike="noStrike">
                <a:solidFill>
                  <a:schemeClr val="dk1"/>
                </a:solidFill>
                <a:latin typeface="Cambria"/>
                <a:ea typeface="Cambria"/>
                <a:cs typeface="Cambria"/>
                <a:sym typeface="Cambria"/>
              </a:rPr>
              <a:t>import</a:t>
            </a:r>
            <a:r>
              <a:rPr b="0" i="0" lang="en-US" sz="1400" u="none" cap="none" strike="noStrike">
                <a:solidFill>
                  <a:schemeClr val="dk1"/>
                </a:solidFill>
                <a:latin typeface="Cambria"/>
                <a:ea typeface="Cambria"/>
                <a:cs typeface="Cambria"/>
                <a:sym typeface="Cambria"/>
              </a:rPr>
              <a:t> javax.servlet.http.*;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t/>
            </a:r>
            <a:endParaRPr b="0" i="0" sz="1400" u="none" cap="none" strike="noStrike">
              <a:solidFill>
                <a:schemeClr val="dk1"/>
              </a:solidFill>
              <a:latin typeface="Cambria"/>
              <a:ea typeface="Cambria"/>
              <a:cs typeface="Cambria"/>
              <a:sym typeface="Cambria"/>
            </a:endParaRPr>
          </a:p>
          <a:p>
            <a:pPr indent="0" lvl="0" marL="0" marR="0" rtl="0" algn="l">
              <a:lnSpc>
                <a:spcPct val="100000"/>
              </a:lnSpc>
              <a:spcBef>
                <a:spcPts val="300"/>
              </a:spcBef>
              <a:spcAft>
                <a:spcPts val="0"/>
              </a:spcAft>
              <a:buClr>
                <a:srgbClr val="2DA2BF"/>
              </a:buClr>
              <a:buSzPts val="952"/>
              <a:buFont typeface="Noto Sans Symbols"/>
              <a:buNone/>
            </a:pPr>
            <a:r>
              <a:rPr b="1" i="0" lang="en-US" sz="1400" u="none" cap="none" strike="noStrike">
                <a:solidFill>
                  <a:schemeClr val="dk1"/>
                </a:solidFill>
                <a:latin typeface="Cambria"/>
                <a:ea typeface="Cambria"/>
                <a:cs typeface="Cambria"/>
                <a:sym typeface="Cambria"/>
              </a:rPr>
              <a:t>public</a:t>
            </a:r>
            <a:r>
              <a:rPr b="0" i="0" lang="en-US" sz="1400" u="none" cap="none" strike="noStrike">
                <a:solidFill>
                  <a:schemeClr val="dk1"/>
                </a:solidFill>
                <a:latin typeface="Cambria"/>
                <a:ea typeface="Cambria"/>
                <a:cs typeface="Cambria"/>
                <a:sym typeface="Cambria"/>
              </a:rPr>
              <a:t> </a:t>
            </a:r>
            <a:r>
              <a:rPr b="1" i="0" lang="en-US" sz="1400" u="none" cap="none" strike="noStrike">
                <a:solidFill>
                  <a:schemeClr val="dk1"/>
                </a:solidFill>
                <a:latin typeface="Cambria"/>
                <a:ea typeface="Cambria"/>
                <a:cs typeface="Cambria"/>
                <a:sym typeface="Cambria"/>
              </a:rPr>
              <a:t>class</a:t>
            </a:r>
            <a:r>
              <a:rPr b="0" i="0" lang="en-US" sz="1400" u="none" cap="none" strike="noStrike">
                <a:solidFill>
                  <a:schemeClr val="dk1"/>
                </a:solidFill>
                <a:latin typeface="Cambria"/>
                <a:ea typeface="Cambria"/>
                <a:cs typeface="Cambria"/>
                <a:sym typeface="Cambria"/>
              </a:rPr>
              <a:t> DemoServlet </a:t>
            </a:r>
            <a:r>
              <a:rPr b="1" i="0" lang="en-US" sz="1400" u="none" cap="none" strike="noStrike">
                <a:solidFill>
                  <a:schemeClr val="dk1"/>
                </a:solidFill>
                <a:latin typeface="Cambria"/>
                <a:ea typeface="Cambria"/>
                <a:cs typeface="Cambria"/>
                <a:sym typeface="Cambria"/>
              </a:rPr>
              <a:t>extends</a:t>
            </a:r>
            <a:r>
              <a:rPr b="0" i="0" lang="en-US" sz="1400" u="none" cap="none" strike="noStrike">
                <a:solidFill>
                  <a:schemeClr val="dk1"/>
                </a:solidFill>
                <a:latin typeface="Cambria"/>
                <a:ea typeface="Cambria"/>
                <a:cs typeface="Cambria"/>
                <a:sym typeface="Cambria"/>
              </a:rPr>
              <a:t> HttpServlet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1" i="0" lang="en-US" sz="1400" u="none" cap="none" strike="noStrike">
                <a:solidFill>
                  <a:schemeClr val="dk1"/>
                </a:solidFill>
                <a:latin typeface="Cambria"/>
                <a:ea typeface="Cambria"/>
                <a:cs typeface="Cambria"/>
                <a:sym typeface="Cambria"/>
              </a:rPr>
              <a:t>public</a:t>
            </a:r>
            <a:r>
              <a:rPr b="0" i="0" lang="en-US" sz="1400" u="none" cap="none" strike="noStrike">
                <a:solidFill>
                  <a:schemeClr val="dk1"/>
                </a:solidFill>
                <a:latin typeface="Cambria"/>
                <a:ea typeface="Cambria"/>
                <a:cs typeface="Cambria"/>
                <a:sym typeface="Cambria"/>
              </a:rPr>
              <a:t> </a:t>
            </a:r>
            <a:r>
              <a:rPr b="1" i="0" lang="en-US" sz="1400" u="none" cap="none" strike="noStrike">
                <a:solidFill>
                  <a:schemeClr val="dk1"/>
                </a:solidFill>
                <a:latin typeface="Cambria"/>
                <a:ea typeface="Cambria"/>
                <a:cs typeface="Cambria"/>
                <a:sym typeface="Cambria"/>
              </a:rPr>
              <a:t>void</a:t>
            </a:r>
            <a:r>
              <a:rPr b="0" i="0" lang="en-US" sz="1400" u="none" cap="none" strike="noStrike">
                <a:solidFill>
                  <a:schemeClr val="dk1"/>
                </a:solidFill>
                <a:latin typeface="Cambria"/>
                <a:ea typeface="Cambria"/>
                <a:cs typeface="Cambria"/>
                <a:sym typeface="Cambria"/>
              </a:rPr>
              <a:t> doGet(HttpServletRequest request, HttpServletResponse response)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a:t>
            </a:r>
            <a:r>
              <a:rPr b="1" i="0" lang="en-US" sz="1400" u="none" cap="none" strike="noStrike">
                <a:solidFill>
                  <a:schemeClr val="dk1"/>
                </a:solidFill>
                <a:latin typeface="Cambria"/>
                <a:ea typeface="Cambria"/>
                <a:cs typeface="Cambria"/>
                <a:sym typeface="Cambria"/>
              </a:rPr>
              <a:t>throws</a:t>
            </a:r>
            <a:r>
              <a:rPr b="0" i="0" lang="en-US" sz="1400" u="none" cap="none" strike="noStrike">
                <a:solidFill>
                  <a:schemeClr val="dk1"/>
                </a:solidFill>
                <a:latin typeface="Cambria"/>
                <a:ea typeface="Cambria"/>
                <a:cs typeface="Cambria"/>
                <a:sym typeface="Cambria"/>
              </a:rPr>
              <a:t> ServletException, IOException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response.setContentType("text/html");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PrintWriter out = response.getWriter();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ServletConfig config=getServletConfig();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String driver=config.getInitParameter("driver");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out.print("Driver is: "+driver);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out.close();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2DA2BF"/>
              </a:buClr>
              <a:buSzPts val="952"/>
              <a:buFont typeface="Noto Sans Symbols"/>
              <a:buNone/>
            </a:pPr>
            <a:r>
              <a:rPr b="0" i="0" lang="en-US" sz="1400" u="none" cap="none" strike="noStrike">
                <a:solidFill>
                  <a:schemeClr val="dk1"/>
                </a:solidFill>
                <a:latin typeface="Cambria"/>
                <a:ea typeface="Cambria"/>
                <a:cs typeface="Cambria"/>
                <a:sym typeface="Cambria"/>
              </a:rPr>
              <a:t>   }  </a:t>
            </a:r>
            <a:endParaRPr b="0" i="0" sz="1400" u="none" cap="none" strike="noStrike">
              <a:solidFill>
                <a:srgbClr val="000000"/>
              </a:solidFill>
              <a:latin typeface="Arial"/>
              <a:ea typeface="Arial"/>
              <a:cs typeface="Arial"/>
              <a:sym typeface="Arial"/>
            </a:endParaRPr>
          </a:p>
          <a:p>
            <a:pPr indent="-342891" lvl="0" marL="342891" marR="0" rtl="0" algn="l">
              <a:lnSpc>
                <a:spcPct val="100000"/>
              </a:lnSpc>
              <a:spcBef>
                <a:spcPts val="300"/>
              </a:spcBef>
              <a:spcAft>
                <a:spcPts val="0"/>
              </a:spcAft>
              <a:buClr>
                <a:schemeClr val="accent1"/>
              </a:buClr>
              <a:buSzPts val="120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3294" name="Google Shape;3294;p30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sz="2200"/>
              <a:t>Example of ServletConfig to get Initialization Parameter</a:t>
            </a:r>
            <a:br>
              <a:rPr lang="en-US" sz="2200"/>
            </a:br>
            <a:endParaRPr sz="2200"/>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9" name="Shape 3299"/>
        <p:cNvGrpSpPr/>
        <p:nvPr/>
      </p:nvGrpSpPr>
      <p:grpSpPr>
        <a:xfrm>
          <a:off x="0" y="0"/>
          <a:ext cx="0" cy="0"/>
          <a:chOff x="0" y="0"/>
          <a:chExt cx="0" cy="0"/>
        </a:xfrm>
      </p:grpSpPr>
      <p:sp>
        <p:nvSpPr>
          <p:cNvPr id="3300" name="Google Shape;3300;p30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web.xml</a:t>
            </a:r>
            <a:endParaRPr b="0"/>
          </a:p>
        </p:txBody>
      </p:sp>
      <p:sp>
        <p:nvSpPr>
          <p:cNvPr id="3301" name="Google Shape;3301;p301"/>
          <p:cNvSpPr txBox="1"/>
          <p:nvPr>
            <p:ph idx="1" type="body"/>
          </p:nvPr>
        </p:nvSpPr>
        <p:spPr>
          <a:xfrm>
            <a:off x="311700" y="846600"/>
            <a:ext cx="8520600" cy="57066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020"/>
              <a:buNone/>
            </a:pPr>
            <a:r>
              <a:rPr b="1" lang="en-US" sz="1500"/>
              <a:t>web.xml</a:t>
            </a:r>
            <a:endParaRPr/>
          </a:p>
          <a:p>
            <a:pPr indent="0" lvl="0" marL="0" rtl="0" algn="l">
              <a:lnSpc>
                <a:spcPct val="100000"/>
              </a:lnSpc>
              <a:spcBef>
                <a:spcPts val="300"/>
              </a:spcBef>
              <a:spcAft>
                <a:spcPts val="0"/>
              </a:spcAft>
              <a:buClr>
                <a:srgbClr val="2DA2BF"/>
              </a:buClr>
              <a:buSzPts val="1020"/>
              <a:buNone/>
            </a:pPr>
            <a:r>
              <a:rPr lang="en-US" sz="1500"/>
              <a:t>&lt;web-app&gt;  </a:t>
            </a:r>
            <a:endParaRPr/>
          </a:p>
          <a:p>
            <a:pPr indent="0" lvl="0" marL="0" rtl="0" algn="l">
              <a:lnSpc>
                <a:spcPct val="100000"/>
              </a:lnSpc>
              <a:spcBef>
                <a:spcPts val="300"/>
              </a:spcBef>
              <a:spcAft>
                <a:spcPts val="0"/>
              </a:spcAft>
              <a:buClr>
                <a:srgbClr val="2DA2BF"/>
              </a:buClr>
              <a:buSzPts val="1020"/>
              <a:buNone/>
            </a:pPr>
            <a:r>
              <a:rPr lang="en-US" sz="1500"/>
              <a:t>  </a:t>
            </a:r>
            <a:endParaRPr/>
          </a:p>
          <a:p>
            <a:pPr indent="0" lvl="0" marL="0" rtl="0" algn="l">
              <a:lnSpc>
                <a:spcPct val="100000"/>
              </a:lnSpc>
              <a:spcBef>
                <a:spcPts val="300"/>
              </a:spcBef>
              <a:spcAft>
                <a:spcPts val="0"/>
              </a:spcAft>
              <a:buClr>
                <a:srgbClr val="2DA2BF"/>
              </a:buClr>
              <a:buSzPts val="1020"/>
              <a:buNone/>
            </a:pPr>
            <a:r>
              <a:rPr lang="en-US" sz="1500"/>
              <a:t>&lt;servlet&gt;  </a:t>
            </a:r>
            <a:endParaRPr/>
          </a:p>
          <a:p>
            <a:pPr indent="0" lvl="0" marL="0" rtl="0" algn="l">
              <a:lnSpc>
                <a:spcPct val="100000"/>
              </a:lnSpc>
              <a:spcBef>
                <a:spcPts val="300"/>
              </a:spcBef>
              <a:spcAft>
                <a:spcPts val="0"/>
              </a:spcAft>
              <a:buClr>
                <a:srgbClr val="2DA2BF"/>
              </a:buClr>
              <a:buSzPts val="1020"/>
              <a:buNone/>
            </a:pPr>
            <a:r>
              <a:rPr lang="en-US" sz="1500"/>
              <a:t>&lt;servlet-name&gt;DemoServlet&lt;/servlet-name&gt;  </a:t>
            </a:r>
            <a:endParaRPr/>
          </a:p>
          <a:p>
            <a:pPr indent="0" lvl="0" marL="0" rtl="0" algn="l">
              <a:lnSpc>
                <a:spcPct val="100000"/>
              </a:lnSpc>
              <a:spcBef>
                <a:spcPts val="300"/>
              </a:spcBef>
              <a:spcAft>
                <a:spcPts val="0"/>
              </a:spcAft>
              <a:buClr>
                <a:srgbClr val="2DA2BF"/>
              </a:buClr>
              <a:buSzPts val="1020"/>
              <a:buNone/>
            </a:pPr>
            <a:r>
              <a:rPr lang="en-US" sz="1500"/>
              <a:t>&lt;servlet-</a:t>
            </a:r>
            <a:r>
              <a:rPr b="1" lang="en-US" sz="1500"/>
              <a:t>class</a:t>
            </a:r>
            <a:r>
              <a:rPr lang="en-US" sz="1500"/>
              <a:t>&gt;DemoServlet&lt;/servlet-</a:t>
            </a:r>
            <a:r>
              <a:rPr b="1" lang="en-US" sz="1500"/>
              <a:t>class</a:t>
            </a:r>
            <a:r>
              <a:rPr lang="en-US" sz="1500"/>
              <a:t>&gt;  </a:t>
            </a:r>
            <a:endParaRPr/>
          </a:p>
          <a:p>
            <a:pPr indent="0" lvl="0" marL="0" rtl="0" algn="l">
              <a:lnSpc>
                <a:spcPct val="100000"/>
              </a:lnSpc>
              <a:spcBef>
                <a:spcPts val="300"/>
              </a:spcBef>
              <a:spcAft>
                <a:spcPts val="0"/>
              </a:spcAft>
              <a:buClr>
                <a:srgbClr val="2DA2BF"/>
              </a:buClr>
              <a:buSzPts val="1020"/>
              <a:buNone/>
            </a:pPr>
            <a:r>
              <a:rPr lang="en-US" sz="1500"/>
              <a:t>  </a:t>
            </a:r>
            <a:endParaRPr/>
          </a:p>
          <a:p>
            <a:pPr indent="0" lvl="0" marL="0" rtl="0" algn="l">
              <a:lnSpc>
                <a:spcPct val="100000"/>
              </a:lnSpc>
              <a:spcBef>
                <a:spcPts val="300"/>
              </a:spcBef>
              <a:spcAft>
                <a:spcPts val="0"/>
              </a:spcAft>
              <a:buClr>
                <a:srgbClr val="2DA2BF"/>
              </a:buClr>
              <a:buSzPts val="1020"/>
              <a:buNone/>
            </a:pPr>
            <a:r>
              <a:rPr lang="en-US" sz="1500"/>
              <a:t>&lt;init-param&gt;  </a:t>
            </a:r>
            <a:endParaRPr/>
          </a:p>
          <a:p>
            <a:pPr indent="0" lvl="0" marL="0" rtl="0" algn="l">
              <a:lnSpc>
                <a:spcPct val="100000"/>
              </a:lnSpc>
              <a:spcBef>
                <a:spcPts val="300"/>
              </a:spcBef>
              <a:spcAft>
                <a:spcPts val="0"/>
              </a:spcAft>
              <a:buClr>
                <a:srgbClr val="2DA2BF"/>
              </a:buClr>
              <a:buSzPts val="1020"/>
              <a:buNone/>
            </a:pPr>
            <a:r>
              <a:rPr lang="en-US" sz="1500"/>
              <a:t>&lt;param-name&gt;driver&lt;/param-name&gt;  </a:t>
            </a:r>
            <a:endParaRPr/>
          </a:p>
          <a:p>
            <a:pPr indent="0" lvl="0" marL="0" rtl="0" algn="l">
              <a:lnSpc>
                <a:spcPct val="100000"/>
              </a:lnSpc>
              <a:spcBef>
                <a:spcPts val="300"/>
              </a:spcBef>
              <a:spcAft>
                <a:spcPts val="0"/>
              </a:spcAft>
              <a:buClr>
                <a:srgbClr val="2DA2BF"/>
              </a:buClr>
              <a:buSzPts val="1020"/>
              <a:buNone/>
            </a:pPr>
            <a:r>
              <a:rPr lang="en-US" sz="1500"/>
              <a:t>&lt;param-value&gt;sun.jdbc.odbc.JdbcOdbcDriver&lt;/param-value&gt;  </a:t>
            </a:r>
            <a:endParaRPr/>
          </a:p>
          <a:p>
            <a:pPr indent="0" lvl="0" marL="0" rtl="0" algn="l">
              <a:lnSpc>
                <a:spcPct val="100000"/>
              </a:lnSpc>
              <a:spcBef>
                <a:spcPts val="300"/>
              </a:spcBef>
              <a:spcAft>
                <a:spcPts val="0"/>
              </a:spcAft>
              <a:buClr>
                <a:srgbClr val="2DA2BF"/>
              </a:buClr>
              <a:buSzPts val="1020"/>
              <a:buNone/>
            </a:pPr>
            <a:r>
              <a:rPr lang="en-US" sz="1500"/>
              <a:t>&lt;/init-param&gt;  </a:t>
            </a:r>
            <a:endParaRPr/>
          </a:p>
          <a:p>
            <a:pPr indent="0" lvl="0" marL="0" rtl="0" algn="l">
              <a:lnSpc>
                <a:spcPct val="100000"/>
              </a:lnSpc>
              <a:spcBef>
                <a:spcPts val="300"/>
              </a:spcBef>
              <a:spcAft>
                <a:spcPts val="0"/>
              </a:spcAft>
              <a:buClr>
                <a:srgbClr val="2DA2BF"/>
              </a:buClr>
              <a:buSzPts val="1020"/>
              <a:buNone/>
            </a:pPr>
            <a:r>
              <a:rPr lang="en-US" sz="1500"/>
              <a:t>  </a:t>
            </a:r>
            <a:endParaRPr/>
          </a:p>
          <a:p>
            <a:pPr indent="0" lvl="0" marL="0" rtl="0" algn="l">
              <a:lnSpc>
                <a:spcPct val="100000"/>
              </a:lnSpc>
              <a:spcBef>
                <a:spcPts val="300"/>
              </a:spcBef>
              <a:spcAft>
                <a:spcPts val="0"/>
              </a:spcAft>
              <a:buClr>
                <a:srgbClr val="2DA2BF"/>
              </a:buClr>
              <a:buSzPts val="1020"/>
              <a:buNone/>
            </a:pPr>
            <a:r>
              <a:rPr lang="en-US" sz="1500"/>
              <a:t>&lt;/servlet&gt;  </a:t>
            </a:r>
            <a:endParaRPr/>
          </a:p>
          <a:p>
            <a:pPr indent="0" lvl="0" marL="0" rtl="0" algn="l">
              <a:lnSpc>
                <a:spcPct val="100000"/>
              </a:lnSpc>
              <a:spcBef>
                <a:spcPts val="300"/>
              </a:spcBef>
              <a:spcAft>
                <a:spcPts val="0"/>
              </a:spcAft>
              <a:buClr>
                <a:srgbClr val="2DA2BF"/>
              </a:buClr>
              <a:buSzPts val="1020"/>
              <a:buNone/>
            </a:pPr>
            <a:r>
              <a:rPr lang="en-US" sz="1500"/>
              <a:t>  </a:t>
            </a:r>
            <a:endParaRPr/>
          </a:p>
          <a:p>
            <a:pPr indent="0" lvl="0" marL="0" rtl="0" algn="l">
              <a:lnSpc>
                <a:spcPct val="100000"/>
              </a:lnSpc>
              <a:spcBef>
                <a:spcPts val="300"/>
              </a:spcBef>
              <a:spcAft>
                <a:spcPts val="0"/>
              </a:spcAft>
              <a:buClr>
                <a:srgbClr val="2DA2BF"/>
              </a:buClr>
              <a:buSzPts val="1020"/>
              <a:buNone/>
            </a:pPr>
            <a:r>
              <a:rPr lang="en-US" sz="1500"/>
              <a:t>&lt;servlet-mapping&gt;  </a:t>
            </a:r>
            <a:endParaRPr/>
          </a:p>
          <a:p>
            <a:pPr indent="0" lvl="0" marL="0" rtl="0" algn="l">
              <a:lnSpc>
                <a:spcPct val="100000"/>
              </a:lnSpc>
              <a:spcBef>
                <a:spcPts val="300"/>
              </a:spcBef>
              <a:spcAft>
                <a:spcPts val="0"/>
              </a:spcAft>
              <a:buClr>
                <a:srgbClr val="2DA2BF"/>
              </a:buClr>
              <a:buSzPts val="1020"/>
              <a:buNone/>
            </a:pPr>
            <a:r>
              <a:rPr lang="en-US" sz="1500"/>
              <a:t>&lt;servlet-name&gt;DemoServlet&lt;/servlet-name&gt;  </a:t>
            </a:r>
            <a:endParaRPr/>
          </a:p>
          <a:p>
            <a:pPr indent="0" lvl="0" marL="0" rtl="0" algn="l">
              <a:lnSpc>
                <a:spcPct val="100000"/>
              </a:lnSpc>
              <a:spcBef>
                <a:spcPts val="300"/>
              </a:spcBef>
              <a:spcAft>
                <a:spcPts val="0"/>
              </a:spcAft>
              <a:buClr>
                <a:srgbClr val="2DA2BF"/>
              </a:buClr>
              <a:buSzPts val="1020"/>
              <a:buNone/>
            </a:pPr>
            <a:r>
              <a:rPr lang="en-US" sz="1500"/>
              <a:t>&lt;url-pattern&gt;/servlet1&lt;/url-pattern&gt;  </a:t>
            </a:r>
            <a:endParaRPr/>
          </a:p>
          <a:p>
            <a:pPr indent="0" lvl="0" marL="0" rtl="0" algn="l">
              <a:lnSpc>
                <a:spcPct val="100000"/>
              </a:lnSpc>
              <a:spcBef>
                <a:spcPts val="300"/>
              </a:spcBef>
              <a:spcAft>
                <a:spcPts val="0"/>
              </a:spcAft>
              <a:buClr>
                <a:srgbClr val="2DA2BF"/>
              </a:buClr>
              <a:buSzPts val="1020"/>
              <a:buNone/>
            </a:pPr>
            <a:r>
              <a:rPr lang="en-US" sz="1500"/>
              <a:t>&lt;/servlet-mapping&gt;  </a:t>
            </a:r>
            <a:endParaRPr/>
          </a:p>
          <a:p>
            <a:pPr indent="0" lvl="0" marL="0" rtl="0" algn="l">
              <a:lnSpc>
                <a:spcPct val="100000"/>
              </a:lnSpc>
              <a:spcBef>
                <a:spcPts val="300"/>
              </a:spcBef>
              <a:spcAft>
                <a:spcPts val="0"/>
              </a:spcAft>
              <a:buClr>
                <a:srgbClr val="2DA2BF"/>
              </a:buClr>
              <a:buSzPts val="1020"/>
              <a:buNone/>
            </a:pPr>
            <a:r>
              <a:rPr lang="en-US" sz="1500"/>
              <a:t>  </a:t>
            </a:r>
            <a:endParaRPr/>
          </a:p>
          <a:p>
            <a:pPr indent="0" lvl="0" marL="0" rtl="0" algn="l">
              <a:lnSpc>
                <a:spcPct val="100000"/>
              </a:lnSpc>
              <a:spcBef>
                <a:spcPts val="300"/>
              </a:spcBef>
              <a:spcAft>
                <a:spcPts val="0"/>
              </a:spcAft>
              <a:buClr>
                <a:srgbClr val="2DA2BF"/>
              </a:buClr>
              <a:buSzPts val="1020"/>
              <a:buNone/>
            </a:pPr>
            <a:r>
              <a:rPr lang="en-US" sz="1500"/>
              <a:t>&lt;/web-app&gt;  </a:t>
            </a:r>
            <a:endParaRPr/>
          </a:p>
          <a:p>
            <a:pPr indent="-384008" lvl="0" marL="512011" rtl="0" algn="l">
              <a:lnSpc>
                <a:spcPct val="100000"/>
              </a:lnSpc>
              <a:spcBef>
                <a:spcPts val="300"/>
              </a:spcBef>
              <a:spcAft>
                <a:spcPts val="0"/>
              </a:spcAft>
              <a:buClr>
                <a:srgbClr val="0C0C0C"/>
              </a:buClr>
              <a:buSzPts val="1800"/>
              <a:buNone/>
            </a:pPr>
            <a:r>
              <a:t/>
            </a:r>
            <a:endParaRPr sz="1500"/>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sp>
        <p:nvSpPr>
          <p:cNvPr id="3307" name="Google Shape;3307;p30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SendRedirect in servlet</a:t>
            </a:r>
            <a:endParaRPr/>
          </a:p>
        </p:txBody>
      </p:sp>
      <p:sp>
        <p:nvSpPr>
          <p:cNvPr id="3308" name="Google Shape;3308;p302"/>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1600"/>
              <a:buChar char="●"/>
            </a:pPr>
            <a:r>
              <a:rPr lang="en-US"/>
              <a:t>The </a:t>
            </a:r>
            <a:r>
              <a:rPr b="1" lang="en-US"/>
              <a:t>sendRedirect()</a:t>
            </a:r>
            <a:r>
              <a:rPr lang="en-US"/>
              <a:t> method of </a:t>
            </a:r>
            <a:r>
              <a:rPr b="1" lang="en-US"/>
              <a:t>HttpServletResponse</a:t>
            </a:r>
            <a:r>
              <a:rPr lang="en-US"/>
              <a:t> interface can be used to redirect response to another resource, it may be servlet, jsp or html file.</a:t>
            </a:r>
            <a:endParaRPr/>
          </a:p>
          <a:p>
            <a:pPr indent="-384008" lvl="0" marL="512011" rtl="0" algn="l">
              <a:lnSpc>
                <a:spcPct val="100000"/>
              </a:lnSpc>
              <a:spcBef>
                <a:spcPts val="750"/>
              </a:spcBef>
              <a:spcAft>
                <a:spcPts val="0"/>
              </a:spcAft>
              <a:buClr>
                <a:srgbClr val="0C0C0C"/>
              </a:buClr>
              <a:buSzPts val="1600"/>
              <a:buChar char="●"/>
            </a:pPr>
            <a:r>
              <a:rPr lang="en-US"/>
              <a:t>It accepts relative as well as absolute URL.</a:t>
            </a:r>
            <a:endParaRPr/>
          </a:p>
          <a:p>
            <a:pPr indent="-384008" lvl="0" marL="512011" rtl="0" algn="l">
              <a:lnSpc>
                <a:spcPct val="100000"/>
              </a:lnSpc>
              <a:spcBef>
                <a:spcPts val="750"/>
              </a:spcBef>
              <a:spcAft>
                <a:spcPts val="0"/>
              </a:spcAft>
              <a:buClr>
                <a:srgbClr val="0C0C0C"/>
              </a:buClr>
              <a:buSzPts val="1600"/>
              <a:buChar char="●"/>
            </a:pPr>
            <a:r>
              <a:rPr lang="en-US"/>
              <a:t>It works at client side because it uses the url bar of the browser to make another request. So, it can work inside and outside the server.</a:t>
            </a:r>
            <a:endParaRPr/>
          </a:p>
          <a:p>
            <a:pPr indent="-384008" lvl="0" marL="512011" rtl="0" algn="l">
              <a:lnSpc>
                <a:spcPct val="100000"/>
              </a:lnSpc>
              <a:spcBef>
                <a:spcPts val="750"/>
              </a:spcBef>
              <a:spcAft>
                <a:spcPts val="0"/>
              </a:spcAft>
              <a:buClr>
                <a:srgbClr val="0C0C0C"/>
              </a:buClr>
              <a:buSzPts val="1800"/>
              <a:buNone/>
            </a:pPr>
            <a:r>
              <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3" name="Shape 3313"/>
        <p:cNvGrpSpPr/>
        <p:nvPr/>
      </p:nvGrpSpPr>
      <p:grpSpPr>
        <a:xfrm>
          <a:off x="0" y="0"/>
          <a:ext cx="0" cy="0"/>
          <a:chOff x="0" y="0"/>
          <a:chExt cx="0" cy="0"/>
        </a:xfrm>
      </p:grpSpPr>
      <p:sp>
        <p:nvSpPr>
          <p:cNvPr id="3314" name="Google Shape;3314;p30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Syntax of sendRedirect() method</a:t>
            </a:r>
            <a:endParaRPr/>
          </a:p>
        </p:txBody>
      </p:sp>
      <p:sp>
        <p:nvSpPr>
          <p:cNvPr id="3315" name="Google Shape;3315;p303"/>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360"/>
              <a:buNone/>
            </a:pPr>
            <a:r>
              <a:rPr b="1" lang="en-US"/>
              <a:t>public</a:t>
            </a:r>
            <a:r>
              <a:rPr lang="en-US"/>
              <a:t> </a:t>
            </a:r>
            <a:r>
              <a:rPr b="1" lang="en-US"/>
              <a:t>void</a:t>
            </a:r>
            <a:r>
              <a:rPr lang="en-US"/>
              <a:t> sendRedirect(String URL)</a:t>
            </a:r>
            <a:r>
              <a:rPr b="1" lang="en-US"/>
              <a:t>throws</a:t>
            </a:r>
            <a:r>
              <a:rPr lang="en-US"/>
              <a:t> IOException;  </a:t>
            </a:r>
            <a:endParaRPr/>
          </a:p>
          <a:p>
            <a:pPr indent="0" lvl="0" marL="0" rtl="0" algn="l">
              <a:lnSpc>
                <a:spcPct val="100000"/>
              </a:lnSpc>
              <a:spcBef>
                <a:spcPts val="750"/>
              </a:spcBef>
              <a:spcAft>
                <a:spcPts val="0"/>
              </a:spcAft>
              <a:buClr>
                <a:srgbClr val="2DA2BF"/>
              </a:buClr>
              <a:buSzPts val="1360"/>
              <a:buNone/>
            </a:pPr>
            <a:r>
              <a:rPr b="1" lang="en-US"/>
              <a:t>Example of sendRedirect() method</a:t>
            </a:r>
            <a:endParaRPr/>
          </a:p>
          <a:p>
            <a:pPr indent="0" lvl="0" marL="0" rtl="0" algn="l">
              <a:lnSpc>
                <a:spcPct val="100000"/>
              </a:lnSpc>
              <a:spcBef>
                <a:spcPts val="300"/>
              </a:spcBef>
              <a:spcAft>
                <a:spcPts val="0"/>
              </a:spcAft>
              <a:buClr>
                <a:srgbClr val="2DA2BF"/>
              </a:buClr>
              <a:buSzPts val="1360"/>
              <a:buNone/>
            </a:pPr>
            <a:r>
              <a:rPr lang="en-US"/>
              <a:t>response.sendRedirect("http://www.java.com");  </a:t>
            </a:r>
            <a:endParaRPr/>
          </a:p>
          <a:p>
            <a:pPr indent="-384008" lvl="0" marL="512011" rtl="0" algn="l">
              <a:lnSpc>
                <a:spcPct val="100000"/>
              </a:lnSpc>
              <a:spcBef>
                <a:spcPts val="300"/>
              </a:spcBef>
              <a:spcAft>
                <a:spcPts val="0"/>
              </a:spcAft>
              <a:buClr>
                <a:srgbClr val="0C0C0C"/>
              </a:buClr>
              <a:buSzPts val="1800"/>
              <a:buNone/>
            </a:pPr>
            <a:r>
              <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0" name="Shape 3320"/>
        <p:cNvGrpSpPr/>
        <p:nvPr/>
      </p:nvGrpSpPr>
      <p:grpSpPr>
        <a:xfrm>
          <a:off x="0" y="0"/>
          <a:ext cx="0" cy="0"/>
          <a:chOff x="0" y="0"/>
          <a:chExt cx="0" cy="0"/>
        </a:xfrm>
      </p:grpSpPr>
      <p:sp>
        <p:nvSpPr>
          <p:cNvPr id="3321" name="Google Shape;3321;p30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Full example of sendRedirect method in servlet</a:t>
            </a:r>
            <a:endParaRPr/>
          </a:p>
        </p:txBody>
      </p:sp>
      <p:sp>
        <p:nvSpPr>
          <p:cNvPr id="3322" name="Google Shape;3322;p304"/>
          <p:cNvSpPr txBox="1"/>
          <p:nvPr>
            <p:ph idx="1" type="body"/>
          </p:nvPr>
        </p:nvSpPr>
        <p:spPr>
          <a:xfrm>
            <a:off x="381000" y="1107788"/>
            <a:ext cx="8520600" cy="5293011"/>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224"/>
              <a:buNone/>
            </a:pPr>
            <a:r>
              <a:rPr lang="en-US" sz="1800"/>
              <a:t>In this example, we are redirecting the request to the google server. Notice that sendRedirect method works at client side, that is why we can our request to anywhere. We can send our request within and outside the server.</a:t>
            </a:r>
            <a:endParaRPr/>
          </a:p>
          <a:p>
            <a:pPr indent="-384008" lvl="0" marL="512011" rtl="0" algn="l">
              <a:lnSpc>
                <a:spcPct val="100000"/>
              </a:lnSpc>
              <a:spcBef>
                <a:spcPts val="300"/>
              </a:spcBef>
              <a:spcAft>
                <a:spcPts val="0"/>
              </a:spcAft>
              <a:buClr>
                <a:srgbClr val="0C0C0C"/>
              </a:buClr>
              <a:buSzPts val="1800"/>
              <a:buNone/>
            </a:pPr>
            <a:r>
              <a:t/>
            </a:r>
            <a:endParaRPr i="1" sz="1200"/>
          </a:p>
          <a:p>
            <a:pPr indent="0" lvl="0" marL="0" rtl="0" algn="l">
              <a:lnSpc>
                <a:spcPct val="100000"/>
              </a:lnSpc>
              <a:spcBef>
                <a:spcPts val="300"/>
              </a:spcBef>
              <a:spcAft>
                <a:spcPts val="0"/>
              </a:spcAft>
              <a:buClr>
                <a:srgbClr val="2DA2BF"/>
              </a:buClr>
              <a:buSzPts val="952"/>
              <a:buNone/>
            </a:pPr>
            <a:r>
              <a:rPr b="1" i="1" lang="en-US" sz="1400"/>
              <a:t>DemoServlet.java</a:t>
            </a:r>
            <a:endParaRPr/>
          </a:p>
          <a:p>
            <a:pPr indent="0" lvl="0" marL="0" rtl="0" algn="l">
              <a:lnSpc>
                <a:spcPct val="100000"/>
              </a:lnSpc>
              <a:spcBef>
                <a:spcPts val="300"/>
              </a:spcBef>
              <a:spcAft>
                <a:spcPts val="0"/>
              </a:spcAft>
              <a:buClr>
                <a:srgbClr val="2DA2BF"/>
              </a:buClr>
              <a:buSzPts val="952"/>
              <a:buNone/>
            </a:pPr>
            <a:r>
              <a:rPr b="1" lang="en-US" sz="1400"/>
              <a:t>import</a:t>
            </a:r>
            <a:r>
              <a:rPr lang="en-US" sz="1400"/>
              <a:t> java.io.*;  </a:t>
            </a:r>
            <a:endParaRPr/>
          </a:p>
          <a:p>
            <a:pPr indent="0" lvl="0" marL="0" rtl="0" algn="l">
              <a:lnSpc>
                <a:spcPct val="100000"/>
              </a:lnSpc>
              <a:spcBef>
                <a:spcPts val="300"/>
              </a:spcBef>
              <a:spcAft>
                <a:spcPts val="0"/>
              </a:spcAft>
              <a:buClr>
                <a:srgbClr val="2DA2BF"/>
              </a:buClr>
              <a:buSzPts val="952"/>
              <a:buNone/>
            </a:pPr>
            <a:r>
              <a:rPr b="1" lang="en-US" sz="1400"/>
              <a:t>import</a:t>
            </a:r>
            <a:r>
              <a:rPr lang="en-US" sz="1400"/>
              <a:t> javax.servlet.*;  </a:t>
            </a:r>
            <a:endParaRPr/>
          </a:p>
          <a:p>
            <a:pPr indent="0" lvl="0" marL="0" rtl="0" algn="l">
              <a:lnSpc>
                <a:spcPct val="100000"/>
              </a:lnSpc>
              <a:spcBef>
                <a:spcPts val="300"/>
              </a:spcBef>
              <a:spcAft>
                <a:spcPts val="0"/>
              </a:spcAft>
              <a:buClr>
                <a:srgbClr val="2DA2BF"/>
              </a:buClr>
              <a:buSzPts val="952"/>
              <a:buNone/>
            </a:pPr>
            <a:r>
              <a:rPr b="1" lang="en-US" sz="1400"/>
              <a:t>import</a:t>
            </a:r>
            <a:r>
              <a:rPr lang="en-US" sz="1400"/>
              <a:t> javax.servlet.http.*;  </a:t>
            </a:r>
            <a:endParaRPr/>
          </a:p>
          <a:p>
            <a:pPr indent="0" lvl="0" marL="0" rtl="0" algn="l">
              <a:lnSpc>
                <a:spcPct val="100000"/>
              </a:lnSpc>
              <a:spcBef>
                <a:spcPts val="300"/>
              </a:spcBef>
              <a:spcAft>
                <a:spcPts val="0"/>
              </a:spcAft>
              <a:buClr>
                <a:srgbClr val="2DA2BF"/>
              </a:buClr>
              <a:buSzPts val="952"/>
              <a:buNone/>
            </a:pPr>
            <a:r>
              <a:rPr lang="en-US" sz="1400"/>
              <a:t>  </a:t>
            </a:r>
            <a:endParaRPr/>
          </a:p>
          <a:p>
            <a:pPr indent="0" lvl="0" marL="0" rtl="0" algn="l">
              <a:lnSpc>
                <a:spcPct val="100000"/>
              </a:lnSpc>
              <a:spcBef>
                <a:spcPts val="300"/>
              </a:spcBef>
              <a:spcAft>
                <a:spcPts val="0"/>
              </a:spcAft>
              <a:buClr>
                <a:srgbClr val="2DA2BF"/>
              </a:buClr>
              <a:buSzPts val="952"/>
              <a:buNone/>
            </a:pPr>
            <a:r>
              <a:rPr b="1" lang="en-US" sz="1400"/>
              <a:t>public</a:t>
            </a:r>
            <a:r>
              <a:rPr lang="en-US" sz="1400"/>
              <a:t> </a:t>
            </a:r>
            <a:r>
              <a:rPr b="1" lang="en-US" sz="1400"/>
              <a:t>class</a:t>
            </a:r>
            <a:r>
              <a:rPr lang="en-US" sz="1400"/>
              <a:t> DemoServlet </a:t>
            </a:r>
            <a:r>
              <a:rPr b="1" lang="en-US" sz="1400"/>
              <a:t>extends</a:t>
            </a:r>
            <a:r>
              <a:rPr lang="en-US" sz="1400"/>
              <a:t> HttpServlet{  </a:t>
            </a:r>
            <a:endParaRPr/>
          </a:p>
          <a:p>
            <a:pPr indent="0" lvl="0" marL="0" rtl="0" algn="l">
              <a:lnSpc>
                <a:spcPct val="100000"/>
              </a:lnSpc>
              <a:spcBef>
                <a:spcPts val="300"/>
              </a:spcBef>
              <a:spcAft>
                <a:spcPts val="0"/>
              </a:spcAft>
              <a:buClr>
                <a:srgbClr val="2DA2BF"/>
              </a:buClr>
              <a:buSzPts val="952"/>
              <a:buNone/>
            </a:pPr>
            <a:r>
              <a:rPr b="1" lang="en-US" sz="1400"/>
              <a:t>public</a:t>
            </a:r>
            <a:r>
              <a:rPr lang="en-US" sz="1400"/>
              <a:t> </a:t>
            </a:r>
            <a:r>
              <a:rPr b="1" lang="en-US" sz="1400"/>
              <a:t>void</a:t>
            </a:r>
            <a:r>
              <a:rPr lang="en-US" sz="1400"/>
              <a:t> doGet(HttpServletRequest req,HttpServletResponse res)  </a:t>
            </a:r>
            <a:endParaRPr/>
          </a:p>
          <a:p>
            <a:pPr indent="0" lvl="0" marL="0" rtl="0" algn="l">
              <a:lnSpc>
                <a:spcPct val="100000"/>
              </a:lnSpc>
              <a:spcBef>
                <a:spcPts val="300"/>
              </a:spcBef>
              <a:spcAft>
                <a:spcPts val="0"/>
              </a:spcAft>
              <a:buClr>
                <a:srgbClr val="2DA2BF"/>
              </a:buClr>
              <a:buSzPts val="952"/>
              <a:buNone/>
            </a:pPr>
            <a:r>
              <a:rPr b="1" lang="en-US" sz="1400"/>
              <a:t>throws</a:t>
            </a:r>
            <a:r>
              <a:rPr lang="en-US" sz="1400"/>
              <a:t> ServletException,IOException  </a:t>
            </a:r>
            <a:endParaRPr/>
          </a:p>
          <a:p>
            <a:pPr indent="0" lvl="0" marL="0" rtl="0" algn="l">
              <a:lnSpc>
                <a:spcPct val="100000"/>
              </a:lnSpc>
              <a:spcBef>
                <a:spcPts val="300"/>
              </a:spcBef>
              <a:spcAft>
                <a:spcPts val="0"/>
              </a:spcAft>
              <a:buClr>
                <a:srgbClr val="2DA2BF"/>
              </a:buClr>
              <a:buSzPts val="952"/>
              <a:buNone/>
            </a:pPr>
            <a:r>
              <a:rPr lang="en-US" sz="1400"/>
              <a:t>{  </a:t>
            </a:r>
            <a:endParaRPr/>
          </a:p>
          <a:p>
            <a:pPr indent="0" lvl="0" marL="0" rtl="0" algn="l">
              <a:lnSpc>
                <a:spcPct val="100000"/>
              </a:lnSpc>
              <a:spcBef>
                <a:spcPts val="300"/>
              </a:spcBef>
              <a:spcAft>
                <a:spcPts val="0"/>
              </a:spcAft>
              <a:buClr>
                <a:srgbClr val="2DA2BF"/>
              </a:buClr>
              <a:buSzPts val="952"/>
              <a:buNone/>
            </a:pPr>
            <a:r>
              <a:rPr lang="en-US" sz="1400"/>
              <a:t>res.setContentType("text/html");  </a:t>
            </a:r>
            <a:endParaRPr/>
          </a:p>
          <a:p>
            <a:pPr indent="0" lvl="0" marL="0" rtl="0" algn="l">
              <a:lnSpc>
                <a:spcPct val="100000"/>
              </a:lnSpc>
              <a:spcBef>
                <a:spcPts val="300"/>
              </a:spcBef>
              <a:spcAft>
                <a:spcPts val="0"/>
              </a:spcAft>
              <a:buClr>
                <a:srgbClr val="2DA2BF"/>
              </a:buClr>
              <a:buSzPts val="952"/>
              <a:buNone/>
            </a:pPr>
            <a:r>
              <a:rPr lang="en-US" sz="1400"/>
              <a:t>PrintWriter pw=res.getWriter();  </a:t>
            </a:r>
            <a:endParaRPr/>
          </a:p>
          <a:p>
            <a:pPr indent="0" lvl="0" marL="0" rtl="0" algn="l">
              <a:lnSpc>
                <a:spcPct val="100000"/>
              </a:lnSpc>
              <a:spcBef>
                <a:spcPts val="300"/>
              </a:spcBef>
              <a:spcAft>
                <a:spcPts val="0"/>
              </a:spcAft>
              <a:buClr>
                <a:srgbClr val="2DA2BF"/>
              </a:buClr>
              <a:buSzPts val="952"/>
              <a:buNone/>
            </a:pPr>
            <a:r>
              <a:rPr lang="en-US" sz="1400"/>
              <a:t>  </a:t>
            </a:r>
            <a:endParaRPr/>
          </a:p>
          <a:p>
            <a:pPr indent="0" lvl="0" marL="0" rtl="0" algn="l">
              <a:lnSpc>
                <a:spcPct val="100000"/>
              </a:lnSpc>
              <a:spcBef>
                <a:spcPts val="300"/>
              </a:spcBef>
              <a:spcAft>
                <a:spcPts val="0"/>
              </a:spcAft>
              <a:buClr>
                <a:srgbClr val="2DA2BF"/>
              </a:buClr>
              <a:buSzPts val="952"/>
              <a:buNone/>
            </a:pPr>
            <a:r>
              <a:rPr lang="en-US" sz="1400"/>
              <a:t>response.sendRedirect("http://www.google.com");  </a:t>
            </a:r>
            <a:endParaRPr/>
          </a:p>
          <a:p>
            <a:pPr indent="0" lvl="0" marL="0" rtl="0" algn="l">
              <a:lnSpc>
                <a:spcPct val="100000"/>
              </a:lnSpc>
              <a:spcBef>
                <a:spcPts val="300"/>
              </a:spcBef>
              <a:spcAft>
                <a:spcPts val="0"/>
              </a:spcAft>
              <a:buClr>
                <a:srgbClr val="2DA2BF"/>
              </a:buClr>
              <a:buSzPts val="952"/>
              <a:buNone/>
            </a:pPr>
            <a:r>
              <a:rPr lang="en-US" sz="1400"/>
              <a:t>  </a:t>
            </a:r>
            <a:endParaRPr/>
          </a:p>
          <a:p>
            <a:pPr indent="0" lvl="0" marL="0" rtl="0" algn="l">
              <a:lnSpc>
                <a:spcPct val="100000"/>
              </a:lnSpc>
              <a:spcBef>
                <a:spcPts val="300"/>
              </a:spcBef>
              <a:spcAft>
                <a:spcPts val="0"/>
              </a:spcAft>
              <a:buClr>
                <a:srgbClr val="2DA2BF"/>
              </a:buClr>
              <a:buSzPts val="952"/>
              <a:buNone/>
            </a:pPr>
            <a:r>
              <a:rPr lang="en-US" sz="1400"/>
              <a:t>pw.close();  </a:t>
            </a:r>
            <a:endParaRPr/>
          </a:p>
          <a:p>
            <a:pPr indent="0" lvl="0" marL="0" rtl="0" algn="l">
              <a:lnSpc>
                <a:spcPct val="100000"/>
              </a:lnSpc>
              <a:spcBef>
                <a:spcPts val="300"/>
              </a:spcBef>
              <a:spcAft>
                <a:spcPts val="0"/>
              </a:spcAft>
              <a:buClr>
                <a:srgbClr val="2DA2BF"/>
              </a:buClr>
              <a:buSzPts val="952"/>
              <a:buNone/>
            </a:pPr>
            <a:r>
              <a:rPr lang="en-US" sz="1400"/>
              <a:t>}}  </a:t>
            </a:r>
            <a:endParaRPr/>
          </a:p>
          <a:p>
            <a:pPr indent="-384008" lvl="0" marL="512011" rtl="0" algn="l">
              <a:lnSpc>
                <a:spcPct val="100000"/>
              </a:lnSpc>
              <a:spcBef>
                <a:spcPts val="300"/>
              </a:spcBef>
              <a:spcAft>
                <a:spcPts val="0"/>
              </a:spcAft>
              <a:buClr>
                <a:srgbClr val="0C0C0C"/>
              </a:buClr>
              <a:buSzPts val="1800"/>
              <a:buNone/>
            </a:pPr>
            <a:r>
              <a:t/>
            </a:r>
            <a:endParaRPr sz="1100"/>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7" name="Shape 3327"/>
        <p:cNvGrpSpPr/>
        <p:nvPr/>
      </p:nvGrpSpPr>
      <p:grpSpPr>
        <a:xfrm>
          <a:off x="0" y="0"/>
          <a:ext cx="0" cy="0"/>
          <a:chOff x="0" y="0"/>
          <a:chExt cx="0" cy="0"/>
        </a:xfrm>
      </p:grpSpPr>
      <p:sp>
        <p:nvSpPr>
          <p:cNvPr id="3328" name="Google Shape;3328;p305"/>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Cookies</a:t>
            </a:r>
            <a:endParaRPr/>
          </a:p>
        </p:txBody>
      </p:sp>
      <p:sp>
        <p:nvSpPr>
          <p:cNvPr id="3329" name="Google Shape;3329;p305"/>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Cookies are text files stored on the client computer and they are kept for various information tracking purpose. Java Servlets supports HTTP cookies.</a:t>
            </a:r>
            <a:endParaRPr/>
          </a:p>
          <a:p>
            <a:pPr indent="-384008" lvl="0" marL="512011" rtl="0" algn="l">
              <a:lnSpc>
                <a:spcPct val="100000"/>
              </a:lnSpc>
              <a:spcBef>
                <a:spcPts val="750"/>
              </a:spcBef>
              <a:spcAft>
                <a:spcPts val="0"/>
              </a:spcAft>
              <a:buClr>
                <a:srgbClr val="0C0C0C"/>
              </a:buClr>
              <a:buSzPts val="2000"/>
              <a:buFont typeface="Arial"/>
              <a:buChar char="•"/>
            </a:pPr>
            <a:r>
              <a:rPr lang="en-US"/>
              <a:t>There are three steps involved in identifying returning users:</a:t>
            </a:r>
            <a:endParaRPr/>
          </a:p>
          <a:p>
            <a:pPr indent="-384008" lvl="0" marL="512011" rtl="0" algn="l">
              <a:lnSpc>
                <a:spcPct val="100000"/>
              </a:lnSpc>
              <a:spcBef>
                <a:spcPts val="750"/>
              </a:spcBef>
              <a:spcAft>
                <a:spcPts val="0"/>
              </a:spcAft>
              <a:buClr>
                <a:srgbClr val="0C0C0C"/>
              </a:buClr>
              <a:buSzPts val="2000"/>
              <a:buFont typeface="Arial"/>
              <a:buChar char="•"/>
            </a:pPr>
            <a:r>
              <a:rPr lang="en-US"/>
              <a:t>Server script sends a set of cookies to the browser. For example name, age, or identification number etc.</a:t>
            </a:r>
            <a:endParaRPr/>
          </a:p>
          <a:p>
            <a:pPr indent="-384008" lvl="0" marL="512011" rtl="0" algn="l">
              <a:lnSpc>
                <a:spcPct val="100000"/>
              </a:lnSpc>
              <a:spcBef>
                <a:spcPts val="750"/>
              </a:spcBef>
              <a:spcAft>
                <a:spcPts val="0"/>
              </a:spcAft>
              <a:buClr>
                <a:srgbClr val="0C0C0C"/>
              </a:buClr>
              <a:buSzPts val="2000"/>
              <a:buFont typeface="Arial"/>
              <a:buChar char="•"/>
            </a:pPr>
            <a:r>
              <a:rPr lang="en-US"/>
              <a:t>Browser stores this information on local machine for future use.</a:t>
            </a:r>
            <a:endParaRPr/>
          </a:p>
          <a:p>
            <a:pPr indent="-384008" lvl="0" marL="512011" rtl="0" algn="l">
              <a:lnSpc>
                <a:spcPct val="100000"/>
              </a:lnSpc>
              <a:spcBef>
                <a:spcPts val="750"/>
              </a:spcBef>
              <a:spcAft>
                <a:spcPts val="450"/>
              </a:spcAft>
              <a:buClr>
                <a:srgbClr val="0C0C0C"/>
              </a:buClr>
              <a:buSzPts val="2000"/>
              <a:buFont typeface="Arial"/>
              <a:buChar char="•"/>
            </a:pPr>
            <a:r>
              <a:rPr lang="en-US"/>
              <a:t>When next time browser sends any request to web server then it sends those cookies information to the server and server uses that information to identify the user.</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4" name="Shape 3334"/>
        <p:cNvGrpSpPr/>
        <p:nvPr/>
      </p:nvGrpSpPr>
      <p:grpSpPr>
        <a:xfrm>
          <a:off x="0" y="0"/>
          <a:ext cx="0" cy="0"/>
          <a:chOff x="0" y="0"/>
          <a:chExt cx="0" cy="0"/>
        </a:xfrm>
      </p:grpSpPr>
      <p:sp>
        <p:nvSpPr>
          <p:cNvPr id="3335" name="Google Shape;3335;p306"/>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Cookies</a:t>
            </a:r>
            <a:endParaRPr/>
          </a:p>
        </p:txBody>
      </p:sp>
      <p:sp>
        <p:nvSpPr>
          <p:cNvPr id="3336" name="Google Shape;3336;p306"/>
          <p:cNvSpPr txBox="1"/>
          <p:nvPr>
            <p:ph idx="1" type="body"/>
          </p:nvPr>
        </p:nvSpPr>
        <p:spPr>
          <a:xfrm>
            <a:off x="311700" y="1536634"/>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A servlet will have access to the cookie through the request  method</a:t>
            </a:r>
            <a:r>
              <a:rPr i="1" lang="en-US"/>
              <a:t> request.getCookies()</a:t>
            </a:r>
            <a:r>
              <a:rPr lang="en-US"/>
              <a:t> which returns an array of Cookie objects.</a:t>
            </a:r>
            <a:endParaRPr/>
          </a:p>
          <a:p>
            <a:pPr indent="-384008" lvl="0" marL="512011" rtl="0" algn="l">
              <a:lnSpc>
                <a:spcPct val="100000"/>
              </a:lnSpc>
              <a:spcBef>
                <a:spcPts val="750"/>
              </a:spcBef>
              <a:spcAft>
                <a:spcPts val="0"/>
              </a:spcAft>
              <a:buClr>
                <a:srgbClr val="0C0C0C"/>
              </a:buClr>
              <a:buSzPts val="2000"/>
              <a:buFont typeface="Arial"/>
              <a:buChar char="•"/>
            </a:pPr>
            <a:r>
              <a:rPr lang="en-US"/>
              <a:t>Following is the list of useful methods which you can use while manipulating cookies in servlet.</a:t>
            </a:r>
            <a:endParaRPr/>
          </a:p>
          <a:p>
            <a:pPr indent="-384008" lvl="0" marL="512011" rtl="0" algn="l">
              <a:lnSpc>
                <a:spcPct val="100000"/>
              </a:lnSpc>
              <a:spcBef>
                <a:spcPts val="750"/>
              </a:spcBef>
              <a:spcAft>
                <a:spcPts val="0"/>
              </a:spcAft>
              <a:buClr>
                <a:srgbClr val="0C0C0C"/>
              </a:buClr>
              <a:buSzPts val="2000"/>
              <a:buFont typeface="Arial"/>
              <a:buChar char="•"/>
            </a:pPr>
            <a:r>
              <a:rPr b="1" lang="en-US"/>
              <a:t>public String getDomain()</a:t>
            </a:r>
            <a:br>
              <a:rPr lang="en-US"/>
            </a:br>
            <a:r>
              <a:rPr lang="en-US"/>
              <a:t>This method gets the domain to which cookie applies</a:t>
            </a:r>
            <a:endParaRPr/>
          </a:p>
          <a:p>
            <a:pPr indent="-384008" lvl="0" marL="512011" rtl="0" algn="l">
              <a:lnSpc>
                <a:spcPct val="100000"/>
              </a:lnSpc>
              <a:spcBef>
                <a:spcPts val="750"/>
              </a:spcBef>
              <a:spcAft>
                <a:spcPts val="0"/>
              </a:spcAft>
              <a:buClr>
                <a:srgbClr val="0C0C0C"/>
              </a:buClr>
              <a:buSzPts val="2000"/>
              <a:buFont typeface="Arial"/>
              <a:buChar char="•"/>
            </a:pPr>
            <a:r>
              <a:rPr b="1" lang="en-US"/>
              <a:t>public String getName()</a:t>
            </a:r>
            <a:br>
              <a:rPr lang="en-US"/>
            </a:br>
            <a:r>
              <a:rPr lang="en-US"/>
              <a:t>This method returns the name of the cookie.</a:t>
            </a:r>
            <a:endParaRPr/>
          </a:p>
          <a:p>
            <a:pPr indent="-384008" lvl="0" marL="512011" rtl="0" algn="l">
              <a:lnSpc>
                <a:spcPct val="100000"/>
              </a:lnSpc>
              <a:spcBef>
                <a:spcPts val="750"/>
              </a:spcBef>
              <a:spcAft>
                <a:spcPts val="0"/>
              </a:spcAft>
              <a:buClr>
                <a:srgbClr val="0C0C0C"/>
              </a:buClr>
              <a:buSzPts val="1800"/>
              <a:buNone/>
            </a:pPr>
            <a:r>
              <a:t/>
            </a:r>
            <a:endParaRPr b="1">
              <a:latin typeface="Times New Roman"/>
              <a:ea typeface="Times New Roman"/>
              <a:cs typeface="Times New Roman"/>
              <a:sym typeface="Times New Roman"/>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307"/>
          <p:cNvSpPr txBox="1"/>
          <p:nvPr>
            <p:ph idx="1" type="body"/>
          </p:nvPr>
        </p:nvSpPr>
        <p:spPr>
          <a:xfrm>
            <a:off x="381000" y="10668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1600"/>
              <a:buChar char="●"/>
            </a:pPr>
            <a:r>
              <a:rPr b="1" lang="en-US"/>
              <a:t>public void setValue(String newValue)</a:t>
            </a:r>
            <a:br>
              <a:rPr lang="en-US"/>
            </a:br>
            <a:r>
              <a:rPr lang="en-US"/>
              <a:t>This method sets the value associated with the cookie.</a:t>
            </a:r>
            <a:endParaRPr/>
          </a:p>
          <a:p>
            <a:pPr indent="-384008" lvl="0" marL="512011" rtl="0" algn="l">
              <a:lnSpc>
                <a:spcPct val="100000"/>
              </a:lnSpc>
              <a:spcBef>
                <a:spcPts val="750"/>
              </a:spcBef>
              <a:spcAft>
                <a:spcPts val="0"/>
              </a:spcAft>
              <a:buClr>
                <a:srgbClr val="0C0C0C"/>
              </a:buClr>
              <a:buSzPts val="1600"/>
              <a:buChar char="●"/>
            </a:pPr>
            <a:r>
              <a:rPr b="1" lang="en-US"/>
              <a:t>public String getValue()</a:t>
            </a:r>
            <a:br>
              <a:rPr lang="en-US"/>
            </a:br>
            <a:r>
              <a:rPr lang="en-US"/>
              <a:t>This method gets the value associated with the cookie.</a:t>
            </a:r>
            <a:endParaRPr/>
          </a:p>
          <a:p>
            <a:pPr indent="-384008" lvl="0" marL="512011" rtl="0" algn="l">
              <a:lnSpc>
                <a:spcPct val="100000"/>
              </a:lnSpc>
              <a:spcBef>
                <a:spcPts val="750"/>
              </a:spcBef>
              <a:spcAft>
                <a:spcPts val="0"/>
              </a:spcAft>
              <a:buClr>
                <a:srgbClr val="0C0C0C"/>
              </a:buClr>
              <a:buSzPts val="1600"/>
              <a:buChar char="●"/>
            </a:pPr>
            <a:r>
              <a:rPr b="1" lang="en-US"/>
              <a:t>public void setPath(String uri)</a:t>
            </a:r>
            <a:br>
              <a:rPr lang="en-US"/>
            </a:br>
            <a:r>
              <a:rPr lang="en-US"/>
              <a:t>This method sets the path to which this cookie applies. If you don't specify a path, the cookie is returned for all URLs in the same directory as the current page as well as all subdirectories.</a:t>
            </a:r>
            <a:endParaRPr/>
          </a:p>
          <a:p>
            <a:pPr indent="-384008" lvl="0" marL="512011" rtl="0" algn="l">
              <a:lnSpc>
                <a:spcPct val="100000"/>
              </a:lnSpc>
              <a:spcBef>
                <a:spcPts val="750"/>
              </a:spcBef>
              <a:spcAft>
                <a:spcPts val="450"/>
              </a:spcAft>
              <a:buClr>
                <a:srgbClr val="0C0C0C"/>
              </a:buClr>
              <a:buSzPts val="1600"/>
              <a:buChar char="●"/>
            </a:pPr>
            <a:r>
              <a:rPr b="1" lang="en-US"/>
              <a:t>public String getPath()</a:t>
            </a:r>
            <a:br>
              <a:rPr lang="en-US"/>
            </a:br>
            <a:r>
              <a:rPr lang="en-US"/>
              <a:t>This method gets the path to which this cookie applies.</a:t>
            </a:r>
            <a:endParaRPr/>
          </a:p>
        </p:txBody>
      </p:sp>
      <p:sp>
        <p:nvSpPr>
          <p:cNvPr id="3343" name="Google Shape;3343;p307"/>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Cookies</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sp>
        <p:nvSpPr>
          <p:cNvPr id="3349" name="Google Shape;3349;p308"/>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chemeClr val="dk1"/>
              </a:buClr>
              <a:buSzPts val="3000"/>
              <a:buFont typeface="Cambria"/>
              <a:buNone/>
            </a:pPr>
            <a:r>
              <a:rPr lang="en-US"/>
              <a:t>Setting Cookies with Servlet</a:t>
            </a:r>
            <a:endParaRPr/>
          </a:p>
        </p:txBody>
      </p:sp>
      <p:sp>
        <p:nvSpPr>
          <p:cNvPr id="3350" name="Google Shape;3350;p308"/>
          <p:cNvSpPr txBox="1"/>
          <p:nvPr>
            <p:ph idx="1" type="body"/>
          </p:nvPr>
        </p:nvSpPr>
        <p:spPr>
          <a:xfrm>
            <a:off x="311700" y="1151400"/>
            <a:ext cx="8520600" cy="5173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088"/>
              <a:buNone/>
            </a:pPr>
            <a:r>
              <a:rPr lang="en-US" sz="1600"/>
              <a:t>Setting cookies with servlet involves three steps:</a:t>
            </a:r>
            <a:endParaRPr/>
          </a:p>
          <a:p>
            <a:pPr indent="0" lvl="0" marL="0" rtl="0" algn="l">
              <a:lnSpc>
                <a:spcPct val="100000"/>
              </a:lnSpc>
              <a:spcBef>
                <a:spcPts val="300"/>
              </a:spcBef>
              <a:spcAft>
                <a:spcPts val="0"/>
              </a:spcAft>
              <a:buClr>
                <a:srgbClr val="2DA2BF"/>
              </a:buClr>
              <a:buSzPts val="1088"/>
              <a:buNone/>
            </a:pPr>
            <a:r>
              <a:rPr b="1" lang="en-US" sz="1600"/>
              <a:t>1) Creating a Cookie object:</a:t>
            </a:r>
            <a:r>
              <a:rPr lang="en-US" sz="1600"/>
              <a:t> </a:t>
            </a:r>
            <a:endParaRPr/>
          </a:p>
          <a:p>
            <a:pPr indent="0" lvl="0" marL="0" rtl="0" algn="l">
              <a:lnSpc>
                <a:spcPct val="100000"/>
              </a:lnSpc>
              <a:spcBef>
                <a:spcPts val="300"/>
              </a:spcBef>
              <a:spcAft>
                <a:spcPts val="0"/>
              </a:spcAft>
              <a:buClr>
                <a:srgbClr val="2DA2BF"/>
              </a:buClr>
              <a:buSzPts val="1088"/>
              <a:buNone/>
            </a:pPr>
            <a:r>
              <a:rPr lang="en-US" sz="1600"/>
              <a:t>    You call the Cookie constructor with a cookie name and a cookie value, both of which are strings.</a:t>
            </a:r>
            <a:endParaRPr/>
          </a:p>
          <a:p>
            <a:pPr indent="-255985" lvl="0" marL="255985" rtl="0" algn="l">
              <a:lnSpc>
                <a:spcPct val="100000"/>
              </a:lnSpc>
              <a:spcBef>
                <a:spcPts val="300"/>
              </a:spcBef>
              <a:spcAft>
                <a:spcPts val="0"/>
              </a:spcAft>
              <a:buClr>
                <a:srgbClr val="2DA2BF"/>
              </a:buClr>
              <a:buSzPts val="1088"/>
              <a:buNone/>
            </a:pPr>
            <a:r>
              <a:rPr lang="en-US" sz="1600"/>
              <a:t>    Cookie cookie = new Cookie("key","value");</a:t>
            </a:r>
            <a:endParaRPr/>
          </a:p>
          <a:p>
            <a:pPr indent="-255985" lvl="0" marL="255985" rtl="0" algn="l">
              <a:lnSpc>
                <a:spcPct val="100000"/>
              </a:lnSpc>
              <a:spcBef>
                <a:spcPts val="0"/>
              </a:spcBef>
              <a:spcAft>
                <a:spcPts val="0"/>
              </a:spcAft>
              <a:buClr>
                <a:srgbClr val="2DA2BF"/>
              </a:buClr>
              <a:buSzPts val="1088"/>
              <a:buNone/>
            </a:pPr>
            <a:r>
              <a:rPr lang="en-US" sz="1600"/>
              <a:t>    Keep in mind, neither the name nor the value should contain white space or any of the following</a:t>
            </a:r>
            <a:endParaRPr/>
          </a:p>
          <a:p>
            <a:pPr indent="-255985" lvl="0" marL="255985" rtl="0" algn="l">
              <a:lnSpc>
                <a:spcPct val="100000"/>
              </a:lnSpc>
              <a:spcBef>
                <a:spcPts val="0"/>
              </a:spcBef>
              <a:spcAft>
                <a:spcPts val="0"/>
              </a:spcAft>
              <a:buClr>
                <a:srgbClr val="2DA2BF"/>
              </a:buClr>
              <a:buSzPts val="1088"/>
              <a:buNone/>
            </a:pPr>
            <a:r>
              <a:rPr lang="en-US" sz="1600"/>
              <a:t>    characters:</a:t>
            </a:r>
            <a:endParaRPr/>
          </a:p>
          <a:p>
            <a:pPr indent="-255985" lvl="0" marL="255985" rtl="0" algn="l">
              <a:lnSpc>
                <a:spcPct val="100000"/>
              </a:lnSpc>
              <a:spcBef>
                <a:spcPts val="0"/>
              </a:spcBef>
              <a:spcAft>
                <a:spcPts val="0"/>
              </a:spcAft>
              <a:buClr>
                <a:srgbClr val="0C0C0C"/>
              </a:buClr>
              <a:buSzPts val="1800"/>
              <a:buNone/>
            </a:pPr>
            <a:r>
              <a:rPr lang="en-US" sz="1600"/>
              <a:t>	[ ] ( ) = , " / ? @ : ;</a:t>
            </a:r>
            <a:endParaRPr/>
          </a:p>
          <a:p>
            <a:pPr indent="0" lvl="0" marL="0" rtl="0" algn="l">
              <a:lnSpc>
                <a:spcPct val="100000"/>
              </a:lnSpc>
              <a:spcBef>
                <a:spcPts val="450"/>
              </a:spcBef>
              <a:spcAft>
                <a:spcPts val="0"/>
              </a:spcAft>
              <a:buClr>
                <a:srgbClr val="2DA2BF"/>
              </a:buClr>
              <a:buSzPts val="1088"/>
              <a:buNone/>
            </a:pPr>
            <a:r>
              <a:rPr b="1" lang="en-US" sz="1600"/>
              <a:t>2)  Setting the maximum age: </a:t>
            </a:r>
            <a:endParaRPr/>
          </a:p>
          <a:p>
            <a:pPr indent="0" lvl="0" marL="0" rtl="0" algn="l">
              <a:lnSpc>
                <a:spcPct val="100000"/>
              </a:lnSpc>
              <a:spcBef>
                <a:spcPts val="450"/>
              </a:spcBef>
              <a:spcAft>
                <a:spcPts val="0"/>
              </a:spcAft>
              <a:buClr>
                <a:srgbClr val="2DA2BF"/>
              </a:buClr>
              <a:buSzPts val="1088"/>
              <a:buNone/>
            </a:pPr>
            <a:r>
              <a:rPr lang="en-US" sz="1600"/>
              <a:t>      You use setMaxAge to specify how long (in seconds) the cookie should be valid. Following would   </a:t>
            </a:r>
            <a:endParaRPr/>
          </a:p>
          <a:p>
            <a:pPr indent="0" lvl="0" marL="0" rtl="0" algn="l">
              <a:lnSpc>
                <a:spcPct val="100000"/>
              </a:lnSpc>
              <a:spcBef>
                <a:spcPts val="0"/>
              </a:spcBef>
              <a:spcAft>
                <a:spcPts val="0"/>
              </a:spcAft>
              <a:buClr>
                <a:srgbClr val="2DA2BF"/>
              </a:buClr>
              <a:buSzPts val="1088"/>
              <a:buNone/>
            </a:pPr>
            <a:r>
              <a:rPr lang="en-US" sz="1600"/>
              <a:t>      set up a cookie for 24 hours.</a:t>
            </a:r>
            <a:endParaRPr/>
          </a:p>
          <a:p>
            <a:pPr indent="0" lvl="0" marL="0" rtl="0" algn="l">
              <a:lnSpc>
                <a:spcPct val="100000"/>
              </a:lnSpc>
              <a:spcBef>
                <a:spcPts val="0"/>
              </a:spcBef>
              <a:spcAft>
                <a:spcPts val="0"/>
              </a:spcAft>
              <a:buClr>
                <a:srgbClr val="2DA2BF"/>
              </a:buClr>
              <a:buSzPts val="1088"/>
              <a:buNone/>
            </a:pPr>
            <a:r>
              <a:rPr lang="en-US" sz="1600"/>
              <a:t>      cookie.setMaxAge(60*60*24);</a:t>
            </a:r>
            <a:endParaRPr/>
          </a:p>
          <a:p>
            <a:pPr indent="0" lvl="0" marL="0" rtl="0" algn="l">
              <a:lnSpc>
                <a:spcPct val="100000"/>
              </a:lnSpc>
              <a:spcBef>
                <a:spcPts val="750"/>
              </a:spcBef>
              <a:spcAft>
                <a:spcPts val="0"/>
              </a:spcAft>
              <a:buClr>
                <a:srgbClr val="2DA2BF"/>
              </a:buClr>
              <a:buSzPts val="1088"/>
              <a:buNone/>
            </a:pPr>
            <a:r>
              <a:rPr b="1" lang="en-US" sz="1600"/>
              <a:t>3)  Sending the Cookie into the HTTP response headers:</a:t>
            </a:r>
            <a:r>
              <a:rPr lang="en-US" sz="1600"/>
              <a:t> </a:t>
            </a:r>
            <a:endParaRPr/>
          </a:p>
          <a:p>
            <a:pPr indent="0" lvl="0" marL="0" rtl="0" algn="l">
              <a:lnSpc>
                <a:spcPct val="100000"/>
              </a:lnSpc>
              <a:spcBef>
                <a:spcPts val="300"/>
              </a:spcBef>
              <a:spcAft>
                <a:spcPts val="0"/>
              </a:spcAft>
              <a:buClr>
                <a:srgbClr val="2DA2BF"/>
              </a:buClr>
              <a:buSzPts val="1088"/>
              <a:buNone/>
            </a:pPr>
            <a:r>
              <a:rPr lang="en-US" sz="1600"/>
              <a:t>      You use </a:t>
            </a:r>
            <a:r>
              <a:rPr b="1" lang="en-US" sz="1600"/>
              <a:t>response.addCookie</a:t>
            </a:r>
            <a:r>
              <a:rPr lang="en-US" sz="1600"/>
              <a:t> to add cookies in the HTTP response header as follows:</a:t>
            </a:r>
            <a:endParaRPr/>
          </a:p>
          <a:p>
            <a:pPr indent="0" lvl="0" marL="0" rtl="0" algn="l">
              <a:lnSpc>
                <a:spcPct val="100000"/>
              </a:lnSpc>
              <a:spcBef>
                <a:spcPts val="300"/>
              </a:spcBef>
              <a:spcAft>
                <a:spcPts val="0"/>
              </a:spcAft>
              <a:buClr>
                <a:srgbClr val="2DA2BF"/>
              </a:buClr>
              <a:buSzPts val="1088"/>
              <a:buNone/>
            </a:pPr>
            <a:r>
              <a:rPr lang="en-US" sz="1600"/>
              <a:t>      response.addCookie(cookie);</a:t>
            </a:r>
            <a:endParaRPr/>
          </a:p>
          <a:p>
            <a:pPr indent="0" lvl="0" marL="0" rtl="0" algn="l">
              <a:lnSpc>
                <a:spcPct val="100000"/>
              </a:lnSpc>
              <a:spcBef>
                <a:spcPts val="750"/>
              </a:spcBef>
              <a:spcAft>
                <a:spcPts val="0"/>
              </a:spcAft>
              <a:buClr>
                <a:srgbClr val="2DA2BF"/>
              </a:buClr>
              <a:buSzPts val="1088"/>
              <a:buNone/>
            </a:pPr>
            <a:r>
              <a:rPr lang="en-US" sz="1600"/>
              <a:t>We can create multiple cookies</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5" name="Shape 3355"/>
        <p:cNvGrpSpPr/>
        <p:nvPr/>
      </p:nvGrpSpPr>
      <p:grpSpPr>
        <a:xfrm>
          <a:off x="0" y="0"/>
          <a:ext cx="0" cy="0"/>
          <a:chOff x="0" y="0"/>
          <a:chExt cx="0" cy="0"/>
        </a:xfrm>
      </p:grpSpPr>
      <p:sp>
        <p:nvSpPr>
          <p:cNvPr id="3356" name="Google Shape;3356;p309"/>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Reading Cookies with Servlet</a:t>
            </a:r>
            <a:endParaRPr/>
          </a:p>
        </p:txBody>
      </p:sp>
      <p:sp>
        <p:nvSpPr>
          <p:cNvPr id="3357" name="Google Shape;3357;p309"/>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0"/>
              </a:spcBef>
              <a:spcAft>
                <a:spcPts val="0"/>
              </a:spcAft>
              <a:buClr>
                <a:srgbClr val="0C0C0C"/>
              </a:buClr>
              <a:buSzPts val="1800"/>
              <a:buNone/>
            </a:pPr>
            <a:r>
              <a:rPr b="1" lang="en-US">
                <a:latin typeface="Courier New"/>
                <a:ea typeface="Courier New"/>
                <a:cs typeface="Courier New"/>
                <a:sym typeface="Courier New"/>
              </a:rPr>
              <a:t>Cookie cookie = null;</a:t>
            </a:r>
            <a:endParaRPr/>
          </a:p>
          <a:p>
            <a:pPr indent="-384008" lvl="0" marL="512011" rtl="0" algn="l">
              <a:lnSpc>
                <a:spcPct val="100000"/>
              </a:lnSpc>
              <a:spcBef>
                <a:spcPts val="0"/>
              </a:spcBef>
              <a:spcAft>
                <a:spcPts val="0"/>
              </a:spcAft>
              <a:buClr>
                <a:srgbClr val="0C0C0C"/>
              </a:buClr>
              <a:buSzPts val="1800"/>
              <a:buNone/>
            </a:pPr>
            <a:r>
              <a:rPr b="1" lang="en-US">
                <a:latin typeface="Courier New"/>
                <a:ea typeface="Courier New"/>
                <a:cs typeface="Courier New"/>
                <a:sym typeface="Courier New"/>
              </a:rPr>
              <a:t>Cookie[] cookies = null;</a:t>
            </a:r>
            <a:endParaRPr/>
          </a:p>
          <a:p>
            <a:pPr indent="-384008" lvl="0" marL="512011" rtl="0" algn="l">
              <a:lnSpc>
                <a:spcPct val="100000"/>
              </a:lnSpc>
              <a:spcBef>
                <a:spcPts val="0"/>
              </a:spcBef>
              <a:spcAft>
                <a:spcPts val="0"/>
              </a:spcAft>
              <a:buClr>
                <a:srgbClr val="0C0C0C"/>
              </a:buClr>
              <a:buSzPts val="1800"/>
              <a:buNone/>
            </a:pPr>
            <a:r>
              <a:rPr b="1" lang="en-US">
                <a:latin typeface="Courier New"/>
                <a:ea typeface="Courier New"/>
                <a:cs typeface="Courier New"/>
                <a:sym typeface="Courier New"/>
              </a:rPr>
              <a:t>cookies = request.getCookies();</a:t>
            </a:r>
            <a:endParaRPr/>
          </a:p>
          <a:p>
            <a:pPr indent="-384008" lvl="0" marL="512011" rtl="0" algn="l">
              <a:lnSpc>
                <a:spcPct val="100000"/>
              </a:lnSpc>
              <a:spcBef>
                <a:spcPts val="0"/>
              </a:spcBef>
              <a:spcAft>
                <a:spcPts val="0"/>
              </a:spcAft>
              <a:buClr>
                <a:srgbClr val="0C0C0C"/>
              </a:buClr>
              <a:buSzPts val="1800"/>
              <a:buNone/>
            </a:pPr>
            <a:r>
              <a:rPr b="1" lang="en-US">
                <a:latin typeface="Courier New"/>
                <a:ea typeface="Courier New"/>
                <a:cs typeface="Courier New"/>
                <a:sym typeface="Courier New"/>
              </a:rPr>
              <a:t>if( cookies != null ){</a:t>
            </a:r>
            <a:endParaRPr/>
          </a:p>
          <a:p>
            <a:pPr indent="-384008" lvl="0" marL="512011" rtl="0" algn="l">
              <a:lnSpc>
                <a:spcPct val="100000"/>
              </a:lnSpc>
              <a:spcBef>
                <a:spcPts val="0"/>
              </a:spcBef>
              <a:spcAft>
                <a:spcPts val="0"/>
              </a:spcAft>
              <a:buClr>
                <a:srgbClr val="0C0C0C"/>
              </a:buClr>
              <a:buSzPts val="1800"/>
              <a:buNone/>
            </a:pPr>
            <a:r>
              <a:rPr b="1" lang="en-US">
                <a:latin typeface="Courier New"/>
                <a:ea typeface="Courier New"/>
                <a:cs typeface="Courier New"/>
                <a:sym typeface="Courier New"/>
              </a:rPr>
              <a:t>for (int i = 0; i &lt; cookies.length; i++){ cookie = cookies[i];</a:t>
            </a:r>
            <a:endParaRPr/>
          </a:p>
          <a:p>
            <a:pPr indent="-384008" lvl="0" marL="512011" rtl="0" algn="l">
              <a:lnSpc>
                <a:spcPct val="100000"/>
              </a:lnSpc>
              <a:spcBef>
                <a:spcPts val="0"/>
              </a:spcBef>
              <a:spcAft>
                <a:spcPts val="0"/>
              </a:spcAft>
              <a:buClr>
                <a:srgbClr val="0C0C0C"/>
              </a:buClr>
              <a:buSzPts val="1800"/>
              <a:buNone/>
            </a:pPr>
            <a:r>
              <a:rPr b="1" lang="en-US">
                <a:latin typeface="Courier New"/>
                <a:ea typeface="Courier New"/>
                <a:cs typeface="Courier New"/>
                <a:sym typeface="Courier New"/>
              </a:rPr>
              <a:t>	out.print("Name : " + cookie.getName( ) + ", "); out.print("Value: " + cookie.getValue( )+" &lt;br/&gt;"); } }</a:t>
            </a:r>
            <a:endParaRPr/>
          </a:p>
          <a:p>
            <a:pPr indent="-384008" lvl="0" marL="512011" rtl="0" algn="l">
              <a:lnSpc>
                <a:spcPct val="100000"/>
              </a:lnSpc>
              <a:spcBef>
                <a:spcPts val="0"/>
              </a:spcBef>
              <a:spcAft>
                <a:spcPts val="0"/>
              </a:spcAft>
              <a:buClr>
                <a:srgbClr val="0C0C0C"/>
              </a:buClr>
              <a:buSzPts val="1800"/>
              <a:buNone/>
            </a:pPr>
            <a:r>
              <a:rPr b="1" lang="en-US">
                <a:latin typeface="Courier New"/>
                <a:ea typeface="Courier New"/>
                <a:cs typeface="Courier New"/>
                <a:sym typeface="Courier New"/>
              </a:rPr>
              <a:t>else{</a:t>
            </a:r>
            <a:endParaRPr/>
          </a:p>
          <a:p>
            <a:pPr indent="-384008" lvl="0" marL="512011" rtl="0" algn="l">
              <a:lnSpc>
                <a:spcPct val="100000"/>
              </a:lnSpc>
              <a:spcBef>
                <a:spcPts val="0"/>
              </a:spcBef>
              <a:spcAft>
                <a:spcPts val="0"/>
              </a:spcAft>
              <a:buClr>
                <a:srgbClr val="0C0C0C"/>
              </a:buClr>
              <a:buSzPts val="1800"/>
              <a:buNone/>
            </a:pPr>
            <a:r>
              <a:rPr b="1" lang="en-US">
                <a:latin typeface="Courier New"/>
                <a:ea typeface="Courier New"/>
                <a:cs typeface="Courier New"/>
                <a:sym typeface="Courier New"/>
              </a:rPr>
              <a:t>out.println( "&lt;h2&gt;No cookies founds&lt;/h2&gt;"); }</a:t>
            </a:r>
            <a:endParaRPr/>
          </a:p>
        </p:txBody>
      </p:sp>
      <p:sp>
        <p:nvSpPr>
          <p:cNvPr id="3358" name="Google Shape;3358;p309"/>
          <p:cNvSpPr txBox="1"/>
          <p:nvPr/>
        </p:nvSpPr>
        <p:spPr>
          <a:xfrm>
            <a:off x="464100" y="1303800"/>
            <a:ext cx="8520600" cy="4555200"/>
          </a:xfrm>
          <a:prstGeom prst="rect">
            <a:avLst/>
          </a:prstGeom>
          <a:noFill/>
          <a:ln>
            <a:noFill/>
          </a:ln>
        </p:spPr>
        <p:txBody>
          <a:bodyPr anchorCtr="0" anchor="t" bIns="113200" lIns="113200" spcFirstLastPara="1" rIns="113200" wrap="square" tIns="113200">
            <a:noAutofit/>
          </a:bodyPr>
          <a:lstStyle/>
          <a:p>
            <a:pPr indent="-384008" lvl="0" marL="512011" marR="0" rtl="0" algn="l">
              <a:lnSpc>
                <a:spcPct val="100000"/>
              </a:lnSpc>
              <a:spcBef>
                <a:spcPts val="0"/>
              </a:spcBef>
              <a:spcAft>
                <a:spcPts val="0"/>
              </a:spcAft>
              <a:buClr>
                <a:srgbClr val="0C0C0C"/>
              </a:buClr>
              <a:buSzPts val="1800"/>
              <a:buFont typeface="Arial"/>
              <a:buNone/>
            </a:pPr>
            <a:r>
              <a:rPr b="1" i="0" lang="en-US" sz="2000" u="none" cap="none" strike="noStrike">
                <a:solidFill>
                  <a:srgbClr val="0C0C0C"/>
                </a:solidFill>
                <a:latin typeface="Courier New"/>
                <a:ea typeface="Courier New"/>
                <a:cs typeface="Courier New"/>
                <a:sym typeface="Courier New"/>
              </a:rPr>
              <a:t>Cookie cookie = null;</a:t>
            </a:r>
            <a:endParaRPr b="0" i="0" sz="1400" u="none" cap="none" strike="noStrike">
              <a:solidFill>
                <a:srgbClr val="000000"/>
              </a:solidFill>
              <a:latin typeface="Arial"/>
              <a:ea typeface="Arial"/>
              <a:cs typeface="Arial"/>
              <a:sym typeface="Arial"/>
            </a:endParaRPr>
          </a:p>
          <a:p>
            <a:pPr indent="-384008" lvl="0" marL="512011" marR="0" rtl="0" algn="l">
              <a:lnSpc>
                <a:spcPct val="100000"/>
              </a:lnSpc>
              <a:spcBef>
                <a:spcPts val="0"/>
              </a:spcBef>
              <a:spcAft>
                <a:spcPts val="0"/>
              </a:spcAft>
              <a:buClr>
                <a:srgbClr val="0C0C0C"/>
              </a:buClr>
              <a:buSzPts val="1800"/>
              <a:buFont typeface="Arial"/>
              <a:buNone/>
            </a:pPr>
            <a:r>
              <a:rPr b="1" i="0" lang="en-US" sz="2000" u="none" cap="none" strike="noStrike">
                <a:solidFill>
                  <a:srgbClr val="0C0C0C"/>
                </a:solidFill>
                <a:latin typeface="Courier New"/>
                <a:ea typeface="Courier New"/>
                <a:cs typeface="Courier New"/>
                <a:sym typeface="Courier New"/>
              </a:rPr>
              <a:t>Cookie[] cookies = null;</a:t>
            </a:r>
            <a:endParaRPr b="0" i="0" sz="1400" u="none" cap="none" strike="noStrike">
              <a:solidFill>
                <a:srgbClr val="000000"/>
              </a:solidFill>
              <a:latin typeface="Arial"/>
              <a:ea typeface="Arial"/>
              <a:cs typeface="Arial"/>
              <a:sym typeface="Arial"/>
            </a:endParaRPr>
          </a:p>
          <a:p>
            <a:pPr indent="-384008" lvl="0" marL="512011" marR="0" rtl="0" algn="l">
              <a:lnSpc>
                <a:spcPct val="100000"/>
              </a:lnSpc>
              <a:spcBef>
                <a:spcPts val="0"/>
              </a:spcBef>
              <a:spcAft>
                <a:spcPts val="0"/>
              </a:spcAft>
              <a:buClr>
                <a:srgbClr val="0C0C0C"/>
              </a:buClr>
              <a:buSzPts val="1800"/>
              <a:buFont typeface="Arial"/>
              <a:buNone/>
            </a:pPr>
            <a:r>
              <a:rPr b="1" i="0" lang="en-US" sz="2000" u="none" cap="none" strike="noStrike">
                <a:solidFill>
                  <a:srgbClr val="0C0C0C"/>
                </a:solidFill>
                <a:latin typeface="Courier New"/>
                <a:ea typeface="Courier New"/>
                <a:cs typeface="Courier New"/>
                <a:sym typeface="Courier New"/>
              </a:rPr>
              <a:t>cookies = request.getCookies();</a:t>
            </a:r>
            <a:endParaRPr b="0" i="0" sz="1400" u="none" cap="none" strike="noStrike">
              <a:solidFill>
                <a:srgbClr val="000000"/>
              </a:solidFill>
              <a:latin typeface="Arial"/>
              <a:ea typeface="Arial"/>
              <a:cs typeface="Arial"/>
              <a:sym typeface="Arial"/>
            </a:endParaRPr>
          </a:p>
          <a:p>
            <a:pPr indent="-384008" lvl="0" marL="512011" marR="0" rtl="0" algn="l">
              <a:lnSpc>
                <a:spcPct val="100000"/>
              </a:lnSpc>
              <a:spcBef>
                <a:spcPts val="0"/>
              </a:spcBef>
              <a:spcAft>
                <a:spcPts val="0"/>
              </a:spcAft>
              <a:buClr>
                <a:srgbClr val="0C0C0C"/>
              </a:buClr>
              <a:buSzPts val="1800"/>
              <a:buFont typeface="Arial"/>
              <a:buNone/>
            </a:pPr>
            <a:r>
              <a:rPr b="1" i="0" lang="en-US" sz="2000" u="none" cap="none" strike="noStrike">
                <a:solidFill>
                  <a:srgbClr val="0C0C0C"/>
                </a:solidFill>
                <a:latin typeface="Courier New"/>
                <a:ea typeface="Courier New"/>
                <a:cs typeface="Courier New"/>
                <a:sym typeface="Courier New"/>
              </a:rPr>
              <a:t>if( cookies != null ){</a:t>
            </a:r>
            <a:endParaRPr b="0" i="0" sz="1400" u="none" cap="none" strike="noStrike">
              <a:solidFill>
                <a:srgbClr val="000000"/>
              </a:solidFill>
              <a:latin typeface="Arial"/>
              <a:ea typeface="Arial"/>
              <a:cs typeface="Arial"/>
              <a:sym typeface="Arial"/>
            </a:endParaRPr>
          </a:p>
          <a:p>
            <a:pPr indent="-384008" lvl="0" marL="512011" marR="0" rtl="0" algn="l">
              <a:lnSpc>
                <a:spcPct val="100000"/>
              </a:lnSpc>
              <a:spcBef>
                <a:spcPts val="0"/>
              </a:spcBef>
              <a:spcAft>
                <a:spcPts val="0"/>
              </a:spcAft>
              <a:buClr>
                <a:srgbClr val="0C0C0C"/>
              </a:buClr>
              <a:buSzPts val="1800"/>
              <a:buFont typeface="Arial"/>
              <a:buNone/>
            </a:pPr>
            <a:r>
              <a:rPr b="1" i="0" lang="en-US" sz="2000" u="none" cap="none" strike="noStrike">
                <a:solidFill>
                  <a:srgbClr val="0C0C0C"/>
                </a:solidFill>
                <a:latin typeface="Courier New"/>
                <a:ea typeface="Courier New"/>
                <a:cs typeface="Courier New"/>
                <a:sym typeface="Courier New"/>
              </a:rPr>
              <a:t>for (int i = 0; i &lt; cookies.length; i++){ cookie = cookies[i];</a:t>
            </a:r>
            <a:endParaRPr b="0" i="0" sz="1400" u="none" cap="none" strike="noStrike">
              <a:solidFill>
                <a:srgbClr val="000000"/>
              </a:solidFill>
              <a:latin typeface="Arial"/>
              <a:ea typeface="Arial"/>
              <a:cs typeface="Arial"/>
              <a:sym typeface="Arial"/>
            </a:endParaRPr>
          </a:p>
          <a:p>
            <a:pPr indent="-384008" lvl="0" marL="512011" marR="0" rtl="0" algn="l">
              <a:lnSpc>
                <a:spcPct val="100000"/>
              </a:lnSpc>
              <a:spcBef>
                <a:spcPts val="0"/>
              </a:spcBef>
              <a:spcAft>
                <a:spcPts val="0"/>
              </a:spcAft>
              <a:buClr>
                <a:srgbClr val="0C0C0C"/>
              </a:buClr>
              <a:buSzPts val="1800"/>
              <a:buFont typeface="Arial"/>
              <a:buNone/>
            </a:pPr>
            <a:r>
              <a:rPr b="1" i="0" lang="en-US" sz="2000" u="none" cap="none" strike="noStrike">
                <a:solidFill>
                  <a:srgbClr val="0C0C0C"/>
                </a:solidFill>
                <a:latin typeface="Courier New"/>
                <a:ea typeface="Courier New"/>
                <a:cs typeface="Courier New"/>
                <a:sym typeface="Courier New"/>
              </a:rPr>
              <a:t>	out.print("Name : " + cookie.getName( ) + ", "); out.print("Value: " + cookie.getValue( )+" &lt;br/&gt;"); } }</a:t>
            </a:r>
            <a:endParaRPr b="0" i="0" sz="1400" u="none" cap="none" strike="noStrike">
              <a:solidFill>
                <a:srgbClr val="000000"/>
              </a:solidFill>
              <a:latin typeface="Arial"/>
              <a:ea typeface="Arial"/>
              <a:cs typeface="Arial"/>
              <a:sym typeface="Arial"/>
            </a:endParaRPr>
          </a:p>
          <a:p>
            <a:pPr indent="-384008" lvl="0" marL="512011" marR="0" rtl="0" algn="l">
              <a:lnSpc>
                <a:spcPct val="100000"/>
              </a:lnSpc>
              <a:spcBef>
                <a:spcPts val="0"/>
              </a:spcBef>
              <a:spcAft>
                <a:spcPts val="0"/>
              </a:spcAft>
              <a:buClr>
                <a:srgbClr val="0C0C0C"/>
              </a:buClr>
              <a:buSzPts val="1800"/>
              <a:buFont typeface="Arial"/>
              <a:buNone/>
            </a:pPr>
            <a:r>
              <a:rPr b="1" i="0" lang="en-US" sz="2000" u="none" cap="none" strike="noStrike">
                <a:solidFill>
                  <a:srgbClr val="0C0C0C"/>
                </a:solidFill>
                <a:latin typeface="Courier New"/>
                <a:ea typeface="Courier New"/>
                <a:cs typeface="Courier New"/>
                <a:sym typeface="Courier New"/>
              </a:rPr>
              <a:t>else{</a:t>
            </a:r>
            <a:endParaRPr b="0" i="0" sz="1400" u="none" cap="none" strike="noStrike">
              <a:solidFill>
                <a:srgbClr val="000000"/>
              </a:solidFill>
              <a:latin typeface="Arial"/>
              <a:ea typeface="Arial"/>
              <a:cs typeface="Arial"/>
              <a:sym typeface="Arial"/>
            </a:endParaRPr>
          </a:p>
          <a:p>
            <a:pPr indent="-384008" lvl="0" marL="512011" marR="0" rtl="0" algn="l">
              <a:lnSpc>
                <a:spcPct val="100000"/>
              </a:lnSpc>
              <a:spcBef>
                <a:spcPts val="0"/>
              </a:spcBef>
              <a:spcAft>
                <a:spcPts val="0"/>
              </a:spcAft>
              <a:buClr>
                <a:srgbClr val="0C0C0C"/>
              </a:buClr>
              <a:buSzPts val="1800"/>
              <a:buFont typeface="Arial"/>
              <a:buNone/>
            </a:pPr>
            <a:r>
              <a:rPr b="1" i="0" lang="en-US" sz="2000" u="none" cap="none" strike="noStrike">
                <a:solidFill>
                  <a:srgbClr val="0C0C0C"/>
                </a:solidFill>
                <a:latin typeface="Courier New"/>
                <a:ea typeface="Courier New"/>
                <a:cs typeface="Courier New"/>
                <a:sym typeface="Courier New"/>
              </a:rPr>
              <a:t>out.println( "&lt;h2&gt;No cookies founds&lt;/h2&gt;");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1"/>
          <p:cNvSpPr txBox="1"/>
          <p:nvPr>
            <p:ph idx="1" type="body"/>
          </p:nvPr>
        </p:nvSpPr>
        <p:spPr>
          <a:xfrm>
            <a:off x="457200" y="1981200"/>
            <a:ext cx="7467600" cy="3733800"/>
          </a:xfrm>
          <a:prstGeom prst="rect">
            <a:avLst/>
          </a:prstGeom>
          <a:noFill/>
          <a:ln>
            <a:noFill/>
          </a:ln>
        </p:spPr>
        <p:txBody>
          <a:bodyPr anchorCtr="0" anchor="t" bIns="45700" lIns="91425" spcFirstLastPara="1" rIns="91425" wrap="square" tIns="45700">
            <a:normAutofit fontScale="92500" lnSpcReduction="10000"/>
          </a:bodyPr>
          <a:lstStyle/>
          <a:p>
            <a:pPr indent="-223838" lvl="0" marL="341313" rtl="0" algn="l">
              <a:lnSpc>
                <a:spcPct val="100000"/>
              </a:lnSpc>
              <a:spcBef>
                <a:spcPts val="0"/>
              </a:spcBef>
              <a:spcAft>
                <a:spcPts val="0"/>
              </a:spcAft>
              <a:buClr>
                <a:schemeClr val="dk1"/>
              </a:buClr>
              <a:buSzPct val="100000"/>
              <a:buNone/>
            </a:pPr>
            <a:r>
              <a:t/>
            </a:r>
            <a:endParaRPr sz="2000"/>
          </a:p>
          <a:p>
            <a:pPr indent="0" lvl="0" marL="36576" rtl="0" algn="l">
              <a:lnSpc>
                <a:spcPct val="100000"/>
              </a:lnSpc>
              <a:spcBef>
                <a:spcPts val="370"/>
              </a:spcBef>
              <a:spcAft>
                <a:spcPts val="0"/>
              </a:spcAft>
              <a:buClr>
                <a:schemeClr val="dk1"/>
              </a:buClr>
              <a:buSzPct val="100000"/>
              <a:buNone/>
            </a:pPr>
            <a:r>
              <a:rPr lang="en-US" sz="2000"/>
              <a:t>	class AddThing </a:t>
            </a:r>
            <a:endParaRPr/>
          </a:p>
          <a:p>
            <a:pPr indent="0" lvl="0" marL="36576" rtl="0" algn="l">
              <a:lnSpc>
                <a:spcPct val="100000"/>
              </a:lnSpc>
              <a:spcBef>
                <a:spcPts val="370"/>
              </a:spcBef>
              <a:spcAft>
                <a:spcPts val="0"/>
              </a:spcAft>
              <a:buClr>
                <a:schemeClr val="dk1"/>
              </a:buClr>
              <a:buSzPct val="100000"/>
              <a:buNone/>
            </a:pPr>
            <a:r>
              <a:rPr lang="en-US" sz="2000"/>
              <a:t>	{</a:t>
            </a:r>
            <a:endParaRPr/>
          </a:p>
          <a:p>
            <a:pPr indent="0" lvl="0" marL="36576" rtl="0" algn="l">
              <a:lnSpc>
                <a:spcPct val="100000"/>
              </a:lnSpc>
              <a:spcBef>
                <a:spcPts val="370"/>
              </a:spcBef>
              <a:spcAft>
                <a:spcPts val="0"/>
              </a:spcAft>
              <a:buClr>
                <a:schemeClr val="dk1"/>
              </a:buClr>
              <a:buSzPct val="100000"/>
              <a:buNone/>
            </a:pPr>
            <a:r>
              <a:rPr lang="en-US" sz="2000"/>
              <a:t>		int a;</a:t>
            </a:r>
            <a:endParaRPr/>
          </a:p>
          <a:p>
            <a:pPr indent="0" lvl="0" marL="36576" rtl="0" algn="l">
              <a:lnSpc>
                <a:spcPct val="100000"/>
              </a:lnSpc>
              <a:spcBef>
                <a:spcPts val="370"/>
              </a:spcBef>
              <a:spcAft>
                <a:spcPts val="0"/>
              </a:spcAft>
              <a:buClr>
                <a:schemeClr val="dk1"/>
              </a:buClr>
              <a:buSzPct val="100000"/>
              <a:buNone/>
            </a:pPr>
            <a:r>
              <a:rPr lang="en-US" sz="2000"/>
              <a:t>		int b = 12;</a:t>
            </a:r>
            <a:endParaRPr/>
          </a:p>
          <a:p>
            <a:pPr indent="0" lvl="0" marL="36576" rtl="0" algn="l">
              <a:lnSpc>
                <a:spcPct val="100000"/>
              </a:lnSpc>
              <a:spcBef>
                <a:spcPts val="370"/>
              </a:spcBef>
              <a:spcAft>
                <a:spcPts val="0"/>
              </a:spcAft>
              <a:buClr>
                <a:schemeClr val="dk1"/>
              </a:buClr>
              <a:buSzPct val="100000"/>
              <a:buNone/>
            </a:pPr>
            <a:r>
              <a:rPr lang="en-US" sz="2000"/>
              <a:t>		public int add() </a:t>
            </a:r>
            <a:endParaRPr/>
          </a:p>
          <a:p>
            <a:pPr indent="0" lvl="0" marL="36576" rtl="0" algn="l">
              <a:lnSpc>
                <a:spcPct val="100000"/>
              </a:lnSpc>
              <a:spcBef>
                <a:spcPts val="370"/>
              </a:spcBef>
              <a:spcAft>
                <a:spcPts val="0"/>
              </a:spcAft>
              <a:buClr>
                <a:schemeClr val="dk1"/>
              </a:buClr>
              <a:buSzPct val="100000"/>
              <a:buNone/>
            </a:pPr>
            <a:r>
              <a:rPr lang="en-US" sz="2000"/>
              <a:t>		{</a:t>
            </a:r>
            <a:endParaRPr/>
          </a:p>
          <a:p>
            <a:pPr indent="0" lvl="0" marL="36576" rtl="0" algn="l">
              <a:lnSpc>
                <a:spcPct val="100000"/>
              </a:lnSpc>
              <a:spcBef>
                <a:spcPts val="370"/>
              </a:spcBef>
              <a:spcAft>
                <a:spcPts val="0"/>
              </a:spcAft>
              <a:buClr>
                <a:schemeClr val="dk1"/>
              </a:buClr>
              <a:buSzPct val="100000"/>
              <a:buNone/>
            </a:pPr>
            <a:r>
              <a:rPr lang="en-US" sz="2000"/>
              <a:t>			int total = a + b;</a:t>
            </a:r>
            <a:endParaRPr/>
          </a:p>
          <a:p>
            <a:pPr indent="0" lvl="0" marL="36576" rtl="0" algn="l">
              <a:lnSpc>
                <a:spcPct val="100000"/>
              </a:lnSpc>
              <a:spcBef>
                <a:spcPts val="370"/>
              </a:spcBef>
              <a:spcAft>
                <a:spcPts val="0"/>
              </a:spcAft>
              <a:buClr>
                <a:schemeClr val="dk1"/>
              </a:buClr>
              <a:buSzPct val="100000"/>
              <a:buNone/>
            </a:pPr>
            <a:r>
              <a:rPr lang="en-US" sz="2000"/>
              <a:t>			return total;</a:t>
            </a:r>
            <a:endParaRPr/>
          </a:p>
          <a:p>
            <a:pPr indent="0" lvl="0" marL="36576" rtl="0" algn="l">
              <a:lnSpc>
                <a:spcPct val="100000"/>
              </a:lnSpc>
              <a:spcBef>
                <a:spcPts val="370"/>
              </a:spcBef>
              <a:spcAft>
                <a:spcPts val="0"/>
              </a:spcAft>
              <a:buClr>
                <a:schemeClr val="dk1"/>
              </a:buClr>
              <a:buSzPct val="100000"/>
              <a:buNone/>
            </a:pPr>
            <a:r>
              <a:rPr lang="en-US" sz="2000"/>
              <a:t>		}</a:t>
            </a:r>
            <a:endParaRPr/>
          </a:p>
          <a:p>
            <a:pPr indent="0" lvl="0" marL="36576" rtl="0" algn="l">
              <a:lnSpc>
                <a:spcPct val="100000"/>
              </a:lnSpc>
              <a:spcBef>
                <a:spcPts val="370"/>
              </a:spcBef>
              <a:spcAft>
                <a:spcPts val="0"/>
              </a:spcAft>
              <a:buClr>
                <a:schemeClr val="dk1"/>
              </a:buClr>
              <a:buSzPct val="100000"/>
              <a:buNone/>
            </a:pPr>
            <a:r>
              <a:rPr lang="en-US" sz="2000"/>
              <a:t>	}</a:t>
            </a:r>
            <a:endParaRPr/>
          </a:p>
        </p:txBody>
      </p:sp>
      <p:sp>
        <p:nvSpPr>
          <p:cNvPr id="634" name="Google Shape;634;p31"/>
          <p:cNvSpPr txBox="1"/>
          <p:nvPr/>
        </p:nvSpPr>
        <p:spPr>
          <a:xfrm>
            <a:off x="-76200" y="190500"/>
            <a:ext cx="8001000"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The Difference Between Instance &amp; Local Variables</a:t>
            </a:r>
            <a:endParaRPr b="0" i="0" sz="1400" u="none" cap="none" strike="noStrike">
              <a:solidFill>
                <a:srgbClr val="000000"/>
              </a:solidFill>
              <a:latin typeface="Arial"/>
              <a:ea typeface="Arial"/>
              <a:cs typeface="Arial"/>
              <a:sym typeface="Arial"/>
            </a:endParaRPr>
          </a:p>
        </p:txBody>
      </p:sp>
      <p:sp>
        <p:nvSpPr>
          <p:cNvPr id="635" name="Google Shape;635;p31"/>
          <p:cNvSpPr/>
          <p:nvPr/>
        </p:nvSpPr>
        <p:spPr>
          <a:xfrm>
            <a:off x="0" y="1057870"/>
            <a:ext cx="9144000" cy="923330"/>
          </a:xfrm>
          <a:prstGeom prst="rect">
            <a:avLst/>
          </a:prstGeom>
          <a:solidFill>
            <a:srgbClr val="19705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Local variables are declared within a method.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3" name="Shape 3363"/>
        <p:cNvGrpSpPr/>
        <p:nvPr/>
      </p:nvGrpSpPr>
      <p:grpSpPr>
        <a:xfrm>
          <a:off x="0" y="0"/>
          <a:ext cx="0" cy="0"/>
          <a:chOff x="0" y="0"/>
          <a:chExt cx="0" cy="0"/>
        </a:xfrm>
      </p:grpSpPr>
      <p:sp>
        <p:nvSpPr>
          <p:cNvPr id="3364" name="Google Shape;3364;p310"/>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Session Tracking</a:t>
            </a:r>
            <a:endParaRPr/>
          </a:p>
        </p:txBody>
      </p:sp>
      <p:sp>
        <p:nvSpPr>
          <p:cNvPr id="3365" name="Google Shape;3365;p310"/>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384008" lvl="0" marL="512011" rtl="0" algn="l">
              <a:lnSpc>
                <a:spcPct val="100000"/>
              </a:lnSpc>
              <a:spcBef>
                <a:spcPts val="300"/>
              </a:spcBef>
              <a:spcAft>
                <a:spcPts val="0"/>
              </a:spcAft>
              <a:buClr>
                <a:srgbClr val="0C0C0C"/>
              </a:buClr>
              <a:buSzPts val="2000"/>
              <a:buFont typeface="Arial"/>
              <a:buChar char="•"/>
            </a:pPr>
            <a:r>
              <a:rPr lang="en-US"/>
              <a:t>HTTP is a "stateless" protocol which means each time a client retrieves a Web page, the client opens a separate connection to the Web server and the server automatically does not keep any record of previous client request.</a:t>
            </a:r>
            <a:endParaRPr/>
          </a:p>
          <a:p>
            <a:pPr indent="-384008" lvl="0" marL="512011" rtl="0" algn="l">
              <a:lnSpc>
                <a:spcPct val="100000"/>
              </a:lnSpc>
              <a:spcBef>
                <a:spcPts val="750"/>
              </a:spcBef>
              <a:spcAft>
                <a:spcPts val="0"/>
              </a:spcAft>
              <a:buClr>
                <a:srgbClr val="0C0C0C"/>
              </a:buClr>
              <a:buSzPts val="2000"/>
              <a:buFont typeface="Arial"/>
              <a:buChar char="•"/>
            </a:pPr>
            <a:r>
              <a:rPr lang="en-US"/>
              <a:t>Still there are following three ways to maintain session between web client and web server</a:t>
            </a:r>
            <a:endParaRPr/>
          </a:p>
          <a:p>
            <a:pPr indent="0" lvl="0" marL="0" rtl="0" algn="l">
              <a:lnSpc>
                <a:spcPct val="100000"/>
              </a:lnSpc>
              <a:spcBef>
                <a:spcPts val="750"/>
              </a:spcBef>
              <a:spcAft>
                <a:spcPts val="0"/>
              </a:spcAft>
              <a:buClr>
                <a:srgbClr val="856BA6"/>
              </a:buClr>
              <a:buSzPts val="1360"/>
              <a:buNone/>
            </a:pPr>
            <a:r>
              <a:rPr b="1" lang="en-US"/>
              <a:t>Cookies:</a:t>
            </a:r>
            <a:endParaRPr/>
          </a:p>
          <a:p>
            <a:pPr indent="-384008" lvl="0" marL="512011" rtl="0" algn="l">
              <a:lnSpc>
                <a:spcPct val="100000"/>
              </a:lnSpc>
              <a:spcBef>
                <a:spcPts val="750"/>
              </a:spcBef>
              <a:spcAft>
                <a:spcPts val="0"/>
              </a:spcAft>
              <a:buClr>
                <a:srgbClr val="0C0C0C"/>
              </a:buClr>
              <a:buSzPts val="2000"/>
              <a:buFont typeface="Arial"/>
              <a:buChar char="•"/>
            </a:pPr>
            <a:r>
              <a:rPr lang="en-US"/>
              <a:t>A webserver can assign a unique session ID as a cookie to each web client and for subsequent requests from the client they can be recognized using the recieved cookie.</a:t>
            </a:r>
            <a:endParaRPr/>
          </a:p>
          <a:p>
            <a:pPr indent="-384008" lvl="0" marL="512011" rtl="0" algn="l">
              <a:lnSpc>
                <a:spcPct val="100000"/>
              </a:lnSpc>
              <a:spcBef>
                <a:spcPts val="750"/>
              </a:spcBef>
              <a:spcAft>
                <a:spcPts val="0"/>
              </a:spcAft>
              <a:buClr>
                <a:srgbClr val="0C0C0C"/>
              </a:buClr>
              <a:buSzPts val="2000"/>
              <a:buFont typeface="Arial"/>
              <a:buChar char="•"/>
            </a:pPr>
            <a:r>
              <a:rPr lang="en-US"/>
              <a:t>This may not be an effective way because many time browser does not support a cookie</a:t>
            </a:r>
            <a:endParaRPr/>
          </a:p>
          <a:p>
            <a:pPr indent="-384008" lvl="0" marL="512011" rtl="0" algn="l">
              <a:lnSpc>
                <a:spcPct val="100000"/>
              </a:lnSpc>
              <a:spcBef>
                <a:spcPts val="750"/>
              </a:spcBef>
              <a:spcAft>
                <a:spcPts val="0"/>
              </a:spcAft>
              <a:buClr>
                <a:srgbClr val="0C0C0C"/>
              </a:buClr>
              <a:buSzPts val="1800"/>
              <a:buNone/>
            </a:pPr>
            <a:r>
              <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0" name="Shape 3370"/>
        <p:cNvGrpSpPr/>
        <p:nvPr/>
      </p:nvGrpSpPr>
      <p:grpSpPr>
        <a:xfrm>
          <a:off x="0" y="0"/>
          <a:ext cx="0" cy="0"/>
          <a:chOff x="0" y="0"/>
          <a:chExt cx="0" cy="0"/>
        </a:xfrm>
      </p:grpSpPr>
      <p:sp>
        <p:nvSpPr>
          <p:cNvPr id="3371" name="Google Shape;3371;p311"/>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Session Tracking</a:t>
            </a:r>
            <a:endParaRPr/>
          </a:p>
        </p:txBody>
      </p:sp>
      <p:sp>
        <p:nvSpPr>
          <p:cNvPr id="3372" name="Google Shape;3372;p311"/>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360"/>
              <a:buNone/>
            </a:pPr>
            <a:r>
              <a:rPr b="1" lang="en-US"/>
              <a:t>Hidden Form Fields</a:t>
            </a:r>
            <a:endParaRPr/>
          </a:p>
          <a:p>
            <a:pPr indent="-384008" lvl="0" marL="512011" rtl="0" algn="l">
              <a:lnSpc>
                <a:spcPct val="100000"/>
              </a:lnSpc>
              <a:spcBef>
                <a:spcPts val="300"/>
              </a:spcBef>
              <a:spcAft>
                <a:spcPts val="0"/>
              </a:spcAft>
              <a:buClr>
                <a:srgbClr val="0C0C0C"/>
              </a:buClr>
              <a:buSzPts val="1800"/>
              <a:buNone/>
            </a:pPr>
            <a:r>
              <a:rPr lang="en-US"/>
              <a:t>&lt;input type="hidden" name="sessionid" value="12345"&gt;</a:t>
            </a:r>
            <a:endParaRPr/>
          </a:p>
          <a:p>
            <a:pPr indent="-384008" lvl="0" marL="512011" rtl="0" algn="l">
              <a:lnSpc>
                <a:spcPct val="100000"/>
              </a:lnSpc>
              <a:spcBef>
                <a:spcPts val="300"/>
              </a:spcBef>
              <a:spcAft>
                <a:spcPts val="0"/>
              </a:spcAft>
              <a:buClr>
                <a:srgbClr val="0C0C0C"/>
              </a:buClr>
              <a:buSzPts val="1800"/>
              <a:buNone/>
            </a:pPr>
            <a:r>
              <a:t/>
            </a:r>
            <a:endParaRPr/>
          </a:p>
          <a:p>
            <a:pPr indent="-384008" lvl="0" marL="512011" rtl="0" algn="l">
              <a:lnSpc>
                <a:spcPct val="100000"/>
              </a:lnSpc>
              <a:spcBef>
                <a:spcPts val="0"/>
              </a:spcBef>
              <a:spcAft>
                <a:spcPts val="0"/>
              </a:spcAft>
              <a:buClr>
                <a:srgbClr val="0C0C0C"/>
              </a:buClr>
              <a:buSzPts val="1800"/>
              <a:buFont typeface="Arial"/>
              <a:buChar char="•"/>
            </a:pPr>
            <a:r>
              <a:rPr lang="en-US"/>
              <a:t>This entry means that, when the form is submitted, the specified name and value are automatically included in the GET or POST data. Each time when web browser sends request back, then session_id value can be used to keep the track of different web browsers.</a:t>
            </a:r>
            <a:endParaRPr/>
          </a:p>
          <a:p>
            <a:pPr indent="-269708" lvl="0" marL="512011" rtl="0" algn="l">
              <a:lnSpc>
                <a:spcPct val="100000"/>
              </a:lnSpc>
              <a:spcBef>
                <a:spcPts val="0"/>
              </a:spcBef>
              <a:spcAft>
                <a:spcPts val="0"/>
              </a:spcAft>
              <a:buClr>
                <a:srgbClr val="0C0C0C"/>
              </a:buClr>
              <a:buSzPts val="1800"/>
              <a:buFont typeface="Arial"/>
              <a:buNone/>
            </a:pPr>
            <a:r>
              <a:t/>
            </a:r>
            <a:endParaRPr/>
          </a:p>
          <a:p>
            <a:pPr indent="-384008" lvl="0" marL="512011" rtl="0" algn="l">
              <a:lnSpc>
                <a:spcPct val="100000"/>
              </a:lnSpc>
              <a:spcBef>
                <a:spcPts val="0"/>
              </a:spcBef>
              <a:spcAft>
                <a:spcPts val="0"/>
              </a:spcAft>
              <a:buClr>
                <a:srgbClr val="0C0C0C"/>
              </a:buClr>
              <a:buSzPts val="1800"/>
              <a:buFont typeface="Arial"/>
              <a:buChar char="•"/>
            </a:pPr>
            <a:r>
              <a:rPr lang="en-US"/>
              <a:t>This could be an effective way of keeping track of the session but clicking on a regular (&lt;A HREF...&gt;) hypertext link does not result in a form submission, so hidden form fields also cannot support general session tracking.</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7" name="Shape 3377"/>
        <p:cNvGrpSpPr/>
        <p:nvPr/>
      </p:nvGrpSpPr>
      <p:grpSpPr>
        <a:xfrm>
          <a:off x="0" y="0"/>
          <a:ext cx="0" cy="0"/>
          <a:chOff x="0" y="0"/>
          <a:chExt cx="0" cy="0"/>
        </a:xfrm>
      </p:grpSpPr>
      <p:sp>
        <p:nvSpPr>
          <p:cNvPr id="3378" name="Google Shape;3378;p312"/>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Session Tracking</a:t>
            </a:r>
            <a:endParaRPr/>
          </a:p>
        </p:txBody>
      </p:sp>
      <p:sp>
        <p:nvSpPr>
          <p:cNvPr id="3379" name="Google Shape;3379;p312"/>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360"/>
              <a:buNone/>
            </a:pPr>
            <a:r>
              <a:rPr b="1" lang="en-US"/>
              <a:t>URL Rewriting</a:t>
            </a:r>
            <a:r>
              <a:rPr lang="en-US"/>
              <a:t>:</a:t>
            </a:r>
            <a:endParaRPr/>
          </a:p>
          <a:p>
            <a:pPr indent="-384008" lvl="0" marL="512011" rtl="0" algn="l">
              <a:lnSpc>
                <a:spcPct val="100000"/>
              </a:lnSpc>
              <a:spcBef>
                <a:spcPts val="450"/>
              </a:spcBef>
              <a:spcAft>
                <a:spcPts val="0"/>
              </a:spcAft>
              <a:buClr>
                <a:srgbClr val="0C0C0C"/>
              </a:buClr>
              <a:buSzPts val="1800"/>
              <a:buFont typeface="Arial"/>
              <a:buChar char="•"/>
            </a:pPr>
            <a:r>
              <a:rPr lang="en-US"/>
              <a:t>You can append some extra data on the end of each URL that identifies the session, and the server can associate that session identifier with data it has stored about that session.</a:t>
            </a:r>
            <a:endParaRPr/>
          </a:p>
          <a:p>
            <a:pPr indent="-384008" lvl="0" marL="512011" rtl="0" algn="l">
              <a:lnSpc>
                <a:spcPct val="100000"/>
              </a:lnSpc>
              <a:spcBef>
                <a:spcPts val="0"/>
              </a:spcBef>
              <a:spcAft>
                <a:spcPts val="0"/>
              </a:spcAft>
              <a:buClr>
                <a:srgbClr val="0C0C0C"/>
              </a:buClr>
              <a:buSzPts val="1800"/>
              <a:buFont typeface="Arial"/>
              <a:buChar char="•"/>
            </a:pPr>
            <a:r>
              <a:rPr lang="en-US"/>
              <a:t>For example, with http://abc.com/xyz.htm;sessionid=11233, the session identifier is attached as sessionid=11233 which can be accessed at the web server to identify the client.</a:t>
            </a:r>
            <a:endParaRPr/>
          </a:p>
          <a:p>
            <a:pPr indent="-384008" lvl="0" marL="512011" rtl="0" algn="l">
              <a:lnSpc>
                <a:spcPct val="100000"/>
              </a:lnSpc>
              <a:spcBef>
                <a:spcPts val="300"/>
              </a:spcBef>
              <a:spcAft>
                <a:spcPts val="0"/>
              </a:spcAft>
              <a:buClr>
                <a:srgbClr val="0C0C0C"/>
              </a:buClr>
              <a:buSzPts val="1800"/>
              <a:buNone/>
            </a:pPr>
            <a:r>
              <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313"/>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Session Tracking</a:t>
            </a:r>
            <a:endParaRPr/>
          </a:p>
        </p:txBody>
      </p:sp>
      <p:sp>
        <p:nvSpPr>
          <p:cNvPr id="3386" name="Google Shape;3386;p313"/>
          <p:cNvSpPr txBox="1"/>
          <p:nvPr>
            <p:ph idx="1" type="body"/>
          </p:nvPr>
        </p:nvSpPr>
        <p:spPr>
          <a:xfrm>
            <a:off x="311700" y="1151400"/>
            <a:ext cx="8520600" cy="45552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360"/>
              <a:buNone/>
            </a:pPr>
            <a:r>
              <a:rPr b="1" lang="en-US"/>
              <a:t>HttpSession Object</a:t>
            </a:r>
            <a:endParaRPr/>
          </a:p>
          <a:p>
            <a:pPr indent="-384008" lvl="0" marL="512011" rtl="0" algn="l">
              <a:lnSpc>
                <a:spcPct val="100000"/>
              </a:lnSpc>
              <a:spcBef>
                <a:spcPts val="0"/>
              </a:spcBef>
              <a:spcAft>
                <a:spcPts val="0"/>
              </a:spcAft>
              <a:buClr>
                <a:srgbClr val="0C0C0C"/>
              </a:buClr>
              <a:buSzPts val="1800"/>
              <a:buFont typeface="Arial"/>
              <a:buChar char="•"/>
            </a:pPr>
            <a:r>
              <a:rPr lang="en-US"/>
              <a:t>Servlet provides HttpSession Interface which provides a way to identify a user across more than one page request or visit to a Web site and to store information about that user.</a:t>
            </a:r>
            <a:endParaRPr/>
          </a:p>
          <a:p>
            <a:pPr indent="-384008" lvl="0" marL="512011" rtl="0" algn="l">
              <a:lnSpc>
                <a:spcPct val="100000"/>
              </a:lnSpc>
              <a:spcBef>
                <a:spcPts val="0"/>
              </a:spcBef>
              <a:spcAft>
                <a:spcPts val="0"/>
              </a:spcAft>
              <a:buClr>
                <a:srgbClr val="0C0C0C"/>
              </a:buClr>
              <a:buSzPts val="1800"/>
              <a:buFont typeface="Arial"/>
              <a:buChar char="•"/>
            </a:pPr>
            <a:r>
              <a:rPr lang="en-US"/>
              <a:t>The servlet container uses this interface to create a session between an HTTP client and an HTTP server. The session persists for a specified time period, across more than one connection or page request from the user.</a:t>
            </a:r>
            <a:endParaRPr/>
          </a:p>
          <a:p>
            <a:pPr indent="-384008" lvl="0" marL="512011" rtl="0" algn="l">
              <a:lnSpc>
                <a:spcPct val="100000"/>
              </a:lnSpc>
              <a:spcBef>
                <a:spcPts val="0"/>
              </a:spcBef>
              <a:spcAft>
                <a:spcPts val="0"/>
              </a:spcAft>
              <a:buClr>
                <a:srgbClr val="0C0C0C"/>
              </a:buClr>
              <a:buSzPts val="1800"/>
              <a:buFont typeface="Arial"/>
              <a:buChar char="•"/>
            </a:pPr>
            <a:r>
              <a:rPr lang="en-US"/>
              <a:t>You would get HttpSession object by calling the public method getSession() of HttpServletRequest, as below:</a:t>
            </a:r>
            <a:endParaRPr/>
          </a:p>
          <a:p>
            <a:pPr indent="-384008" lvl="0" marL="512011" rtl="0" algn="l">
              <a:lnSpc>
                <a:spcPct val="100000"/>
              </a:lnSpc>
              <a:spcBef>
                <a:spcPts val="0"/>
              </a:spcBef>
              <a:spcAft>
                <a:spcPts val="0"/>
              </a:spcAft>
              <a:buClr>
                <a:srgbClr val="0C0C0C"/>
              </a:buClr>
              <a:buSzPts val="1800"/>
              <a:buFont typeface="Arial"/>
              <a:buChar char="•"/>
            </a:pPr>
            <a:r>
              <a:rPr lang="en-US"/>
              <a:t>HttpSession session = request.getSession();</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314"/>
          <p:cNvSpPr txBox="1"/>
          <p:nvPr>
            <p:ph type="title"/>
          </p:nvPr>
        </p:nvSpPr>
        <p:spPr>
          <a:xfrm>
            <a:off x="-1" y="133713"/>
            <a:ext cx="8497999" cy="628287"/>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0"/>
              </a:spcBef>
              <a:spcAft>
                <a:spcPts val="0"/>
              </a:spcAft>
              <a:buClr>
                <a:schemeClr val="dk1"/>
              </a:buClr>
              <a:buSzPts val="3000"/>
              <a:buFont typeface="Cambria"/>
              <a:buNone/>
            </a:pPr>
            <a:r>
              <a:rPr lang="en-US"/>
              <a:t>Session Tracking</a:t>
            </a:r>
            <a:endParaRPr/>
          </a:p>
        </p:txBody>
      </p:sp>
      <p:sp>
        <p:nvSpPr>
          <p:cNvPr id="3393" name="Google Shape;3393;p314"/>
          <p:cNvSpPr txBox="1"/>
          <p:nvPr>
            <p:ph idx="1" type="body"/>
          </p:nvPr>
        </p:nvSpPr>
        <p:spPr>
          <a:xfrm>
            <a:off x="311700" y="1066800"/>
            <a:ext cx="8520600" cy="5097000"/>
          </a:xfrm>
          <a:prstGeom prst="rect">
            <a:avLst/>
          </a:prstGeom>
          <a:noFill/>
          <a:ln>
            <a:noFill/>
          </a:ln>
        </p:spPr>
        <p:txBody>
          <a:bodyPr anchorCtr="0" anchor="t" bIns="113200" lIns="113200" spcFirstLastPara="1" rIns="113200" wrap="square" tIns="113200">
            <a:noAutofit/>
          </a:bodyPr>
          <a:lstStyle/>
          <a:p>
            <a:pPr indent="0" lvl="0" marL="0" rtl="0" algn="l">
              <a:lnSpc>
                <a:spcPct val="100000"/>
              </a:lnSpc>
              <a:spcBef>
                <a:spcPts val="300"/>
              </a:spcBef>
              <a:spcAft>
                <a:spcPts val="0"/>
              </a:spcAft>
              <a:buClr>
                <a:srgbClr val="2DA2BF"/>
              </a:buClr>
              <a:buSzPts val="1360"/>
              <a:buNone/>
            </a:pPr>
            <a:r>
              <a:rPr b="1" lang="en-US"/>
              <a:t>Few important methods of HTTPSesion object are:</a:t>
            </a:r>
            <a:endParaRPr/>
          </a:p>
          <a:p>
            <a:pPr indent="-384008" lvl="0" marL="512011" rtl="0" algn="l">
              <a:lnSpc>
                <a:spcPct val="100000"/>
              </a:lnSpc>
              <a:spcBef>
                <a:spcPts val="750"/>
              </a:spcBef>
              <a:spcAft>
                <a:spcPts val="0"/>
              </a:spcAft>
              <a:buClr>
                <a:srgbClr val="0C0C0C"/>
              </a:buClr>
              <a:buSzPts val="1800"/>
              <a:buFont typeface="Arial"/>
              <a:buChar char="•"/>
            </a:pPr>
            <a:r>
              <a:rPr b="1" lang="en-US"/>
              <a:t>public Object getAttribute(String name)</a:t>
            </a:r>
            <a:endParaRPr/>
          </a:p>
          <a:p>
            <a:pPr indent="0" lvl="0" marL="508000" rtl="0" algn="l">
              <a:lnSpc>
                <a:spcPct val="100000"/>
              </a:lnSpc>
              <a:spcBef>
                <a:spcPts val="750"/>
              </a:spcBef>
              <a:spcAft>
                <a:spcPts val="0"/>
              </a:spcAft>
              <a:buClr>
                <a:srgbClr val="0C0C0C"/>
              </a:buClr>
              <a:buSzPts val="1800"/>
              <a:buNone/>
            </a:pPr>
            <a:r>
              <a:rPr lang="en-US"/>
              <a:t>This method returns the object bound with the specified name in this session, or null if no object is bound under the name.</a:t>
            </a:r>
            <a:endParaRPr/>
          </a:p>
          <a:p>
            <a:pPr indent="-384008" lvl="0" marL="512011" rtl="0" algn="l">
              <a:lnSpc>
                <a:spcPct val="100000"/>
              </a:lnSpc>
              <a:spcBef>
                <a:spcPts val="750"/>
              </a:spcBef>
              <a:spcAft>
                <a:spcPts val="0"/>
              </a:spcAft>
              <a:buClr>
                <a:srgbClr val="0C0C0C"/>
              </a:buClr>
              <a:buSzPts val="1800"/>
              <a:buFont typeface="Arial"/>
              <a:buChar char="•"/>
            </a:pPr>
            <a:r>
              <a:rPr b="1" lang="en-US"/>
              <a:t>public String getId()</a:t>
            </a:r>
            <a:endParaRPr/>
          </a:p>
          <a:p>
            <a:pPr indent="0" lvl="0" marL="508000" rtl="0" algn="l">
              <a:lnSpc>
                <a:spcPct val="100000"/>
              </a:lnSpc>
              <a:spcBef>
                <a:spcPts val="750"/>
              </a:spcBef>
              <a:spcAft>
                <a:spcPts val="0"/>
              </a:spcAft>
              <a:buClr>
                <a:srgbClr val="0C0C0C"/>
              </a:buClr>
              <a:buSzPts val="1800"/>
              <a:buNone/>
            </a:pPr>
            <a:r>
              <a:rPr lang="en-US"/>
              <a:t>This method returns a string containing the unique identifier assigned to this session.</a:t>
            </a:r>
            <a:endParaRPr/>
          </a:p>
          <a:p>
            <a:pPr indent="-384008" lvl="0" marL="512011" rtl="0" algn="l">
              <a:lnSpc>
                <a:spcPct val="100000"/>
              </a:lnSpc>
              <a:spcBef>
                <a:spcPts val="750"/>
              </a:spcBef>
              <a:spcAft>
                <a:spcPts val="0"/>
              </a:spcAft>
              <a:buClr>
                <a:srgbClr val="0C0C0C"/>
              </a:buClr>
              <a:buSzPts val="1800"/>
              <a:buFont typeface="Arial"/>
              <a:buChar char="•"/>
            </a:pPr>
            <a:r>
              <a:rPr b="1" lang="en-US"/>
              <a:t>public void invalidate()</a:t>
            </a:r>
            <a:endParaRPr/>
          </a:p>
          <a:p>
            <a:pPr indent="0" lvl="0" marL="508000" rtl="0" algn="l">
              <a:lnSpc>
                <a:spcPct val="100000"/>
              </a:lnSpc>
              <a:spcBef>
                <a:spcPts val="750"/>
              </a:spcBef>
              <a:spcAft>
                <a:spcPts val="0"/>
              </a:spcAft>
              <a:buClr>
                <a:srgbClr val="0C0C0C"/>
              </a:buClr>
              <a:buSzPts val="1800"/>
              <a:buNone/>
            </a:pPr>
            <a:r>
              <a:rPr lang="en-US"/>
              <a:t>This method invalidates this session and unbinds any objects bound to it.</a:t>
            </a:r>
            <a:endParaRPr/>
          </a:p>
          <a:p>
            <a:pPr indent="-384008" lvl="0" marL="512011" rtl="0" algn="l">
              <a:lnSpc>
                <a:spcPct val="100000"/>
              </a:lnSpc>
              <a:spcBef>
                <a:spcPts val="750"/>
              </a:spcBef>
              <a:spcAft>
                <a:spcPts val="0"/>
              </a:spcAft>
              <a:buClr>
                <a:srgbClr val="0C0C0C"/>
              </a:buClr>
              <a:buSzPts val="1800"/>
              <a:buFont typeface="Arial"/>
              <a:buChar char="•"/>
            </a:pPr>
            <a:r>
              <a:rPr b="1" lang="en-US"/>
              <a:t>public void setAttribute(String name, Object value) </a:t>
            </a:r>
            <a:endParaRPr/>
          </a:p>
          <a:p>
            <a:pPr indent="0" lvl="0" marL="508000" rtl="0" algn="l">
              <a:lnSpc>
                <a:spcPct val="100000"/>
              </a:lnSpc>
              <a:spcBef>
                <a:spcPts val="750"/>
              </a:spcBef>
              <a:spcAft>
                <a:spcPts val="450"/>
              </a:spcAft>
              <a:buClr>
                <a:srgbClr val="0C0C0C"/>
              </a:buClr>
              <a:buSzPts val="1800"/>
              <a:buNone/>
            </a:pPr>
            <a:r>
              <a:rPr lang="en-US"/>
              <a:t>This method binds an object to this session, using the name specified.</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sp>
        <p:nvSpPr>
          <p:cNvPr id="3399" name="Google Shape;3399;p31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mbria"/>
              <a:buNone/>
            </a:pPr>
            <a:r>
              <a:rPr b="0" i="0" lang="en-US" sz="1800" u="none" cap="none" strike="noStrike">
                <a:solidFill>
                  <a:srgbClr val="FFFFFF"/>
                </a:solidFill>
                <a:latin typeface="Cambria"/>
                <a:ea typeface="Cambria"/>
                <a:cs typeface="Cambria"/>
                <a:sym typeface="Cambria"/>
              </a:rPr>
              <a:t>Building blocks</a:t>
            </a:r>
            <a:endParaRPr b="0" i="0" sz="1400" u="none" cap="none" strike="noStrike">
              <a:solidFill>
                <a:srgbClr val="000000"/>
              </a:solidFill>
              <a:latin typeface="Arial"/>
              <a:ea typeface="Arial"/>
              <a:cs typeface="Arial"/>
              <a:sym typeface="Arial"/>
            </a:endParaRPr>
          </a:p>
        </p:txBody>
      </p:sp>
      <p:pic>
        <p:nvPicPr>
          <p:cNvPr id="3400" name="Google Shape;3400;p315"/>
          <p:cNvPicPr preferRelativeResize="0"/>
          <p:nvPr/>
        </p:nvPicPr>
        <p:blipFill rotWithShape="1">
          <a:blip r:embed="rId3">
            <a:alphaModFix/>
          </a:blip>
          <a:srcRect b="4182" l="0" r="0" t="0"/>
          <a:stretch/>
        </p:blipFill>
        <p:spPr>
          <a:xfrm>
            <a:off x="600075" y="2076450"/>
            <a:ext cx="7324725" cy="4781550"/>
          </a:xfrm>
          <a:prstGeom prst="rect">
            <a:avLst/>
          </a:prstGeom>
          <a:noFill/>
          <a:ln>
            <a:noFill/>
          </a:ln>
        </p:spPr>
      </p:pic>
      <p:sp>
        <p:nvSpPr>
          <p:cNvPr id="3401" name="Google Shape;3401;p315"/>
          <p:cNvSpPr txBox="1"/>
          <p:nvPr/>
        </p:nvSpPr>
        <p:spPr>
          <a:xfrm>
            <a:off x="2724722" y="3606225"/>
            <a:ext cx="392638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Cambria"/>
                <a:ea typeface="Cambria"/>
                <a:cs typeface="Cambria"/>
                <a:sym typeface="Cambria"/>
              </a:rPr>
              <a:t>JavaScript</a:t>
            </a:r>
            <a:endParaRPr b="1" i="0" sz="3200" u="none" cap="none" strike="noStrike">
              <a:solidFill>
                <a:srgbClr val="000000"/>
              </a:solidFill>
              <a:latin typeface="Cambria"/>
              <a:ea typeface="Cambria"/>
              <a:cs typeface="Cambria"/>
              <a:sym typeface="Cambria"/>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5" name="Shape 3405"/>
        <p:cNvGrpSpPr/>
        <p:nvPr/>
      </p:nvGrpSpPr>
      <p:grpSpPr>
        <a:xfrm>
          <a:off x="0" y="0"/>
          <a:ext cx="0" cy="0"/>
          <a:chOff x="0" y="0"/>
          <a:chExt cx="0" cy="0"/>
        </a:xfrm>
      </p:grpSpPr>
      <p:sp>
        <p:nvSpPr>
          <p:cNvPr id="3406" name="Google Shape;3406;p316"/>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What is ECMAScript?</a:t>
            </a:r>
            <a:endParaRPr b="0" i="0" sz="1400" u="none" cap="none" strike="noStrike">
              <a:solidFill>
                <a:srgbClr val="000000"/>
              </a:solidFill>
              <a:latin typeface="Arial"/>
              <a:ea typeface="Arial"/>
              <a:cs typeface="Arial"/>
              <a:sym typeface="Arial"/>
            </a:endParaRPr>
          </a:p>
        </p:txBody>
      </p:sp>
      <p:sp>
        <p:nvSpPr>
          <p:cNvPr id="3407" name="Google Shape;3407;p316"/>
          <p:cNvSpPr/>
          <p:nvPr/>
        </p:nvSpPr>
        <p:spPr>
          <a:xfrm>
            <a:off x="3563888" y="3536726"/>
            <a:ext cx="2016224" cy="1944216"/>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mbria"/>
              <a:buNone/>
            </a:pPr>
            <a:r>
              <a:rPr b="0" i="0" lang="en-US" sz="1800" u="none" cap="none" strike="noStrike">
                <a:solidFill>
                  <a:srgbClr val="FFFFFF"/>
                </a:solidFill>
                <a:latin typeface="Cambria"/>
                <a:ea typeface="Cambria"/>
                <a:cs typeface="Cambria"/>
                <a:sym typeface="Cambria"/>
              </a:rPr>
              <a:t>Latest edition is version 9, which was published in June 2018</a:t>
            </a:r>
            <a:endParaRPr b="0" i="0" sz="1400" u="none" cap="none" strike="noStrike">
              <a:solidFill>
                <a:srgbClr val="000000"/>
              </a:solidFill>
              <a:latin typeface="Arial"/>
              <a:ea typeface="Arial"/>
              <a:cs typeface="Arial"/>
              <a:sym typeface="Arial"/>
            </a:endParaRPr>
          </a:p>
        </p:txBody>
      </p:sp>
      <p:sp>
        <p:nvSpPr>
          <p:cNvPr id="3408" name="Google Shape;3408;p316"/>
          <p:cNvSpPr/>
          <p:nvPr/>
        </p:nvSpPr>
        <p:spPr>
          <a:xfrm>
            <a:off x="2462050" y="1377059"/>
            <a:ext cx="2016224" cy="194421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mbria"/>
              <a:buNone/>
            </a:pPr>
            <a:r>
              <a:rPr b="0" i="0" lang="en-US" sz="1800" u="none" cap="none" strike="noStrike">
                <a:solidFill>
                  <a:srgbClr val="000000"/>
                </a:solidFill>
                <a:latin typeface="Cambria"/>
                <a:ea typeface="Cambria"/>
                <a:cs typeface="Cambria"/>
                <a:sym typeface="Cambria"/>
              </a:rPr>
              <a:t>Standardized by ECMAScript International</a:t>
            </a:r>
            <a:endParaRPr b="0" i="0" sz="1400" u="none" cap="none" strike="noStrike">
              <a:solidFill>
                <a:srgbClr val="000000"/>
              </a:solidFill>
              <a:latin typeface="Arial"/>
              <a:ea typeface="Arial"/>
              <a:cs typeface="Arial"/>
              <a:sym typeface="Arial"/>
            </a:endParaRPr>
          </a:p>
        </p:txBody>
      </p:sp>
      <p:sp>
        <p:nvSpPr>
          <p:cNvPr id="3409" name="Google Shape;3409;p316"/>
          <p:cNvSpPr/>
          <p:nvPr/>
        </p:nvSpPr>
        <p:spPr>
          <a:xfrm>
            <a:off x="4707900" y="1376772"/>
            <a:ext cx="2016224" cy="1944216"/>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mbria"/>
              <a:buNone/>
            </a:pPr>
            <a:r>
              <a:rPr b="0" i="0" lang="en-US" sz="1800" u="none" cap="none" strike="noStrike">
                <a:solidFill>
                  <a:srgbClr val="FFFFFF"/>
                </a:solidFill>
                <a:latin typeface="Cambria"/>
                <a:ea typeface="Cambria"/>
                <a:cs typeface="Cambria"/>
                <a:sym typeface="Cambria"/>
              </a:rPr>
              <a:t>Used by applications to enable client-side scripting</a:t>
            </a:r>
            <a:endParaRPr b="0" i="0" sz="1400" u="none" cap="none" strike="noStrike">
              <a:solidFill>
                <a:srgbClr val="000000"/>
              </a:solidFill>
              <a:latin typeface="Arial"/>
              <a:ea typeface="Arial"/>
              <a:cs typeface="Arial"/>
              <a:sym typeface="Arial"/>
            </a:endParaRPr>
          </a:p>
        </p:txBody>
      </p:sp>
      <p:sp>
        <p:nvSpPr>
          <p:cNvPr id="3410" name="Google Shape;3410;p316"/>
          <p:cNvSpPr/>
          <p:nvPr/>
        </p:nvSpPr>
        <p:spPr>
          <a:xfrm>
            <a:off x="6916802" y="1376772"/>
            <a:ext cx="2016224" cy="194421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mbria"/>
              <a:buNone/>
            </a:pPr>
            <a:r>
              <a:rPr b="0" i="0" lang="en-US" sz="1800" u="none" cap="none" strike="noStrike">
                <a:solidFill>
                  <a:srgbClr val="000000"/>
                </a:solidFill>
                <a:latin typeface="Cambria"/>
                <a:ea typeface="Cambria"/>
                <a:cs typeface="Cambria"/>
                <a:sym typeface="Cambria"/>
              </a:rPr>
              <a:t>First edition was published in June 1997</a:t>
            </a:r>
            <a:endParaRPr b="0" i="0" sz="1400" u="none" cap="none" strike="noStrike">
              <a:solidFill>
                <a:srgbClr val="000000"/>
              </a:solidFill>
              <a:latin typeface="Arial"/>
              <a:ea typeface="Arial"/>
              <a:cs typeface="Arial"/>
              <a:sym typeface="Arial"/>
            </a:endParaRPr>
          </a:p>
        </p:txBody>
      </p:sp>
      <p:sp>
        <p:nvSpPr>
          <p:cNvPr id="3411" name="Google Shape;3411;p316"/>
          <p:cNvSpPr/>
          <p:nvPr/>
        </p:nvSpPr>
        <p:spPr>
          <a:xfrm>
            <a:off x="1380159" y="3536726"/>
            <a:ext cx="2016224" cy="194421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mbria"/>
              <a:buNone/>
            </a:pPr>
            <a:r>
              <a:rPr b="0" i="0" lang="en-US" sz="1800" u="none" cap="none" strike="noStrike">
                <a:solidFill>
                  <a:srgbClr val="000000"/>
                </a:solidFill>
                <a:latin typeface="Cambria"/>
                <a:ea typeface="Cambria"/>
                <a:cs typeface="Cambria"/>
                <a:sym typeface="Cambria"/>
              </a:rPr>
              <a:t>9 editions have been published till date</a:t>
            </a:r>
            <a:endParaRPr b="0" i="0" sz="1400" u="none" cap="none" strike="noStrike">
              <a:solidFill>
                <a:srgbClr val="000000"/>
              </a:solidFill>
              <a:latin typeface="Arial"/>
              <a:ea typeface="Arial"/>
              <a:cs typeface="Arial"/>
              <a:sym typeface="Arial"/>
            </a:endParaRPr>
          </a:p>
        </p:txBody>
      </p:sp>
      <p:sp>
        <p:nvSpPr>
          <p:cNvPr id="3412" name="Google Shape;3412;p316"/>
          <p:cNvSpPr/>
          <p:nvPr/>
        </p:nvSpPr>
        <p:spPr>
          <a:xfrm>
            <a:off x="5747617" y="3548233"/>
            <a:ext cx="2016224" cy="194421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mbria"/>
              <a:buNone/>
            </a:pPr>
            <a:r>
              <a:rPr b="0" i="0" lang="en-US" sz="1800" u="none" cap="none" strike="noStrike">
                <a:solidFill>
                  <a:srgbClr val="000000"/>
                </a:solidFill>
                <a:latin typeface="Cambria"/>
                <a:ea typeface="Cambria"/>
                <a:cs typeface="Cambria"/>
                <a:sym typeface="Cambria"/>
              </a:rPr>
              <a:t>language specification is available at this URL: ‘https://tc39.github.io/ecma262’</a:t>
            </a:r>
            <a:endParaRPr b="0" i="0" sz="1400" u="none" cap="none" strike="noStrike">
              <a:solidFill>
                <a:srgbClr val="000000"/>
              </a:solidFill>
              <a:latin typeface="Arial"/>
              <a:ea typeface="Arial"/>
              <a:cs typeface="Arial"/>
              <a:sym typeface="Arial"/>
            </a:endParaRPr>
          </a:p>
        </p:txBody>
      </p:sp>
      <p:sp>
        <p:nvSpPr>
          <p:cNvPr id="3413" name="Google Shape;3413;p316"/>
          <p:cNvSpPr/>
          <p:nvPr/>
        </p:nvSpPr>
        <p:spPr>
          <a:xfrm>
            <a:off x="210974" y="1376772"/>
            <a:ext cx="2016224" cy="1944216"/>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mbria"/>
              <a:buNone/>
            </a:pPr>
            <a:r>
              <a:rPr b="0" i="0" lang="en-US" sz="1800" u="none" cap="none" strike="noStrike">
                <a:solidFill>
                  <a:srgbClr val="FFFFFF"/>
                </a:solidFill>
                <a:latin typeface="Cambria"/>
                <a:ea typeface="Cambria"/>
                <a:cs typeface="Cambria"/>
                <a:sym typeface="Cambria"/>
              </a:rPr>
              <a:t>A specification of a scripting language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7" name="Shape 3417"/>
        <p:cNvGrpSpPr/>
        <p:nvPr/>
      </p:nvGrpSpPr>
      <p:grpSpPr>
        <a:xfrm>
          <a:off x="0" y="0"/>
          <a:ext cx="0" cy="0"/>
          <a:chOff x="0" y="0"/>
          <a:chExt cx="0" cy="0"/>
        </a:xfrm>
      </p:grpSpPr>
      <p:sp>
        <p:nvSpPr>
          <p:cNvPr id="3418" name="Google Shape;3418;p317"/>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What is JavaScript?</a:t>
            </a:r>
            <a:endParaRPr b="0" i="0" sz="1400" u="none" cap="none" strike="noStrike">
              <a:solidFill>
                <a:srgbClr val="000000"/>
              </a:solidFill>
              <a:latin typeface="Arial"/>
              <a:ea typeface="Arial"/>
              <a:cs typeface="Arial"/>
              <a:sym typeface="Arial"/>
            </a:endParaRPr>
          </a:p>
        </p:txBody>
      </p:sp>
      <p:sp>
        <p:nvSpPr>
          <p:cNvPr id="3419" name="Google Shape;3419;p317"/>
          <p:cNvSpPr/>
          <p:nvPr/>
        </p:nvSpPr>
        <p:spPr>
          <a:xfrm>
            <a:off x="4960938" y="3746500"/>
            <a:ext cx="4183062" cy="96837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sp>
        <p:nvSpPr>
          <p:cNvPr id="3420" name="Google Shape;3420;p317"/>
          <p:cNvSpPr/>
          <p:nvPr/>
        </p:nvSpPr>
        <p:spPr>
          <a:xfrm>
            <a:off x="0" y="3001962"/>
            <a:ext cx="4168775" cy="96678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sp>
        <p:nvSpPr>
          <p:cNvPr id="3421" name="Google Shape;3421;p317"/>
          <p:cNvSpPr/>
          <p:nvPr/>
        </p:nvSpPr>
        <p:spPr>
          <a:xfrm>
            <a:off x="4960938" y="2322512"/>
            <a:ext cx="4183062" cy="96678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sp>
        <p:nvSpPr>
          <p:cNvPr id="3422" name="Google Shape;3422;p317"/>
          <p:cNvSpPr/>
          <p:nvPr/>
        </p:nvSpPr>
        <p:spPr>
          <a:xfrm>
            <a:off x="0" y="1647825"/>
            <a:ext cx="4168775" cy="96837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sp>
        <p:nvSpPr>
          <p:cNvPr id="3423" name="Google Shape;3423;p317"/>
          <p:cNvSpPr/>
          <p:nvPr/>
        </p:nvSpPr>
        <p:spPr>
          <a:xfrm>
            <a:off x="3432175" y="1524000"/>
            <a:ext cx="1216025" cy="1216025"/>
          </a:xfrm>
          <a:custGeom>
            <a:rect b="b" l="l" r="r" t="t"/>
            <a:pathLst>
              <a:path extrusionOk="0" h="21456" w="21456">
                <a:moveTo>
                  <a:pt x="5820" y="614"/>
                </a:moveTo>
                <a:cubicBezTo>
                  <a:pt x="5535" y="728"/>
                  <a:pt x="5356" y="1076"/>
                  <a:pt x="5428" y="1374"/>
                </a:cubicBezTo>
                <a:lnTo>
                  <a:pt x="5803" y="2913"/>
                </a:lnTo>
                <a:cubicBezTo>
                  <a:pt x="4703" y="3606"/>
                  <a:pt x="3743" y="4537"/>
                  <a:pt x="3003" y="5669"/>
                </a:cubicBezTo>
                <a:lnTo>
                  <a:pt x="1469" y="5267"/>
                </a:lnTo>
                <a:cubicBezTo>
                  <a:pt x="1184" y="5191"/>
                  <a:pt x="816" y="5373"/>
                  <a:pt x="700" y="5644"/>
                </a:cubicBezTo>
                <a:lnTo>
                  <a:pt x="105" y="7046"/>
                </a:lnTo>
                <a:cubicBezTo>
                  <a:pt x="-15" y="7328"/>
                  <a:pt x="106" y="7702"/>
                  <a:pt x="368" y="7862"/>
                </a:cubicBezTo>
                <a:lnTo>
                  <a:pt x="1723" y="8685"/>
                </a:lnTo>
                <a:cubicBezTo>
                  <a:pt x="1422" y="10003"/>
                  <a:pt x="1419" y="11341"/>
                  <a:pt x="1686" y="12614"/>
                </a:cubicBezTo>
                <a:lnTo>
                  <a:pt x="318" y="13413"/>
                </a:lnTo>
                <a:cubicBezTo>
                  <a:pt x="54" y="13568"/>
                  <a:pt x="-72" y="13939"/>
                  <a:pt x="43" y="14223"/>
                </a:cubicBezTo>
                <a:lnTo>
                  <a:pt x="614" y="15636"/>
                </a:lnTo>
                <a:cubicBezTo>
                  <a:pt x="729" y="15921"/>
                  <a:pt x="1077" y="16100"/>
                  <a:pt x="1374" y="16028"/>
                </a:cubicBezTo>
                <a:lnTo>
                  <a:pt x="2913" y="15652"/>
                </a:lnTo>
                <a:cubicBezTo>
                  <a:pt x="3606" y="16753"/>
                  <a:pt x="4537" y="17713"/>
                  <a:pt x="5669" y="18453"/>
                </a:cubicBezTo>
                <a:lnTo>
                  <a:pt x="5267" y="19987"/>
                </a:lnTo>
                <a:cubicBezTo>
                  <a:pt x="5189" y="20283"/>
                  <a:pt x="5361" y="20634"/>
                  <a:pt x="5643" y="20753"/>
                </a:cubicBezTo>
                <a:lnTo>
                  <a:pt x="7046" y="21351"/>
                </a:lnTo>
                <a:cubicBezTo>
                  <a:pt x="7317" y="21466"/>
                  <a:pt x="7709" y="21340"/>
                  <a:pt x="7862" y="21088"/>
                </a:cubicBezTo>
                <a:lnTo>
                  <a:pt x="8688" y="19732"/>
                </a:lnTo>
                <a:cubicBezTo>
                  <a:pt x="10006" y="20032"/>
                  <a:pt x="11342" y="20037"/>
                  <a:pt x="12614" y="19770"/>
                </a:cubicBezTo>
                <a:lnTo>
                  <a:pt x="13413" y="21138"/>
                </a:lnTo>
                <a:cubicBezTo>
                  <a:pt x="13568" y="21403"/>
                  <a:pt x="13939" y="21528"/>
                  <a:pt x="14223" y="21413"/>
                </a:cubicBezTo>
                <a:lnTo>
                  <a:pt x="15636" y="20842"/>
                </a:lnTo>
                <a:cubicBezTo>
                  <a:pt x="15920" y="20728"/>
                  <a:pt x="16100" y="20379"/>
                  <a:pt x="16028" y="20082"/>
                </a:cubicBezTo>
                <a:lnTo>
                  <a:pt x="15655" y="18542"/>
                </a:lnTo>
                <a:cubicBezTo>
                  <a:pt x="16755" y="17850"/>
                  <a:pt x="17711" y="16918"/>
                  <a:pt x="18450" y="15788"/>
                </a:cubicBezTo>
                <a:lnTo>
                  <a:pt x="19987" y="16189"/>
                </a:lnTo>
                <a:cubicBezTo>
                  <a:pt x="20113" y="16222"/>
                  <a:pt x="20256" y="16210"/>
                  <a:pt x="20389" y="16156"/>
                </a:cubicBezTo>
                <a:cubicBezTo>
                  <a:pt x="20558" y="16088"/>
                  <a:pt x="20692" y="15963"/>
                  <a:pt x="20756" y="15812"/>
                </a:cubicBezTo>
                <a:lnTo>
                  <a:pt x="21351" y="14410"/>
                </a:lnTo>
                <a:cubicBezTo>
                  <a:pt x="21470" y="14128"/>
                  <a:pt x="21350" y="13753"/>
                  <a:pt x="21088" y="13594"/>
                </a:cubicBezTo>
                <a:lnTo>
                  <a:pt x="19733" y="12770"/>
                </a:lnTo>
                <a:cubicBezTo>
                  <a:pt x="20034" y="11452"/>
                  <a:pt x="20037" y="10115"/>
                  <a:pt x="19770" y="8842"/>
                </a:cubicBezTo>
                <a:lnTo>
                  <a:pt x="21138" y="8043"/>
                </a:lnTo>
                <a:cubicBezTo>
                  <a:pt x="21402" y="7888"/>
                  <a:pt x="21528" y="7517"/>
                  <a:pt x="21413" y="7233"/>
                </a:cubicBezTo>
                <a:lnTo>
                  <a:pt x="20842" y="5819"/>
                </a:lnTo>
                <a:cubicBezTo>
                  <a:pt x="20727" y="5535"/>
                  <a:pt x="20379" y="5356"/>
                  <a:pt x="20082" y="5428"/>
                </a:cubicBezTo>
                <a:lnTo>
                  <a:pt x="18543" y="5803"/>
                </a:lnTo>
                <a:cubicBezTo>
                  <a:pt x="17850" y="4702"/>
                  <a:pt x="16919" y="3742"/>
                  <a:pt x="15787" y="3003"/>
                </a:cubicBezTo>
                <a:lnTo>
                  <a:pt x="16189" y="1469"/>
                </a:lnTo>
                <a:cubicBezTo>
                  <a:pt x="16267" y="1173"/>
                  <a:pt x="16095" y="822"/>
                  <a:pt x="15813" y="703"/>
                </a:cubicBezTo>
                <a:lnTo>
                  <a:pt x="14410" y="105"/>
                </a:lnTo>
                <a:cubicBezTo>
                  <a:pt x="14140" y="-10"/>
                  <a:pt x="13747" y="116"/>
                  <a:pt x="13594" y="368"/>
                </a:cubicBezTo>
                <a:lnTo>
                  <a:pt x="12770" y="1722"/>
                </a:lnTo>
                <a:cubicBezTo>
                  <a:pt x="11454" y="1422"/>
                  <a:pt x="10117" y="1418"/>
                  <a:pt x="8845" y="1684"/>
                </a:cubicBezTo>
                <a:lnTo>
                  <a:pt x="8043" y="318"/>
                </a:lnTo>
                <a:cubicBezTo>
                  <a:pt x="7888" y="53"/>
                  <a:pt x="7517" y="-72"/>
                  <a:pt x="7233" y="43"/>
                </a:cubicBezTo>
                <a:lnTo>
                  <a:pt x="5820" y="614"/>
                </a:lnTo>
                <a:close/>
              </a:path>
            </a:pathLst>
          </a:custGeom>
          <a:solidFill>
            <a:srgbClr val="4F81BD"/>
          </a:solidFill>
          <a:ln cap="flat" cmpd="sng" w="31750">
            <a:solidFill>
              <a:srgbClr val="FFFFFF"/>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grpSp>
        <p:nvGrpSpPr>
          <p:cNvPr id="3424" name="Google Shape;3424;p317"/>
          <p:cNvGrpSpPr/>
          <p:nvPr/>
        </p:nvGrpSpPr>
        <p:grpSpPr>
          <a:xfrm>
            <a:off x="4425950" y="2197100"/>
            <a:ext cx="1216025" cy="1216025"/>
            <a:chOff x="5901842" y="2169913"/>
            <a:chExt cx="1621696" cy="1621696"/>
          </a:xfrm>
        </p:grpSpPr>
        <p:sp>
          <p:nvSpPr>
            <p:cNvPr id="3425" name="Google Shape;3425;p317"/>
            <p:cNvSpPr/>
            <p:nvPr/>
          </p:nvSpPr>
          <p:spPr>
            <a:xfrm>
              <a:off x="5901842" y="2169913"/>
              <a:ext cx="1621696" cy="1621696"/>
            </a:xfrm>
            <a:custGeom>
              <a:rect b="b" l="l" r="r" t="t"/>
              <a:pathLst>
                <a:path extrusionOk="0" h="21456" w="21456">
                  <a:moveTo>
                    <a:pt x="5820" y="614"/>
                  </a:moveTo>
                  <a:cubicBezTo>
                    <a:pt x="5535" y="728"/>
                    <a:pt x="5356" y="1076"/>
                    <a:pt x="5428" y="1374"/>
                  </a:cubicBezTo>
                  <a:lnTo>
                    <a:pt x="5803" y="2913"/>
                  </a:lnTo>
                  <a:cubicBezTo>
                    <a:pt x="4703" y="3606"/>
                    <a:pt x="3743" y="4537"/>
                    <a:pt x="3003" y="5669"/>
                  </a:cubicBezTo>
                  <a:lnTo>
                    <a:pt x="1469" y="5267"/>
                  </a:lnTo>
                  <a:cubicBezTo>
                    <a:pt x="1184" y="5191"/>
                    <a:pt x="816" y="5373"/>
                    <a:pt x="700" y="5644"/>
                  </a:cubicBezTo>
                  <a:lnTo>
                    <a:pt x="105" y="7046"/>
                  </a:lnTo>
                  <a:cubicBezTo>
                    <a:pt x="-15" y="7328"/>
                    <a:pt x="106" y="7702"/>
                    <a:pt x="368" y="7862"/>
                  </a:cubicBezTo>
                  <a:lnTo>
                    <a:pt x="1723" y="8685"/>
                  </a:lnTo>
                  <a:cubicBezTo>
                    <a:pt x="1422" y="10003"/>
                    <a:pt x="1419" y="11341"/>
                    <a:pt x="1686" y="12614"/>
                  </a:cubicBezTo>
                  <a:lnTo>
                    <a:pt x="318" y="13413"/>
                  </a:lnTo>
                  <a:cubicBezTo>
                    <a:pt x="54" y="13568"/>
                    <a:pt x="-72" y="13939"/>
                    <a:pt x="43" y="14223"/>
                  </a:cubicBezTo>
                  <a:lnTo>
                    <a:pt x="614" y="15636"/>
                  </a:lnTo>
                  <a:cubicBezTo>
                    <a:pt x="729" y="15921"/>
                    <a:pt x="1077" y="16100"/>
                    <a:pt x="1374" y="16028"/>
                  </a:cubicBezTo>
                  <a:lnTo>
                    <a:pt x="2913" y="15652"/>
                  </a:lnTo>
                  <a:cubicBezTo>
                    <a:pt x="3606" y="16753"/>
                    <a:pt x="4537" y="17713"/>
                    <a:pt x="5669" y="18453"/>
                  </a:cubicBezTo>
                  <a:lnTo>
                    <a:pt x="5267" y="19987"/>
                  </a:lnTo>
                  <a:cubicBezTo>
                    <a:pt x="5189" y="20283"/>
                    <a:pt x="5361" y="20634"/>
                    <a:pt x="5643" y="20753"/>
                  </a:cubicBezTo>
                  <a:lnTo>
                    <a:pt x="7046" y="21351"/>
                  </a:lnTo>
                  <a:cubicBezTo>
                    <a:pt x="7317" y="21466"/>
                    <a:pt x="7709" y="21340"/>
                    <a:pt x="7862" y="21088"/>
                  </a:cubicBezTo>
                  <a:lnTo>
                    <a:pt x="8688" y="19732"/>
                  </a:lnTo>
                  <a:cubicBezTo>
                    <a:pt x="10006" y="20032"/>
                    <a:pt x="11342" y="20037"/>
                    <a:pt x="12614" y="19770"/>
                  </a:cubicBezTo>
                  <a:lnTo>
                    <a:pt x="13413" y="21138"/>
                  </a:lnTo>
                  <a:cubicBezTo>
                    <a:pt x="13568" y="21403"/>
                    <a:pt x="13939" y="21528"/>
                    <a:pt x="14223" y="21413"/>
                  </a:cubicBezTo>
                  <a:lnTo>
                    <a:pt x="15636" y="20842"/>
                  </a:lnTo>
                  <a:cubicBezTo>
                    <a:pt x="15920" y="20728"/>
                    <a:pt x="16100" y="20379"/>
                    <a:pt x="16028" y="20082"/>
                  </a:cubicBezTo>
                  <a:lnTo>
                    <a:pt x="15655" y="18542"/>
                  </a:lnTo>
                  <a:cubicBezTo>
                    <a:pt x="16755" y="17850"/>
                    <a:pt x="17711" y="16918"/>
                    <a:pt x="18450" y="15788"/>
                  </a:cubicBezTo>
                  <a:lnTo>
                    <a:pt x="19987" y="16189"/>
                  </a:lnTo>
                  <a:cubicBezTo>
                    <a:pt x="20113" y="16222"/>
                    <a:pt x="20256" y="16210"/>
                    <a:pt x="20389" y="16156"/>
                  </a:cubicBezTo>
                  <a:cubicBezTo>
                    <a:pt x="20558" y="16088"/>
                    <a:pt x="20692" y="15963"/>
                    <a:pt x="20756" y="15812"/>
                  </a:cubicBezTo>
                  <a:lnTo>
                    <a:pt x="21351" y="14410"/>
                  </a:lnTo>
                  <a:cubicBezTo>
                    <a:pt x="21470" y="14128"/>
                    <a:pt x="21350" y="13753"/>
                    <a:pt x="21088" y="13594"/>
                  </a:cubicBezTo>
                  <a:lnTo>
                    <a:pt x="19733" y="12770"/>
                  </a:lnTo>
                  <a:cubicBezTo>
                    <a:pt x="20034" y="11452"/>
                    <a:pt x="20037" y="10115"/>
                    <a:pt x="19770" y="8842"/>
                  </a:cubicBezTo>
                  <a:lnTo>
                    <a:pt x="21138" y="8043"/>
                  </a:lnTo>
                  <a:cubicBezTo>
                    <a:pt x="21402" y="7888"/>
                    <a:pt x="21528" y="7517"/>
                    <a:pt x="21413" y="7233"/>
                  </a:cubicBezTo>
                  <a:lnTo>
                    <a:pt x="20842" y="5819"/>
                  </a:lnTo>
                  <a:cubicBezTo>
                    <a:pt x="20727" y="5535"/>
                    <a:pt x="20379" y="5356"/>
                    <a:pt x="20082" y="5428"/>
                  </a:cubicBezTo>
                  <a:lnTo>
                    <a:pt x="18543" y="5803"/>
                  </a:lnTo>
                  <a:cubicBezTo>
                    <a:pt x="17850" y="4702"/>
                    <a:pt x="16919" y="3742"/>
                    <a:pt x="15787" y="3003"/>
                  </a:cubicBezTo>
                  <a:lnTo>
                    <a:pt x="16189" y="1469"/>
                  </a:lnTo>
                  <a:cubicBezTo>
                    <a:pt x="16267" y="1173"/>
                    <a:pt x="16095" y="822"/>
                    <a:pt x="15813" y="703"/>
                  </a:cubicBezTo>
                  <a:lnTo>
                    <a:pt x="14410" y="105"/>
                  </a:lnTo>
                  <a:cubicBezTo>
                    <a:pt x="14140" y="-10"/>
                    <a:pt x="13747" y="116"/>
                    <a:pt x="13594" y="368"/>
                  </a:cubicBezTo>
                  <a:lnTo>
                    <a:pt x="12770" y="1722"/>
                  </a:lnTo>
                  <a:cubicBezTo>
                    <a:pt x="11454" y="1422"/>
                    <a:pt x="10117" y="1418"/>
                    <a:pt x="8845" y="1684"/>
                  </a:cubicBezTo>
                  <a:lnTo>
                    <a:pt x="8043" y="318"/>
                  </a:lnTo>
                  <a:cubicBezTo>
                    <a:pt x="7888" y="53"/>
                    <a:pt x="7517" y="-72"/>
                    <a:pt x="7233" y="43"/>
                  </a:cubicBezTo>
                  <a:lnTo>
                    <a:pt x="5820" y="614"/>
                  </a:lnTo>
                  <a:close/>
                </a:path>
              </a:pathLst>
            </a:custGeom>
            <a:solidFill>
              <a:srgbClr val="C0504D"/>
            </a:solidFill>
            <a:ln cap="flat" cmpd="sng" w="31750">
              <a:solidFill>
                <a:srgbClr val="FFFFFF"/>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3426" name="Google Shape;3426;p317"/>
            <p:cNvSpPr/>
            <p:nvPr/>
          </p:nvSpPr>
          <p:spPr>
            <a:xfrm>
              <a:off x="6253280" y="2521351"/>
              <a:ext cx="918820" cy="91882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grpSp>
      <p:sp>
        <p:nvSpPr>
          <p:cNvPr id="3427" name="Google Shape;3427;p317"/>
          <p:cNvSpPr/>
          <p:nvPr/>
        </p:nvSpPr>
        <p:spPr>
          <a:xfrm rot="2485357">
            <a:off x="3432175" y="2876550"/>
            <a:ext cx="1216025" cy="1216025"/>
          </a:xfrm>
          <a:custGeom>
            <a:rect b="b" l="l" r="r" t="t"/>
            <a:pathLst>
              <a:path extrusionOk="0" h="21456" w="21456">
                <a:moveTo>
                  <a:pt x="5820" y="614"/>
                </a:moveTo>
                <a:cubicBezTo>
                  <a:pt x="5535" y="728"/>
                  <a:pt x="5356" y="1076"/>
                  <a:pt x="5428" y="1374"/>
                </a:cubicBezTo>
                <a:lnTo>
                  <a:pt x="5803" y="2913"/>
                </a:lnTo>
                <a:cubicBezTo>
                  <a:pt x="4703" y="3606"/>
                  <a:pt x="3743" y="4537"/>
                  <a:pt x="3003" y="5669"/>
                </a:cubicBezTo>
                <a:lnTo>
                  <a:pt x="1469" y="5267"/>
                </a:lnTo>
                <a:cubicBezTo>
                  <a:pt x="1184" y="5191"/>
                  <a:pt x="816" y="5373"/>
                  <a:pt x="700" y="5644"/>
                </a:cubicBezTo>
                <a:lnTo>
                  <a:pt x="105" y="7046"/>
                </a:lnTo>
                <a:cubicBezTo>
                  <a:pt x="-15" y="7328"/>
                  <a:pt x="106" y="7702"/>
                  <a:pt x="368" y="7862"/>
                </a:cubicBezTo>
                <a:lnTo>
                  <a:pt x="1723" y="8685"/>
                </a:lnTo>
                <a:cubicBezTo>
                  <a:pt x="1422" y="10003"/>
                  <a:pt x="1419" y="11341"/>
                  <a:pt x="1686" y="12614"/>
                </a:cubicBezTo>
                <a:lnTo>
                  <a:pt x="318" y="13413"/>
                </a:lnTo>
                <a:cubicBezTo>
                  <a:pt x="54" y="13568"/>
                  <a:pt x="-72" y="13939"/>
                  <a:pt x="43" y="14223"/>
                </a:cubicBezTo>
                <a:lnTo>
                  <a:pt x="614" y="15636"/>
                </a:lnTo>
                <a:cubicBezTo>
                  <a:pt x="729" y="15921"/>
                  <a:pt x="1077" y="16100"/>
                  <a:pt x="1374" y="16028"/>
                </a:cubicBezTo>
                <a:lnTo>
                  <a:pt x="2913" y="15652"/>
                </a:lnTo>
                <a:cubicBezTo>
                  <a:pt x="3606" y="16753"/>
                  <a:pt x="4537" y="17713"/>
                  <a:pt x="5669" y="18453"/>
                </a:cubicBezTo>
                <a:lnTo>
                  <a:pt x="5267" y="19987"/>
                </a:lnTo>
                <a:cubicBezTo>
                  <a:pt x="5189" y="20283"/>
                  <a:pt x="5361" y="20634"/>
                  <a:pt x="5643" y="20753"/>
                </a:cubicBezTo>
                <a:lnTo>
                  <a:pt x="7046" y="21351"/>
                </a:lnTo>
                <a:cubicBezTo>
                  <a:pt x="7317" y="21466"/>
                  <a:pt x="7709" y="21340"/>
                  <a:pt x="7862" y="21088"/>
                </a:cubicBezTo>
                <a:lnTo>
                  <a:pt x="8688" y="19732"/>
                </a:lnTo>
                <a:cubicBezTo>
                  <a:pt x="10006" y="20032"/>
                  <a:pt x="11342" y="20037"/>
                  <a:pt x="12614" y="19770"/>
                </a:cubicBezTo>
                <a:lnTo>
                  <a:pt x="13413" y="21138"/>
                </a:lnTo>
                <a:cubicBezTo>
                  <a:pt x="13568" y="21403"/>
                  <a:pt x="13939" y="21528"/>
                  <a:pt x="14223" y="21413"/>
                </a:cubicBezTo>
                <a:lnTo>
                  <a:pt x="15636" y="20842"/>
                </a:lnTo>
                <a:cubicBezTo>
                  <a:pt x="15920" y="20728"/>
                  <a:pt x="16100" y="20379"/>
                  <a:pt x="16028" y="20082"/>
                </a:cubicBezTo>
                <a:lnTo>
                  <a:pt x="15655" y="18542"/>
                </a:lnTo>
                <a:cubicBezTo>
                  <a:pt x="16755" y="17850"/>
                  <a:pt x="17711" y="16918"/>
                  <a:pt x="18450" y="15788"/>
                </a:cubicBezTo>
                <a:lnTo>
                  <a:pt x="19987" y="16189"/>
                </a:lnTo>
                <a:cubicBezTo>
                  <a:pt x="20113" y="16222"/>
                  <a:pt x="20256" y="16210"/>
                  <a:pt x="20389" y="16156"/>
                </a:cubicBezTo>
                <a:cubicBezTo>
                  <a:pt x="20558" y="16088"/>
                  <a:pt x="20692" y="15963"/>
                  <a:pt x="20756" y="15812"/>
                </a:cubicBezTo>
                <a:lnTo>
                  <a:pt x="21351" y="14410"/>
                </a:lnTo>
                <a:cubicBezTo>
                  <a:pt x="21470" y="14128"/>
                  <a:pt x="21350" y="13753"/>
                  <a:pt x="21088" y="13594"/>
                </a:cubicBezTo>
                <a:lnTo>
                  <a:pt x="19733" y="12770"/>
                </a:lnTo>
                <a:cubicBezTo>
                  <a:pt x="20034" y="11452"/>
                  <a:pt x="20037" y="10115"/>
                  <a:pt x="19770" y="8842"/>
                </a:cubicBezTo>
                <a:lnTo>
                  <a:pt x="21138" y="8043"/>
                </a:lnTo>
                <a:cubicBezTo>
                  <a:pt x="21402" y="7888"/>
                  <a:pt x="21528" y="7517"/>
                  <a:pt x="21413" y="7233"/>
                </a:cubicBezTo>
                <a:lnTo>
                  <a:pt x="20842" y="5819"/>
                </a:lnTo>
                <a:cubicBezTo>
                  <a:pt x="20727" y="5535"/>
                  <a:pt x="20379" y="5356"/>
                  <a:pt x="20082" y="5428"/>
                </a:cubicBezTo>
                <a:lnTo>
                  <a:pt x="18543" y="5803"/>
                </a:lnTo>
                <a:cubicBezTo>
                  <a:pt x="17850" y="4702"/>
                  <a:pt x="16919" y="3742"/>
                  <a:pt x="15787" y="3003"/>
                </a:cubicBezTo>
                <a:lnTo>
                  <a:pt x="16189" y="1469"/>
                </a:lnTo>
                <a:cubicBezTo>
                  <a:pt x="16267" y="1173"/>
                  <a:pt x="16095" y="822"/>
                  <a:pt x="15813" y="703"/>
                </a:cubicBezTo>
                <a:lnTo>
                  <a:pt x="14410" y="105"/>
                </a:lnTo>
                <a:cubicBezTo>
                  <a:pt x="14140" y="-10"/>
                  <a:pt x="13747" y="116"/>
                  <a:pt x="13594" y="368"/>
                </a:cubicBezTo>
                <a:lnTo>
                  <a:pt x="12770" y="1722"/>
                </a:lnTo>
                <a:cubicBezTo>
                  <a:pt x="11454" y="1422"/>
                  <a:pt x="10117" y="1418"/>
                  <a:pt x="8845" y="1684"/>
                </a:cubicBezTo>
                <a:lnTo>
                  <a:pt x="8043" y="318"/>
                </a:lnTo>
                <a:cubicBezTo>
                  <a:pt x="7888" y="53"/>
                  <a:pt x="7517" y="-72"/>
                  <a:pt x="7233" y="43"/>
                </a:cubicBezTo>
                <a:lnTo>
                  <a:pt x="5820" y="614"/>
                </a:lnTo>
                <a:close/>
              </a:path>
            </a:pathLst>
          </a:custGeom>
          <a:solidFill>
            <a:srgbClr val="9BBB59"/>
          </a:solidFill>
          <a:ln cap="flat" cmpd="sng" w="31750">
            <a:solidFill>
              <a:srgbClr val="FFFFFF"/>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grpSp>
        <p:nvGrpSpPr>
          <p:cNvPr id="3428" name="Google Shape;3428;p317"/>
          <p:cNvGrpSpPr/>
          <p:nvPr/>
        </p:nvGrpSpPr>
        <p:grpSpPr>
          <a:xfrm>
            <a:off x="4320262" y="3516987"/>
            <a:ext cx="1427401" cy="1427401"/>
            <a:chOff x="5760896" y="3929414"/>
            <a:chExt cx="1903587" cy="1903587"/>
          </a:xfrm>
        </p:grpSpPr>
        <p:sp>
          <p:nvSpPr>
            <p:cNvPr id="3429" name="Google Shape;3429;p317"/>
            <p:cNvSpPr/>
            <p:nvPr/>
          </p:nvSpPr>
          <p:spPr>
            <a:xfrm rot="666045">
              <a:off x="5901842" y="4070360"/>
              <a:ext cx="1621696" cy="1621696"/>
            </a:xfrm>
            <a:custGeom>
              <a:rect b="b" l="l" r="r" t="t"/>
              <a:pathLst>
                <a:path extrusionOk="0" h="21456" w="21456">
                  <a:moveTo>
                    <a:pt x="5820" y="614"/>
                  </a:moveTo>
                  <a:cubicBezTo>
                    <a:pt x="5535" y="728"/>
                    <a:pt x="5356" y="1076"/>
                    <a:pt x="5428" y="1374"/>
                  </a:cubicBezTo>
                  <a:lnTo>
                    <a:pt x="5803" y="2913"/>
                  </a:lnTo>
                  <a:cubicBezTo>
                    <a:pt x="4703" y="3606"/>
                    <a:pt x="3743" y="4537"/>
                    <a:pt x="3003" y="5669"/>
                  </a:cubicBezTo>
                  <a:lnTo>
                    <a:pt x="1469" y="5267"/>
                  </a:lnTo>
                  <a:cubicBezTo>
                    <a:pt x="1184" y="5191"/>
                    <a:pt x="816" y="5373"/>
                    <a:pt x="700" y="5644"/>
                  </a:cubicBezTo>
                  <a:lnTo>
                    <a:pt x="105" y="7046"/>
                  </a:lnTo>
                  <a:cubicBezTo>
                    <a:pt x="-15" y="7328"/>
                    <a:pt x="106" y="7702"/>
                    <a:pt x="368" y="7862"/>
                  </a:cubicBezTo>
                  <a:lnTo>
                    <a:pt x="1723" y="8685"/>
                  </a:lnTo>
                  <a:cubicBezTo>
                    <a:pt x="1422" y="10003"/>
                    <a:pt x="1419" y="11341"/>
                    <a:pt x="1686" y="12614"/>
                  </a:cubicBezTo>
                  <a:lnTo>
                    <a:pt x="318" y="13413"/>
                  </a:lnTo>
                  <a:cubicBezTo>
                    <a:pt x="54" y="13568"/>
                    <a:pt x="-72" y="13939"/>
                    <a:pt x="43" y="14223"/>
                  </a:cubicBezTo>
                  <a:lnTo>
                    <a:pt x="614" y="15636"/>
                  </a:lnTo>
                  <a:cubicBezTo>
                    <a:pt x="729" y="15921"/>
                    <a:pt x="1077" y="16100"/>
                    <a:pt x="1374" y="16028"/>
                  </a:cubicBezTo>
                  <a:lnTo>
                    <a:pt x="2913" y="15652"/>
                  </a:lnTo>
                  <a:cubicBezTo>
                    <a:pt x="3606" y="16753"/>
                    <a:pt x="4537" y="17713"/>
                    <a:pt x="5669" y="18453"/>
                  </a:cubicBezTo>
                  <a:lnTo>
                    <a:pt x="5267" y="19987"/>
                  </a:lnTo>
                  <a:cubicBezTo>
                    <a:pt x="5189" y="20283"/>
                    <a:pt x="5361" y="20634"/>
                    <a:pt x="5643" y="20753"/>
                  </a:cubicBezTo>
                  <a:lnTo>
                    <a:pt x="7046" y="21351"/>
                  </a:lnTo>
                  <a:cubicBezTo>
                    <a:pt x="7317" y="21466"/>
                    <a:pt x="7709" y="21340"/>
                    <a:pt x="7862" y="21088"/>
                  </a:cubicBezTo>
                  <a:lnTo>
                    <a:pt x="8688" y="19732"/>
                  </a:lnTo>
                  <a:cubicBezTo>
                    <a:pt x="10006" y="20032"/>
                    <a:pt x="11342" y="20037"/>
                    <a:pt x="12614" y="19770"/>
                  </a:cubicBezTo>
                  <a:lnTo>
                    <a:pt x="13413" y="21138"/>
                  </a:lnTo>
                  <a:cubicBezTo>
                    <a:pt x="13568" y="21403"/>
                    <a:pt x="13939" y="21528"/>
                    <a:pt x="14223" y="21413"/>
                  </a:cubicBezTo>
                  <a:lnTo>
                    <a:pt x="15636" y="20842"/>
                  </a:lnTo>
                  <a:cubicBezTo>
                    <a:pt x="15920" y="20728"/>
                    <a:pt x="16100" y="20379"/>
                    <a:pt x="16028" y="20082"/>
                  </a:cubicBezTo>
                  <a:lnTo>
                    <a:pt x="15655" y="18542"/>
                  </a:lnTo>
                  <a:cubicBezTo>
                    <a:pt x="16755" y="17850"/>
                    <a:pt x="17711" y="16918"/>
                    <a:pt x="18450" y="15788"/>
                  </a:cubicBezTo>
                  <a:lnTo>
                    <a:pt x="19987" y="16189"/>
                  </a:lnTo>
                  <a:cubicBezTo>
                    <a:pt x="20113" y="16222"/>
                    <a:pt x="20256" y="16210"/>
                    <a:pt x="20389" y="16156"/>
                  </a:cubicBezTo>
                  <a:cubicBezTo>
                    <a:pt x="20558" y="16088"/>
                    <a:pt x="20692" y="15963"/>
                    <a:pt x="20756" y="15812"/>
                  </a:cubicBezTo>
                  <a:lnTo>
                    <a:pt x="21351" y="14410"/>
                  </a:lnTo>
                  <a:cubicBezTo>
                    <a:pt x="21470" y="14128"/>
                    <a:pt x="21350" y="13753"/>
                    <a:pt x="21088" y="13594"/>
                  </a:cubicBezTo>
                  <a:lnTo>
                    <a:pt x="19733" y="12770"/>
                  </a:lnTo>
                  <a:cubicBezTo>
                    <a:pt x="20034" y="11452"/>
                    <a:pt x="20037" y="10115"/>
                    <a:pt x="19770" y="8842"/>
                  </a:cubicBezTo>
                  <a:lnTo>
                    <a:pt x="21138" y="8043"/>
                  </a:lnTo>
                  <a:cubicBezTo>
                    <a:pt x="21402" y="7888"/>
                    <a:pt x="21528" y="7517"/>
                    <a:pt x="21413" y="7233"/>
                  </a:cubicBezTo>
                  <a:lnTo>
                    <a:pt x="20842" y="5819"/>
                  </a:lnTo>
                  <a:cubicBezTo>
                    <a:pt x="20727" y="5535"/>
                    <a:pt x="20379" y="5356"/>
                    <a:pt x="20082" y="5428"/>
                  </a:cubicBezTo>
                  <a:lnTo>
                    <a:pt x="18543" y="5803"/>
                  </a:lnTo>
                  <a:cubicBezTo>
                    <a:pt x="17850" y="4702"/>
                    <a:pt x="16919" y="3742"/>
                    <a:pt x="15787" y="3003"/>
                  </a:cubicBezTo>
                  <a:lnTo>
                    <a:pt x="16189" y="1469"/>
                  </a:lnTo>
                  <a:cubicBezTo>
                    <a:pt x="16267" y="1173"/>
                    <a:pt x="16095" y="822"/>
                    <a:pt x="15813" y="703"/>
                  </a:cubicBezTo>
                  <a:lnTo>
                    <a:pt x="14410" y="105"/>
                  </a:lnTo>
                  <a:cubicBezTo>
                    <a:pt x="14140" y="-10"/>
                    <a:pt x="13747" y="116"/>
                    <a:pt x="13594" y="368"/>
                  </a:cubicBezTo>
                  <a:lnTo>
                    <a:pt x="12770" y="1722"/>
                  </a:lnTo>
                  <a:cubicBezTo>
                    <a:pt x="11454" y="1422"/>
                    <a:pt x="10117" y="1418"/>
                    <a:pt x="8845" y="1684"/>
                  </a:cubicBezTo>
                  <a:lnTo>
                    <a:pt x="8043" y="318"/>
                  </a:lnTo>
                  <a:cubicBezTo>
                    <a:pt x="7888" y="53"/>
                    <a:pt x="7517" y="-72"/>
                    <a:pt x="7233" y="43"/>
                  </a:cubicBezTo>
                  <a:lnTo>
                    <a:pt x="5820" y="614"/>
                  </a:lnTo>
                  <a:close/>
                </a:path>
              </a:pathLst>
            </a:custGeom>
            <a:solidFill>
              <a:srgbClr val="8064A2"/>
            </a:solidFill>
            <a:ln cap="flat" cmpd="sng" w="31750">
              <a:solidFill>
                <a:srgbClr val="FFFFFF"/>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3430" name="Google Shape;3430;p317"/>
            <p:cNvSpPr/>
            <p:nvPr/>
          </p:nvSpPr>
          <p:spPr>
            <a:xfrm rot="666045">
              <a:off x="6253280" y="4421798"/>
              <a:ext cx="918820" cy="91882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grpSp>
      <p:sp>
        <p:nvSpPr>
          <p:cNvPr id="3431" name="Google Shape;3431;p317"/>
          <p:cNvSpPr/>
          <p:nvPr/>
        </p:nvSpPr>
        <p:spPr>
          <a:xfrm>
            <a:off x="0" y="4410075"/>
            <a:ext cx="4090988" cy="107632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sp>
        <p:nvSpPr>
          <p:cNvPr id="3432" name="Google Shape;3432;p317"/>
          <p:cNvSpPr/>
          <p:nvPr/>
        </p:nvSpPr>
        <p:spPr>
          <a:xfrm rot="2485357">
            <a:off x="3432175" y="4286250"/>
            <a:ext cx="1216025" cy="1216025"/>
          </a:xfrm>
          <a:custGeom>
            <a:rect b="b" l="l" r="r" t="t"/>
            <a:pathLst>
              <a:path extrusionOk="0" h="21456" w="21456">
                <a:moveTo>
                  <a:pt x="5820" y="614"/>
                </a:moveTo>
                <a:cubicBezTo>
                  <a:pt x="5535" y="728"/>
                  <a:pt x="5356" y="1076"/>
                  <a:pt x="5428" y="1374"/>
                </a:cubicBezTo>
                <a:lnTo>
                  <a:pt x="5803" y="2913"/>
                </a:lnTo>
                <a:cubicBezTo>
                  <a:pt x="4703" y="3606"/>
                  <a:pt x="3743" y="4537"/>
                  <a:pt x="3003" y="5669"/>
                </a:cubicBezTo>
                <a:lnTo>
                  <a:pt x="1469" y="5267"/>
                </a:lnTo>
                <a:cubicBezTo>
                  <a:pt x="1184" y="5191"/>
                  <a:pt x="816" y="5373"/>
                  <a:pt x="700" y="5644"/>
                </a:cubicBezTo>
                <a:lnTo>
                  <a:pt x="105" y="7046"/>
                </a:lnTo>
                <a:cubicBezTo>
                  <a:pt x="-15" y="7328"/>
                  <a:pt x="106" y="7702"/>
                  <a:pt x="368" y="7862"/>
                </a:cubicBezTo>
                <a:lnTo>
                  <a:pt x="1723" y="8685"/>
                </a:lnTo>
                <a:cubicBezTo>
                  <a:pt x="1422" y="10003"/>
                  <a:pt x="1419" y="11341"/>
                  <a:pt x="1686" y="12614"/>
                </a:cubicBezTo>
                <a:lnTo>
                  <a:pt x="318" y="13413"/>
                </a:lnTo>
                <a:cubicBezTo>
                  <a:pt x="54" y="13568"/>
                  <a:pt x="-72" y="13939"/>
                  <a:pt x="43" y="14223"/>
                </a:cubicBezTo>
                <a:lnTo>
                  <a:pt x="614" y="15636"/>
                </a:lnTo>
                <a:cubicBezTo>
                  <a:pt x="729" y="15921"/>
                  <a:pt x="1077" y="16100"/>
                  <a:pt x="1374" y="16028"/>
                </a:cubicBezTo>
                <a:lnTo>
                  <a:pt x="2913" y="15652"/>
                </a:lnTo>
                <a:cubicBezTo>
                  <a:pt x="3606" y="16753"/>
                  <a:pt x="4537" y="17713"/>
                  <a:pt x="5669" y="18453"/>
                </a:cubicBezTo>
                <a:lnTo>
                  <a:pt x="5267" y="19987"/>
                </a:lnTo>
                <a:cubicBezTo>
                  <a:pt x="5189" y="20283"/>
                  <a:pt x="5361" y="20634"/>
                  <a:pt x="5643" y="20753"/>
                </a:cubicBezTo>
                <a:lnTo>
                  <a:pt x="7046" y="21351"/>
                </a:lnTo>
                <a:cubicBezTo>
                  <a:pt x="7317" y="21466"/>
                  <a:pt x="7709" y="21340"/>
                  <a:pt x="7862" y="21088"/>
                </a:cubicBezTo>
                <a:lnTo>
                  <a:pt x="8688" y="19732"/>
                </a:lnTo>
                <a:cubicBezTo>
                  <a:pt x="10006" y="20032"/>
                  <a:pt x="11342" y="20037"/>
                  <a:pt x="12614" y="19770"/>
                </a:cubicBezTo>
                <a:lnTo>
                  <a:pt x="13413" y="21138"/>
                </a:lnTo>
                <a:cubicBezTo>
                  <a:pt x="13568" y="21403"/>
                  <a:pt x="13939" y="21528"/>
                  <a:pt x="14223" y="21413"/>
                </a:cubicBezTo>
                <a:lnTo>
                  <a:pt x="15636" y="20842"/>
                </a:lnTo>
                <a:cubicBezTo>
                  <a:pt x="15920" y="20728"/>
                  <a:pt x="16100" y="20379"/>
                  <a:pt x="16028" y="20082"/>
                </a:cubicBezTo>
                <a:lnTo>
                  <a:pt x="15655" y="18542"/>
                </a:lnTo>
                <a:cubicBezTo>
                  <a:pt x="16755" y="17850"/>
                  <a:pt x="17711" y="16918"/>
                  <a:pt x="18450" y="15788"/>
                </a:cubicBezTo>
                <a:lnTo>
                  <a:pt x="19987" y="16189"/>
                </a:lnTo>
                <a:cubicBezTo>
                  <a:pt x="20113" y="16222"/>
                  <a:pt x="20256" y="16210"/>
                  <a:pt x="20389" y="16156"/>
                </a:cubicBezTo>
                <a:cubicBezTo>
                  <a:pt x="20558" y="16088"/>
                  <a:pt x="20692" y="15963"/>
                  <a:pt x="20756" y="15812"/>
                </a:cubicBezTo>
                <a:lnTo>
                  <a:pt x="21351" y="14410"/>
                </a:lnTo>
                <a:cubicBezTo>
                  <a:pt x="21470" y="14128"/>
                  <a:pt x="21350" y="13753"/>
                  <a:pt x="21088" y="13594"/>
                </a:cubicBezTo>
                <a:lnTo>
                  <a:pt x="19733" y="12770"/>
                </a:lnTo>
                <a:cubicBezTo>
                  <a:pt x="20034" y="11452"/>
                  <a:pt x="20037" y="10115"/>
                  <a:pt x="19770" y="8842"/>
                </a:cubicBezTo>
                <a:lnTo>
                  <a:pt x="21138" y="8043"/>
                </a:lnTo>
                <a:cubicBezTo>
                  <a:pt x="21402" y="7888"/>
                  <a:pt x="21528" y="7517"/>
                  <a:pt x="21413" y="7233"/>
                </a:cubicBezTo>
                <a:lnTo>
                  <a:pt x="20842" y="5819"/>
                </a:lnTo>
                <a:cubicBezTo>
                  <a:pt x="20727" y="5535"/>
                  <a:pt x="20379" y="5356"/>
                  <a:pt x="20082" y="5428"/>
                </a:cubicBezTo>
                <a:lnTo>
                  <a:pt x="18543" y="5803"/>
                </a:lnTo>
                <a:cubicBezTo>
                  <a:pt x="17850" y="4702"/>
                  <a:pt x="16919" y="3742"/>
                  <a:pt x="15787" y="3003"/>
                </a:cubicBezTo>
                <a:lnTo>
                  <a:pt x="16189" y="1469"/>
                </a:lnTo>
                <a:cubicBezTo>
                  <a:pt x="16267" y="1173"/>
                  <a:pt x="16095" y="822"/>
                  <a:pt x="15813" y="703"/>
                </a:cubicBezTo>
                <a:lnTo>
                  <a:pt x="14410" y="105"/>
                </a:lnTo>
                <a:cubicBezTo>
                  <a:pt x="14140" y="-10"/>
                  <a:pt x="13747" y="116"/>
                  <a:pt x="13594" y="368"/>
                </a:cubicBezTo>
                <a:lnTo>
                  <a:pt x="12770" y="1722"/>
                </a:lnTo>
                <a:cubicBezTo>
                  <a:pt x="11454" y="1422"/>
                  <a:pt x="10117" y="1418"/>
                  <a:pt x="8845" y="1684"/>
                </a:cubicBezTo>
                <a:lnTo>
                  <a:pt x="8043" y="318"/>
                </a:lnTo>
                <a:cubicBezTo>
                  <a:pt x="7888" y="53"/>
                  <a:pt x="7517" y="-72"/>
                  <a:pt x="7233" y="43"/>
                </a:cubicBezTo>
                <a:lnTo>
                  <a:pt x="5820" y="614"/>
                </a:lnTo>
                <a:close/>
              </a:path>
            </a:pathLst>
          </a:custGeom>
          <a:solidFill>
            <a:srgbClr val="4BACC6"/>
          </a:solidFill>
          <a:ln cap="flat" cmpd="sng" w="31750">
            <a:solidFill>
              <a:srgbClr val="FFFFFF"/>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3433" name="Google Shape;3433;p317"/>
          <p:cNvSpPr txBox="1"/>
          <p:nvPr/>
        </p:nvSpPr>
        <p:spPr>
          <a:xfrm>
            <a:off x="196524" y="1779587"/>
            <a:ext cx="325152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An implementation of ECMAScript</a:t>
            </a:r>
            <a:endParaRPr b="0" i="0" sz="1400" u="none" cap="none" strike="noStrike">
              <a:solidFill>
                <a:srgbClr val="000000"/>
              </a:solidFill>
              <a:latin typeface="Arial"/>
              <a:ea typeface="Arial"/>
              <a:cs typeface="Arial"/>
              <a:sym typeface="Arial"/>
            </a:endParaRPr>
          </a:p>
        </p:txBody>
      </p:sp>
      <p:sp>
        <p:nvSpPr>
          <p:cNvPr id="3434" name="Google Shape;3434;p317"/>
          <p:cNvSpPr txBox="1"/>
          <p:nvPr/>
        </p:nvSpPr>
        <p:spPr>
          <a:xfrm>
            <a:off x="176337" y="3243890"/>
            <a:ext cx="347774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Named Mocha, later LiveScript, and finally JavaScript</a:t>
            </a:r>
            <a:endParaRPr b="0" i="0" sz="1400" u="none" cap="none" strike="noStrike">
              <a:solidFill>
                <a:srgbClr val="000000"/>
              </a:solidFill>
              <a:latin typeface="Arial"/>
              <a:ea typeface="Arial"/>
              <a:cs typeface="Arial"/>
              <a:sym typeface="Arial"/>
            </a:endParaRPr>
          </a:p>
        </p:txBody>
      </p:sp>
      <p:sp>
        <p:nvSpPr>
          <p:cNvPr id="3435" name="Google Shape;3435;p317"/>
          <p:cNvSpPr txBox="1"/>
          <p:nvPr/>
        </p:nvSpPr>
        <p:spPr>
          <a:xfrm>
            <a:off x="76200" y="4409182"/>
            <a:ext cx="341447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Used in conjunction with HTML to develop interactive &amp; responsive web pages</a:t>
            </a:r>
            <a:endParaRPr b="0" i="0" sz="1400" u="none" cap="none" strike="noStrike">
              <a:solidFill>
                <a:srgbClr val="000000"/>
              </a:solidFill>
              <a:latin typeface="Arial"/>
              <a:ea typeface="Arial"/>
              <a:cs typeface="Arial"/>
              <a:sym typeface="Arial"/>
            </a:endParaRPr>
          </a:p>
        </p:txBody>
      </p:sp>
      <p:sp>
        <p:nvSpPr>
          <p:cNvPr id="3436" name="Google Shape;3436;p317"/>
          <p:cNvSpPr txBox="1"/>
          <p:nvPr/>
        </p:nvSpPr>
        <p:spPr>
          <a:xfrm>
            <a:off x="5681216" y="2514600"/>
            <a:ext cx="331038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Developed by Brendan Eich of Netscape in 1995</a:t>
            </a:r>
            <a:endParaRPr b="0" i="0" sz="1400" u="none" cap="none" strike="noStrike">
              <a:solidFill>
                <a:srgbClr val="000000"/>
              </a:solidFill>
              <a:latin typeface="Arial"/>
              <a:ea typeface="Arial"/>
              <a:cs typeface="Arial"/>
              <a:sym typeface="Arial"/>
            </a:endParaRPr>
          </a:p>
        </p:txBody>
      </p:sp>
      <p:sp>
        <p:nvSpPr>
          <p:cNvPr id="3437" name="Google Shape;3437;p317"/>
          <p:cNvSpPr txBox="1"/>
          <p:nvPr/>
        </p:nvSpPr>
        <p:spPr>
          <a:xfrm>
            <a:off x="5715000" y="3907521"/>
            <a:ext cx="33795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Executes on a web browser</a:t>
            </a:r>
            <a:endParaRPr b="0" i="0" sz="1400" u="none" cap="none" strike="noStrike">
              <a:solidFill>
                <a:srgbClr val="000000"/>
              </a:solidFill>
              <a:latin typeface="Arial"/>
              <a:ea typeface="Arial"/>
              <a:cs typeface="Arial"/>
              <a:sym typeface="Arial"/>
            </a:endParaRPr>
          </a:p>
        </p:txBody>
      </p:sp>
      <p:sp>
        <p:nvSpPr>
          <p:cNvPr id="3438" name="Google Shape;3438;p317"/>
          <p:cNvSpPr txBox="1"/>
          <p:nvPr/>
        </p:nvSpPr>
        <p:spPr>
          <a:xfrm>
            <a:off x="3830835" y="1811337"/>
            <a:ext cx="41870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EEECE1"/>
              </a:buClr>
              <a:buSzPts val="3600"/>
              <a:buFont typeface="Calibri"/>
              <a:buNone/>
            </a:pPr>
            <a:r>
              <a:rPr b="1" i="0" lang="en-US" sz="3600" u="none" cap="none" strike="noStrike">
                <a:solidFill>
                  <a:srgbClr val="EEECE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3439" name="Google Shape;3439;p317"/>
          <p:cNvSpPr txBox="1"/>
          <p:nvPr/>
        </p:nvSpPr>
        <p:spPr>
          <a:xfrm>
            <a:off x="4844640" y="2528887"/>
            <a:ext cx="380232"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504D"/>
              </a:buClr>
              <a:buSzPts val="3000"/>
              <a:buFont typeface="Calibri"/>
              <a:buNone/>
            </a:pPr>
            <a:r>
              <a:rPr b="1" i="0" lang="en-US" sz="3000" u="none" cap="none" strike="noStrike">
                <a:solidFill>
                  <a:srgbClr val="C0504D"/>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3440" name="Google Shape;3440;p317"/>
          <p:cNvSpPr txBox="1"/>
          <p:nvPr/>
        </p:nvSpPr>
        <p:spPr>
          <a:xfrm>
            <a:off x="3830835" y="3173412"/>
            <a:ext cx="41870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EEECE1"/>
              </a:buClr>
              <a:buSzPts val="3600"/>
              <a:buFont typeface="Calibri"/>
              <a:buNone/>
            </a:pPr>
            <a:r>
              <a:rPr b="1" i="0" lang="en-US" sz="3600" u="none" cap="none" strike="noStrike">
                <a:solidFill>
                  <a:srgbClr val="EEECE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3441" name="Google Shape;3441;p317"/>
          <p:cNvSpPr txBox="1"/>
          <p:nvPr/>
        </p:nvSpPr>
        <p:spPr>
          <a:xfrm>
            <a:off x="4844640" y="3965575"/>
            <a:ext cx="380232"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8064A2"/>
              </a:buClr>
              <a:buSzPts val="3000"/>
              <a:buFont typeface="Calibri"/>
              <a:buNone/>
            </a:pPr>
            <a:r>
              <a:rPr b="1" i="0" lang="en-US" sz="3000" u="none" cap="none" strike="noStrike">
                <a:solidFill>
                  <a:srgbClr val="8064A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442" name="Google Shape;3442;p317"/>
          <p:cNvSpPr txBox="1"/>
          <p:nvPr/>
        </p:nvSpPr>
        <p:spPr>
          <a:xfrm>
            <a:off x="3830835" y="4589462"/>
            <a:ext cx="41870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EEECE1"/>
              </a:buClr>
              <a:buSzPts val="3600"/>
              <a:buFont typeface="Calibri"/>
              <a:buNone/>
            </a:pPr>
            <a:r>
              <a:rPr b="1" i="0" lang="en-US" sz="3600" u="none" cap="none" strike="noStrike">
                <a:solidFill>
                  <a:srgbClr val="EEECE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423"/>
                                        </p:tgtEl>
                                        <p:attrNameLst>
                                          <p:attrName>style.visibility</p:attrName>
                                        </p:attrNameLst>
                                      </p:cBhvr>
                                      <p:to>
                                        <p:strVal val="visible"/>
                                      </p:to>
                                    </p:set>
                                    <p:anim calcmode="lin" valueType="num">
                                      <p:cBhvr additive="base">
                                        <p:cTn dur="500"/>
                                        <p:tgtEl>
                                          <p:spTgt spid="34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27"/>
                                        </p:tgtEl>
                                        <p:attrNameLst>
                                          <p:attrName>style.visibility</p:attrName>
                                        </p:attrNameLst>
                                      </p:cBhvr>
                                      <p:to>
                                        <p:strVal val="visible"/>
                                      </p:to>
                                    </p:set>
                                    <p:anim calcmode="lin" valueType="num">
                                      <p:cBhvr additive="base">
                                        <p:cTn dur="500"/>
                                        <p:tgtEl>
                                          <p:spTgt spid="34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32"/>
                                        </p:tgtEl>
                                        <p:attrNameLst>
                                          <p:attrName>style.visibility</p:attrName>
                                        </p:attrNameLst>
                                      </p:cBhvr>
                                      <p:to>
                                        <p:strVal val="visible"/>
                                      </p:to>
                                    </p:set>
                                    <p:anim calcmode="lin" valueType="num">
                                      <p:cBhvr additive="base">
                                        <p:cTn dur="500"/>
                                        <p:tgtEl>
                                          <p:spTgt spid="343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422"/>
                                        </p:tgtEl>
                                        <p:attrNameLst>
                                          <p:attrName>style.visibility</p:attrName>
                                        </p:attrNameLst>
                                      </p:cBhvr>
                                      <p:to>
                                        <p:strVal val="visible"/>
                                      </p:to>
                                    </p:set>
                                    <p:animEffect filter="fade" transition="in">
                                      <p:cBhvr>
                                        <p:cTn dur="500"/>
                                        <p:tgtEl>
                                          <p:spTgt spid="3422"/>
                                        </p:tgtEl>
                                      </p:cBhvr>
                                    </p:animEffect>
                                  </p:childTnLst>
                                </p:cTn>
                              </p:par>
                              <p:par>
                                <p:cTn fill="hold" nodeType="withEffect" presetClass="entr" presetID="10" presetSubtype="0">
                                  <p:stCondLst>
                                    <p:cond delay="0"/>
                                  </p:stCondLst>
                                  <p:childTnLst>
                                    <p:set>
                                      <p:cBhvr>
                                        <p:cTn dur="1" fill="hold">
                                          <p:stCondLst>
                                            <p:cond delay="0"/>
                                          </p:stCondLst>
                                        </p:cTn>
                                        <p:tgtEl>
                                          <p:spTgt spid="3420"/>
                                        </p:tgtEl>
                                        <p:attrNameLst>
                                          <p:attrName>style.visibility</p:attrName>
                                        </p:attrNameLst>
                                      </p:cBhvr>
                                      <p:to>
                                        <p:strVal val="visible"/>
                                      </p:to>
                                    </p:set>
                                    <p:animEffect filter="fade" transition="in">
                                      <p:cBhvr>
                                        <p:cTn dur="500"/>
                                        <p:tgtEl>
                                          <p:spTgt spid="3420"/>
                                        </p:tgtEl>
                                      </p:cBhvr>
                                    </p:animEffect>
                                  </p:childTnLst>
                                </p:cTn>
                              </p:par>
                              <p:par>
                                <p:cTn fill="hold" nodeType="withEffect" presetClass="entr" presetID="10" presetSubtype="0">
                                  <p:stCondLst>
                                    <p:cond delay="0"/>
                                  </p:stCondLst>
                                  <p:childTnLst>
                                    <p:set>
                                      <p:cBhvr>
                                        <p:cTn dur="1" fill="hold">
                                          <p:stCondLst>
                                            <p:cond delay="0"/>
                                          </p:stCondLst>
                                        </p:cTn>
                                        <p:tgtEl>
                                          <p:spTgt spid="3431"/>
                                        </p:tgtEl>
                                        <p:attrNameLst>
                                          <p:attrName>style.visibility</p:attrName>
                                        </p:attrNameLst>
                                      </p:cBhvr>
                                      <p:to>
                                        <p:strVal val="visible"/>
                                      </p:to>
                                    </p:set>
                                    <p:animEffect filter="fade" transition="in">
                                      <p:cBhvr>
                                        <p:cTn dur="500"/>
                                        <p:tgtEl>
                                          <p:spTgt spid="3431"/>
                                        </p:tgtEl>
                                      </p:cBhvr>
                                    </p:animEffect>
                                  </p:childTnLst>
                                </p:cTn>
                              </p:par>
                              <p:par>
                                <p:cTn fill="hold" nodeType="withEffect" presetClass="entr" presetID="10" presetSubtype="0">
                                  <p:stCondLst>
                                    <p:cond delay="0"/>
                                  </p:stCondLst>
                                  <p:childTnLst>
                                    <p:set>
                                      <p:cBhvr>
                                        <p:cTn dur="1" fill="hold">
                                          <p:stCondLst>
                                            <p:cond delay="0"/>
                                          </p:stCondLst>
                                        </p:cTn>
                                        <p:tgtEl>
                                          <p:spTgt spid="3421"/>
                                        </p:tgtEl>
                                        <p:attrNameLst>
                                          <p:attrName>style.visibility</p:attrName>
                                        </p:attrNameLst>
                                      </p:cBhvr>
                                      <p:to>
                                        <p:strVal val="visible"/>
                                      </p:to>
                                    </p:set>
                                    <p:animEffect filter="fade" transition="in">
                                      <p:cBhvr>
                                        <p:cTn dur="500"/>
                                        <p:tgtEl>
                                          <p:spTgt spid="3421"/>
                                        </p:tgtEl>
                                      </p:cBhvr>
                                    </p:animEffect>
                                  </p:childTnLst>
                                </p:cTn>
                              </p:par>
                              <p:par>
                                <p:cTn fill="hold" nodeType="withEffect" presetClass="entr" presetID="10" presetSubtype="0">
                                  <p:stCondLst>
                                    <p:cond delay="0"/>
                                  </p:stCondLst>
                                  <p:childTnLst>
                                    <p:set>
                                      <p:cBhvr>
                                        <p:cTn dur="1" fill="hold">
                                          <p:stCondLst>
                                            <p:cond delay="0"/>
                                          </p:stCondLst>
                                        </p:cTn>
                                        <p:tgtEl>
                                          <p:spTgt spid="3419"/>
                                        </p:tgtEl>
                                        <p:attrNameLst>
                                          <p:attrName>style.visibility</p:attrName>
                                        </p:attrNameLst>
                                      </p:cBhvr>
                                      <p:to>
                                        <p:strVal val="visible"/>
                                      </p:to>
                                    </p:set>
                                    <p:animEffect filter="fade" transition="in">
                                      <p:cBhvr>
                                        <p:cTn dur="500"/>
                                        <p:tgtEl>
                                          <p:spTgt spid="3419"/>
                                        </p:tgtEl>
                                      </p:cBhvr>
                                    </p:animEffect>
                                  </p:childTnLst>
                                </p:cTn>
                              </p:par>
                              <p:par>
                                <p:cTn fill="hold" nodeType="withEffect" presetClass="entr" presetID="2" presetSubtype="2">
                                  <p:stCondLst>
                                    <p:cond delay="0"/>
                                  </p:stCondLst>
                                  <p:childTnLst>
                                    <p:set>
                                      <p:cBhvr>
                                        <p:cTn dur="1" fill="hold">
                                          <p:stCondLst>
                                            <p:cond delay="0"/>
                                          </p:stCondLst>
                                        </p:cTn>
                                        <p:tgtEl>
                                          <p:spTgt spid="3424"/>
                                        </p:tgtEl>
                                        <p:attrNameLst>
                                          <p:attrName>style.visibility</p:attrName>
                                        </p:attrNameLst>
                                      </p:cBhvr>
                                      <p:to>
                                        <p:strVal val="visible"/>
                                      </p:to>
                                    </p:set>
                                    <p:anim calcmode="lin" valueType="num">
                                      <p:cBhvr additive="base">
                                        <p:cTn dur="500"/>
                                        <p:tgtEl>
                                          <p:spTgt spid="34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428"/>
                                        </p:tgtEl>
                                        <p:attrNameLst>
                                          <p:attrName>style.visibility</p:attrName>
                                        </p:attrNameLst>
                                      </p:cBhvr>
                                      <p:to>
                                        <p:strVal val="visible"/>
                                      </p:to>
                                    </p:set>
                                    <p:anim calcmode="lin" valueType="num">
                                      <p:cBhvr additive="base">
                                        <p:cTn dur="500"/>
                                        <p:tgtEl>
                                          <p:spTgt spid="3428"/>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3500" fill="hold"/>
                                        <p:tgtEl>
                                          <p:spTgt spid="3423"/>
                                        </p:tgtEl>
                                        <p:attrNameLst>
                                          <p:attrName>r</p:attrName>
                                        </p:attrNameLst>
                                      </p:cBhvr>
                                    </p:animRot>
                                  </p:childTnLst>
                                </p:cTn>
                              </p:par>
                              <p:par>
                                <p:cTn fill="hold" nodeType="withEffect" presetClass="emph" presetID="8" presetSubtype="0">
                                  <p:stCondLst>
                                    <p:cond delay="0"/>
                                  </p:stCondLst>
                                  <p:childTnLst>
                                    <p:animRot by="-21600000">
                                      <p:cBhvr>
                                        <p:cTn dur="3500" fill="hold"/>
                                        <p:tgtEl>
                                          <p:spTgt spid="3427"/>
                                        </p:tgtEl>
                                        <p:attrNameLst>
                                          <p:attrName>r</p:attrName>
                                        </p:attrNameLst>
                                      </p:cBhvr>
                                    </p:animRot>
                                  </p:childTnLst>
                                </p:cTn>
                              </p:par>
                              <p:par>
                                <p:cTn fill="hold" nodeType="withEffect" presetClass="emph" presetID="8" presetSubtype="0">
                                  <p:stCondLst>
                                    <p:cond delay="0"/>
                                  </p:stCondLst>
                                  <p:childTnLst>
                                    <p:animRot by="-21600000">
                                      <p:cBhvr>
                                        <p:cTn dur="3500" fill="hold"/>
                                        <p:tgtEl>
                                          <p:spTgt spid="3432"/>
                                        </p:tgtEl>
                                        <p:attrNameLst>
                                          <p:attrName>r</p:attrName>
                                        </p:attrNameLst>
                                      </p:cBhvr>
                                    </p:animRot>
                                  </p:childTnLst>
                                </p:cTn>
                              </p:par>
                              <p:par>
                                <p:cTn fill="hold" nodeType="withEffect" presetClass="emph" presetID="8" presetSubtype="0">
                                  <p:stCondLst>
                                    <p:cond delay="0"/>
                                  </p:stCondLst>
                                  <p:childTnLst>
                                    <p:animRot by="-21600000">
                                      <p:cBhvr>
                                        <p:cTn dur="3500" fill="hold"/>
                                        <p:tgtEl>
                                          <p:spTgt spid="3424"/>
                                        </p:tgtEl>
                                        <p:attrNameLst>
                                          <p:attrName>r</p:attrName>
                                        </p:attrNameLst>
                                      </p:cBhvr>
                                    </p:animRot>
                                  </p:childTnLst>
                                </p:cTn>
                              </p:par>
                              <p:par>
                                <p:cTn fill="hold" nodeType="withEffect" presetClass="emph" presetID="8" presetSubtype="0">
                                  <p:stCondLst>
                                    <p:cond delay="0"/>
                                  </p:stCondLst>
                                  <p:childTnLst>
                                    <p:animRot by="-21600000">
                                      <p:cBhvr>
                                        <p:cTn dur="3500" fill="hold"/>
                                        <p:tgtEl>
                                          <p:spTgt spid="3428"/>
                                        </p:tgtEl>
                                        <p:attrNameLst>
                                          <p:attrName>r</p:attrName>
                                        </p:attrNameLst>
                                      </p:cBhvr>
                                    </p:animRot>
                                  </p:childTnLst>
                                </p:cTn>
                              </p:par>
                              <p:par>
                                <p:cTn fill="hold" nodeType="withEffect" presetClass="entr" presetID="23" presetSubtype="16">
                                  <p:stCondLst>
                                    <p:cond delay="500"/>
                                  </p:stCondLst>
                                  <p:childTnLst>
                                    <p:set>
                                      <p:cBhvr>
                                        <p:cTn dur="1" fill="hold">
                                          <p:stCondLst>
                                            <p:cond delay="0"/>
                                          </p:stCondLst>
                                        </p:cTn>
                                        <p:tgtEl>
                                          <p:spTgt spid="3438"/>
                                        </p:tgtEl>
                                        <p:attrNameLst>
                                          <p:attrName>style.visibility</p:attrName>
                                        </p:attrNameLst>
                                      </p:cBhvr>
                                      <p:to>
                                        <p:strVal val="visible"/>
                                      </p:to>
                                    </p:set>
                                    <p:anim calcmode="lin" valueType="num">
                                      <p:cBhvr additive="base">
                                        <p:cTn dur="500"/>
                                        <p:tgtEl>
                                          <p:spTgt spid="3438"/>
                                        </p:tgtEl>
                                        <p:attrNameLst>
                                          <p:attrName>ppt_w</p:attrName>
                                        </p:attrNameLst>
                                      </p:cBhvr>
                                      <p:tavLst>
                                        <p:tav fmla="" tm="0">
                                          <p:val>
                                            <p:strVal val="0"/>
                                          </p:val>
                                        </p:tav>
                                        <p:tav fmla="" tm="100000">
                                          <p:val>
                                            <p:strVal val="#ppt_w"/>
                                          </p:val>
                                        </p:tav>
                                      </p:tavLst>
                                    </p:anim>
                                    <p:anim calcmode="lin" valueType="num">
                                      <p:cBhvr additive="base">
                                        <p:cTn dur="500"/>
                                        <p:tgtEl>
                                          <p:spTgt spid="34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3439"/>
                                        </p:tgtEl>
                                        <p:attrNameLst>
                                          <p:attrName>style.visibility</p:attrName>
                                        </p:attrNameLst>
                                      </p:cBhvr>
                                      <p:to>
                                        <p:strVal val="visible"/>
                                      </p:to>
                                    </p:set>
                                    <p:anim calcmode="lin" valueType="num">
                                      <p:cBhvr additive="base">
                                        <p:cTn dur="500"/>
                                        <p:tgtEl>
                                          <p:spTgt spid="3439"/>
                                        </p:tgtEl>
                                        <p:attrNameLst>
                                          <p:attrName>ppt_w</p:attrName>
                                        </p:attrNameLst>
                                      </p:cBhvr>
                                      <p:tavLst>
                                        <p:tav fmla="" tm="0">
                                          <p:val>
                                            <p:strVal val="0"/>
                                          </p:val>
                                        </p:tav>
                                        <p:tav fmla="" tm="100000">
                                          <p:val>
                                            <p:strVal val="#ppt_w"/>
                                          </p:val>
                                        </p:tav>
                                      </p:tavLst>
                                    </p:anim>
                                    <p:anim calcmode="lin" valueType="num">
                                      <p:cBhvr additive="base">
                                        <p:cTn dur="500"/>
                                        <p:tgtEl>
                                          <p:spTgt spid="34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3440"/>
                                        </p:tgtEl>
                                        <p:attrNameLst>
                                          <p:attrName>style.visibility</p:attrName>
                                        </p:attrNameLst>
                                      </p:cBhvr>
                                      <p:to>
                                        <p:strVal val="visible"/>
                                      </p:to>
                                    </p:set>
                                    <p:anim calcmode="lin" valueType="num">
                                      <p:cBhvr additive="base">
                                        <p:cTn dur="500"/>
                                        <p:tgtEl>
                                          <p:spTgt spid="3440"/>
                                        </p:tgtEl>
                                        <p:attrNameLst>
                                          <p:attrName>ppt_w</p:attrName>
                                        </p:attrNameLst>
                                      </p:cBhvr>
                                      <p:tavLst>
                                        <p:tav fmla="" tm="0">
                                          <p:val>
                                            <p:strVal val="0"/>
                                          </p:val>
                                        </p:tav>
                                        <p:tav fmla="" tm="100000">
                                          <p:val>
                                            <p:strVal val="#ppt_w"/>
                                          </p:val>
                                        </p:tav>
                                      </p:tavLst>
                                    </p:anim>
                                    <p:anim calcmode="lin" valueType="num">
                                      <p:cBhvr additive="base">
                                        <p:cTn dur="500"/>
                                        <p:tgtEl>
                                          <p:spTgt spid="34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3441"/>
                                        </p:tgtEl>
                                        <p:attrNameLst>
                                          <p:attrName>style.visibility</p:attrName>
                                        </p:attrNameLst>
                                      </p:cBhvr>
                                      <p:to>
                                        <p:strVal val="visible"/>
                                      </p:to>
                                    </p:set>
                                    <p:anim calcmode="lin" valueType="num">
                                      <p:cBhvr additive="base">
                                        <p:cTn dur="500"/>
                                        <p:tgtEl>
                                          <p:spTgt spid="3441"/>
                                        </p:tgtEl>
                                        <p:attrNameLst>
                                          <p:attrName>ppt_w</p:attrName>
                                        </p:attrNameLst>
                                      </p:cBhvr>
                                      <p:tavLst>
                                        <p:tav fmla="" tm="0">
                                          <p:val>
                                            <p:strVal val="0"/>
                                          </p:val>
                                        </p:tav>
                                        <p:tav fmla="" tm="100000">
                                          <p:val>
                                            <p:strVal val="#ppt_w"/>
                                          </p:val>
                                        </p:tav>
                                      </p:tavLst>
                                    </p:anim>
                                    <p:anim calcmode="lin" valueType="num">
                                      <p:cBhvr additive="base">
                                        <p:cTn dur="500"/>
                                        <p:tgtEl>
                                          <p:spTgt spid="34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3442"/>
                                        </p:tgtEl>
                                        <p:attrNameLst>
                                          <p:attrName>style.visibility</p:attrName>
                                        </p:attrNameLst>
                                      </p:cBhvr>
                                      <p:to>
                                        <p:strVal val="visible"/>
                                      </p:to>
                                    </p:set>
                                    <p:anim calcmode="lin" valueType="num">
                                      <p:cBhvr additive="base">
                                        <p:cTn dur="500"/>
                                        <p:tgtEl>
                                          <p:spTgt spid="3442"/>
                                        </p:tgtEl>
                                        <p:attrNameLst>
                                          <p:attrName>ppt_w</p:attrName>
                                        </p:attrNameLst>
                                      </p:cBhvr>
                                      <p:tavLst>
                                        <p:tav fmla="" tm="0">
                                          <p:val>
                                            <p:strVal val="0"/>
                                          </p:val>
                                        </p:tav>
                                        <p:tav fmla="" tm="100000">
                                          <p:val>
                                            <p:strVal val="#ppt_w"/>
                                          </p:val>
                                        </p:tav>
                                      </p:tavLst>
                                    </p:anim>
                                    <p:anim calcmode="lin" valueType="num">
                                      <p:cBhvr additive="base">
                                        <p:cTn dur="500"/>
                                        <p:tgtEl>
                                          <p:spTgt spid="344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000"/>
                                  </p:stCondLst>
                                  <p:childTnLst>
                                    <p:set>
                                      <p:cBhvr>
                                        <p:cTn dur="1" fill="hold">
                                          <p:stCondLst>
                                            <p:cond delay="0"/>
                                          </p:stCondLst>
                                        </p:cTn>
                                        <p:tgtEl>
                                          <p:spTgt spid="3433"/>
                                        </p:tgtEl>
                                        <p:attrNameLst>
                                          <p:attrName>style.visibility</p:attrName>
                                        </p:attrNameLst>
                                      </p:cBhvr>
                                      <p:to>
                                        <p:strVal val="visible"/>
                                      </p:to>
                                    </p:set>
                                    <p:animEffect filter="fade" transition="in">
                                      <p:cBhvr>
                                        <p:cTn dur="500"/>
                                        <p:tgtEl>
                                          <p:spTgt spid="3433"/>
                                        </p:tgtEl>
                                      </p:cBhvr>
                                    </p:animEffect>
                                  </p:childTnLst>
                                </p:cTn>
                              </p:par>
                              <p:par>
                                <p:cTn fill="hold" nodeType="withEffect" presetClass="entr" presetID="10" presetSubtype="0">
                                  <p:stCondLst>
                                    <p:cond delay="1500"/>
                                  </p:stCondLst>
                                  <p:childTnLst>
                                    <p:set>
                                      <p:cBhvr>
                                        <p:cTn dur="1" fill="hold">
                                          <p:stCondLst>
                                            <p:cond delay="0"/>
                                          </p:stCondLst>
                                        </p:cTn>
                                        <p:tgtEl>
                                          <p:spTgt spid="3436"/>
                                        </p:tgtEl>
                                        <p:attrNameLst>
                                          <p:attrName>style.visibility</p:attrName>
                                        </p:attrNameLst>
                                      </p:cBhvr>
                                      <p:to>
                                        <p:strVal val="visible"/>
                                      </p:to>
                                    </p:set>
                                    <p:animEffect filter="fade" transition="in">
                                      <p:cBhvr>
                                        <p:cTn dur="500"/>
                                        <p:tgtEl>
                                          <p:spTgt spid="3436"/>
                                        </p:tgtEl>
                                      </p:cBhvr>
                                    </p:animEffect>
                                  </p:childTnLst>
                                </p:cTn>
                              </p:par>
                              <p:par>
                                <p:cTn fill="hold" nodeType="withEffect" presetClass="entr" presetID="10" presetSubtype="0">
                                  <p:stCondLst>
                                    <p:cond delay="2000"/>
                                  </p:stCondLst>
                                  <p:childTnLst>
                                    <p:set>
                                      <p:cBhvr>
                                        <p:cTn dur="1" fill="hold">
                                          <p:stCondLst>
                                            <p:cond delay="0"/>
                                          </p:stCondLst>
                                        </p:cTn>
                                        <p:tgtEl>
                                          <p:spTgt spid="3434"/>
                                        </p:tgtEl>
                                        <p:attrNameLst>
                                          <p:attrName>style.visibility</p:attrName>
                                        </p:attrNameLst>
                                      </p:cBhvr>
                                      <p:to>
                                        <p:strVal val="visible"/>
                                      </p:to>
                                    </p:set>
                                    <p:animEffect filter="fade" transition="in">
                                      <p:cBhvr>
                                        <p:cTn dur="500"/>
                                        <p:tgtEl>
                                          <p:spTgt spid="3434"/>
                                        </p:tgtEl>
                                      </p:cBhvr>
                                    </p:animEffect>
                                  </p:childTnLst>
                                </p:cTn>
                              </p:par>
                              <p:par>
                                <p:cTn fill="hold" nodeType="withEffect" presetClass="entr" presetID="10" presetSubtype="0">
                                  <p:stCondLst>
                                    <p:cond delay="2500"/>
                                  </p:stCondLst>
                                  <p:childTnLst>
                                    <p:set>
                                      <p:cBhvr>
                                        <p:cTn dur="1" fill="hold">
                                          <p:stCondLst>
                                            <p:cond delay="0"/>
                                          </p:stCondLst>
                                        </p:cTn>
                                        <p:tgtEl>
                                          <p:spTgt spid="3437"/>
                                        </p:tgtEl>
                                        <p:attrNameLst>
                                          <p:attrName>style.visibility</p:attrName>
                                        </p:attrNameLst>
                                      </p:cBhvr>
                                      <p:to>
                                        <p:strVal val="visible"/>
                                      </p:to>
                                    </p:set>
                                    <p:animEffect filter="fade" transition="in">
                                      <p:cBhvr>
                                        <p:cTn dur="500"/>
                                        <p:tgtEl>
                                          <p:spTgt spid="3437"/>
                                        </p:tgtEl>
                                      </p:cBhvr>
                                    </p:animEffect>
                                  </p:childTnLst>
                                </p:cTn>
                              </p:par>
                              <p:par>
                                <p:cTn fill="hold" nodeType="withEffect" presetClass="entr" presetID="10" presetSubtype="0">
                                  <p:stCondLst>
                                    <p:cond delay="3000"/>
                                  </p:stCondLst>
                                  <p:childTnLst>
                                    <p:set>
                                      <p:cBhvr>
                                        <p:cTn dur="1" fill="hold">
                                          <p:stCondLst>
                                            <p:cond delay="0"/>
                                          </p:stCondLst>
                                        </p:cTn>
                                        <p:tgtEl>
                                          <p:spTgt spid="3435"/>
                                        </p:tgtEl>
                                        <p:attrNameLst>
                                          <p:attrName>style.visibility</p:attrName>
                                        </p:attrNameLst>
                                      </p:cBhvr>
                                      <p:to>
                                        <p:strVal val="visible"/>
                                      </p:to>
                                    </p:set>
                                    <p:animEffect filter="fade" transition="in">
                                      <p:cBhvr>
                                        <p:cTn dur="500"/>
                                        <p:tgtEl>
                                          <p:spTgt spid="3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318"/>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What is ECMAScript 5?</a:t>
            </a:r>
            <a:endParaRPr b="0" i="0" sz="1400" u="none" cap="none" strike="noStrike">
              <a:solidFill>
                <a:srgbClr val="000000"/>
              </a:solidFill>
              <a:latin typeface="Arial"/>
              <a:ea typeface="Arial"/>
              <a:cs typeface="Arial"/>
              <a:sym typeface="Arial"/>
            </a:endParaRPr>
          </a:p>
        </p:txBody>
      </p:sp>
      <p:sp>
        <p:nvSpPr>
          <p:cNvPr id="3448" name="Google Shape;3448;p318"/>
          <p:cNvSpPr/>
          <p:nvPr/>
        </p:nvSpPr>
        <p:spPr>
          <a:xfrm>
            <a:off x="182880" y="914400"/>
            <a:ext cx="8778240" cy="73152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FFFFFF"/>
              </a:solidFill>
              <a:latin typeface="Cambria"/>
              <a:ea typeface="Cambria"/>
              <a:cs typeface="Cambria"/>
              <a:sym typeface="Cambria"/>
            </a:endParaRPr>
          </a:p>
        </p:txBody>
      </p:sp>
      <p:sp>
        <p:nvSpPr>
          <p:cNvPr id="3449" name="Google Shape;3449;p318"/>
          <p:cNvSpPr/>
          <p:nvPr/>
        </p:nvSpPr>
        <p:spPr>
          <a:xfrm>
            <a:off x="182880" y="4348064"/>
            <a:ext cx="8778240" cy="73152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mbria"/>
              <a:ea typeface="Cambria"/>
              <a:cs typeface="Cambria"/>
              <a:sym typeface="Cambria"/>
            </a:endParaRPr>
          </a:p>
        </p:txBody>
      </p:sp>
      <p:sp>
        <p:nvSpPr>
          <p:cNvPr id="3450" name="Google Shape;3450;p318"/>
          <p:cNvSpPr/>
          <p:nvPr/>
        </p:nvSpPr>
        <p:spPr>
          <a:xfrm>
            <a:off x="182880" y="3489648"/>
            <a:ext cx="8778240" cy="731520"/>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mbria"/>
              <a:ea typeface="Cambria"/>
              <a:cs typeface="Cambria"/>
              <a:sym typeface="Cambria"/>
            </a:endParaRPr>
          </a:p>
        </p:txBody>
      </p:sp>
      <p:sp>
        <p:nvSpPr>
          <p:cNvPr id="3451" name="Google Shape;3451;p318"/>
          <p:cNvSpPr/>
          <p:nvPr/>
        </p:nvSpPr>
        <p:spPr>
          <a:xfrm>
            <a:off x="182880" y="2631232"/>
            <a:ext cx="8778240" cy="73152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mbria"/>
              <a:ea typeface="Cambria"/>
              <a:cs typeface="Cambria"/>
              <a:sym typeface="Cambria"/>
            </a:endParaRPr>
          </a:p>
        </p:txBody>
      </p:sp>
      <p:sp>
        <p:nvSpPr>
          <p:cNvPr id="3452" name="Google Shape;3452;p318"/>
          <p:cNvSpPr/>
          <p:nvPr/>
        </p:nvSpPr>
        <p:spPr>
          <a:xfrm>
            <a:off x="182880" y="1772816"/>
            <a:ext cx="8778240" cy="731520"/>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mbria"/>
              <a:ea typeface="Cambria"/>
              <a:cs typeface="Cambria"/>
              <a:sym typeface="Cambria"/>
            </a:endParaRPr>
          </a:p>
        </p:txBody>
      </p:sp>
      <p:sp>
        <p:nvSpPr>
          <p:cNvPr id="3453" name="Google Shape;3453;p318"/>
          <p:cNvSpPr/>
          <p:nvPr/>
        </p:nvSpPr>
        <p:spPr>
          <a:xfrm>
            <a:off x="182880" y="909781"/>
            <a:ext cx="1371600" cy="731520"/>
          </a:xfrm>
          <a:prstGeom prst="homePlate">
            <a:avLst>
              <a:gd fmla="val 50000" name="adj"/>
            </a:avLst>
          </a:prstGeom>
          <a:solidFill>
            <a:srgbClr val="E46C0A"/>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1" i="0" lang="en-US" sz="36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3454" name="Google Shape;3454;p318"/>
          <p:cNvSpPr/>
          <p:nvPr/>
        </p:nvSpPr>
        <p:spPr>
          <a:xfrm flipH="1">
            <a:off x="7592674" y="1778896"/>
            <a:ext cx="1371600" cy="731520"/>
          </a:xfrm>
          <a:prstGeom prst="homePlate">
            <a:avLst>
              <a:gd fmla="val 50000" name="adj"/>
            </a:avLst>
          </a:prstGeom>
          <a:solidFill>
            <a:srgbClr val="19705D"/>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1" i="0" lang="en-US" sz="36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3455" name="Google Shape;3455;p318"/>
          <p:cNvSpPr/>
          <p:nvPr/>
        </p:nvSpPr>
        <p:spPr>
          <a:xfrm>
            <a:off x="182880" y="2631232"/>
            <a:ext cx="1371600" cy="731520"/>
          </a:xfrm>
          <a:prstGeom prst="homePlate">
            <a:avLst>
              <a:gd fmla="val 50000" name="adj"/>
            </a:avLst>
          </a:prstGeom>
          <a:solidFill>
            <a:srgbClr val="E46C0A"/>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1" i="0" lang="en-US" sz="36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3456" name="Google Shape;3456;p318"/>
          <p:cNvSpPr/>
          <p:nvPr/>
        </p:nvSpPr>
        <p:spPr>
          <a:xfrm flipH="1">
            <a:off x="7592674" y="3491109"/>
            <a:ext cx="1371600" cy="731520"/>
          </a:xfrm>
          <a:prstGeom prst="homePlate">
            <a:avLst>
              <a:gd fmla="val 50000" name="adj"/>
            </a:avLst>
          </a:prstGeom>
          <a:solidFill>
            <a:srgbClr val="19705D"/>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1" i="0" lang="en-US" sz="36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457" name="Google Shape;3457;p318"/>
          <p:cNvSpPr/>
          <p:nvPr/>
        </p:nvSpPr>
        <p:spPr>
          <a:xfrm>
            <a:off x="182590" y="4348064"/>
            <a:ext cx="1371600" cy="731520"/>
          </a:xfrm>
          <a:prstGeom prst="homePlate">
            <a:avLst>
              <a:gd fmla="val 50000" name="adj"/>
            </a:avLst>
          </a:prstGeom>
          <a:solidFill>
            <a:srgbClr val="E46C0A"/>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1" i="0" lang="en-US" sz="3600" u="none" cap="none" strike="noStrike">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3458" name="Google Shape;3458;p318"/>
          <p:cNvSpPr txBox="1"/>
          <p:nvPr/>
        </p:nvSpPr>
        <p:spPr>
          <a:xfrm>
            <a:off x="1640372" y="1048795"/>
            <a:ext cx="356059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The 5</a:t>
            </a:r>
            <a:r>
              <a:rPr b="0" baseline="30000" i="0" lang="en-US" sz="2000" u="none" cap="none" strike="noStrike">
                <a:solidFill>
                  <a:srgbClr val="000000"/>
                </a:solidFill>
                <a:latin typeface="Cambria"/>
                <a:ea typeface="Cambria"/>
                <a:cs typeface="Cambria"/>
                <a:sym typeface="Cambria"/>
              </a:rPr>
              <a:t>th</a:t>
            </a:r>
            <a:r>
              <a:rPr b="0" i="0" lang="en-US" sz="2000" u="none" cap="none" strike="noStrike">
                <a:solidFill>
                  <a:srgbClr val="000000"/>
                </a:solidFill>
                <a:latin typeface="Cambria"/>
                <a:ea typeface="Cambria"/>
                <a:cs typeface="Cambria"/>
                <a:sym typeface="Cambria"/>
              </a:rPr>
              <a:t> edition also called ES5.</a:t>
            </a:r>
            <a:endParaRPr b="0" i="0" sz="2000" u="none" cap="none" strike="noStrike">
              <a:solidFill>
                <a:srgbClr val="000000"/>
              </a:solidFill>
              <a:latin typeface="Cambria"/>
              <a:ea typeface="Cambria"/>
              <a:cs typeface="Cambria"/>
              <a:sym typeface="Cambria"/>
            </a:endParaRPr>
          </a:p>
        </p:txBody>
      </p:sp>
      <p:sp>
        <p:nvSpPr>
          <p:cNvPr id="3459" name="Google Shape;3459;p318"/>
          <p:cNvSpPr txBox="1"/>
          <p:nvPr/>
        </p:nvSpPr>
        <p:spPr>
          <a:xfrm>
            <a:off x="4274422" y="1938521"/>
            <a:ext cx="325287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V5.1 was published in 2011.</a:t>
            </a:r>
            <a:endParaRPr b="0" i="0" sz="1400" u="none" cap="none" strike="noStrike">
              <a:solidFill>
                <a:srgbClr val="000000"/>
              </a:solidFill>
              <a:latin typeface="Arial"/>
              <a:ea typeface="Arial"/>
              <a:cs typeface="Arial"/>
              <a:sym typeface="Arial"/>
            </a:endParaRPr>
          </a:p>
        </p:txBody>
      </p:sp>
      <p:sp>
        <p:nvSpPr>
          <p:cNvPr id="3460" name="Google Shape;3460;p318"/>
          <p:cNvSpPr/>
          <p:nvPr/>
        </p:nvSpPr>
        <p:spPr>
          <a:xfrm>
            <a:off x="1557816" y="2677528"/>
            <a:ext cx="7294636"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The sixth edition ES6 (aka ES2015) was a major revision and is covered separately.</a:t>
            </a:r>
            <a:endParaRPr b="0" i="0" sz="1400" u="none" cap="none" strike="noStrike">
              <a:solidFill>
                <a:srgbClr val="000000"/>
              </a:solidFill>
              <a:latin typeface="Arial"/>
              <a:ea typeface="Arial"/>
              <a:cs typeface="Arial"/>
              <a:sym typeface="Arial"/>
            </a:endParaRPr>
          </a:p>
        </p:txBody>
      </p:sp>
      <p:sp>
        <p:nvSpPr>
          <p:cNvPr id="3461" name="Google Shape;3461;p318"/>
          <p:cNvSpPr/>
          <p:nvPr/>
        </p:nvSpPr>
        <p:spPr>
          <a:xfrm>
            <a:off x="179726" y="3483568"/>
            <a:ext cx="740670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ES2015 adds significant new syntax for writing complex, large-scale applications.</a:t>
            </a:r>
            <a:endParaRPr b="0" i="0" sz="1400" u="none" cap="none" strike="noStrike">
              <a:solidFill>
                <a:srgbClr val="000000"/>
              </a:solidFill>
              <a:latin typeface="Arial"/>
              <a:ea typeface="Arial"/>
              <a:cs typeface="Arial"/>
              <a:sym typeface="Arial"/>
            </a:endParaRPr>
          </a:p>
        </p:txBody>
      </p:sp>
      <p:sp>
        <p:nvSpPr>
          <p:cNvPr id="3462" name="Google Shape;3462;p318"/>
          <p:cNvSpPr/>
          <p:nvPr/>
        </p:nvSpPr>
        <p:spPr>
          <a:xfrm>
            <a:off x="1510331" y="4513769"/>
            <a:ext cx="607358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We shall see only features available up to v5.1 initially.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6" name="Shape 3466"/>
        <p:cNvGrpSpPr/>
        <p:nvPr/>
      </p:nvGrpSpPr>
      <p:grpSpPr>
        <a:xfrm>
          <a:off x="0" y="0"/>
          <a:ext cx="0" cy="0"/>
          <a:chOff x="0" y="0"/>
          <a:chExt cx="0" cy="0"/>
        </a:xfrm>
      </p:grpSpPr>
      <p:sp>
        <p:nvSpPr>
          <p:cNvPr id="3467" name="Google Shape;3467;p319"/>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What is ECMAScript?</a:t>
            </a:r>
            <a:endParaRPr b="0" i="0" sz="1400" u="none" cap="none" strike="noStrike">
              <a:solidFill>
                <a:srgbClr val="000000"/>
              </a:solidFill>
              <a:latin typeface="Arial"/>
              <a:ea typeface="Arial"/>
              <a:cs typeface="Arial"/>
              <a:sym typeface="Arial"/>
            </a:endParaRPr>
          </a:p>
        </p:txBody>
      </p:sp>
      <p:sp>
        <p:nvSpPr>
          <p:cNvPr id="3468" name="Google Shape;3468;p319"/>
          <p:cNvSpPr/>
          <p:nvPr/>
        </p:nvSpPr>
        <p:spPr>
          <a:xfrm>
            <a:off x="3486941" y="4798936"/>
            <a:ext cx="2314456" cy="895634"/>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JavaScript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(Implementation)</a:t>
            </a:r>
            <a:endParaRPr b="0" i="0" sz="1400" u="none" cap="none" strike="noStrike">
              <a:solidFill>
                <a:srgbClr val="000000"/>
              </a:solidFill>
              <a:latin typeface="Arial"/>
              <a:ea typeface="Arial"/>
              <a:cs typeface="Arial"/>
              <a:sym typeface="Arial"/>
            </a:endParaRPr>
          </a:p>
        </p:txBody>
      </p:sp>
      <p:sp>
        <p:nvSpPr>
          <p:cNvPr id="3469" name="Google Shape;3469;p319"/>
          <p:cNvSpPr/>
          <p:nvPr/>
        </p:nvSpPr>
        <p:spPr>
          <a:xfrm>
            <a:off x="323850" y="1556792"/>
            <a:ext cx="8640638" cy="2448272"/>
          </a:xfrm>
          <a:prstGeom prst="rect">
            <a:avLst/>
          </a:prstGeom>
          <a:solidFill>
            <a:srgbClr val="DAE5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3470" name="Google Shape;3470;p319"/>
          <p:cNvSpPr/>
          <p:nvPr/>
        </p:nvSpPr>
        <p:spPr>
          <a:xfrm>
            <a:off x="490634" y="2394992"/>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(1997)</a:t>
            </a:r>
            <a:endParaRPr b="0" i="0" sz="1400" u="none" cap="none" strike="noStrike">
              <a:solidFill>
                <a:srgbClr val="000000"/>
              </a:solidFill>
              <a:latin typeface="Arial"/>
              <a:ea typeface="Arial"/>
              <a:cs typeface="Arial"/>
              <a:sym typeface="Arial"/>
            </a:endParaRPr>
          </a:p>
        </p:txBody>
      </p:sp>
      <p:sp>
        <p:nvSpPr>
          <p:cNvPr id="3471" name="Google Shape;3471;p319"/>
          <p:cNvSpPr/>
          <p:nvPr/>
        </p:nvSpPr>
        <p:spPr>
          <a:xfrm>
            <a:off x="1557286" y="2394992"/>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(1998)</a:t>
            </a:r>
            <a:endParaRPr b="0" i="0" sz="1400" u="none" cap="none" strike="noStrike">
              <a:solidFill>
                <a:srgbClr val="000000"/>
              </a:solidFill>
              <a:latin typeface="Arial"/>
              <a:ea typeface="Arial"/>
              <a:cs typeface="Arial"/>
              <a:sym typeface="Arial"/>
            </a:endParaRPr>
          </a:p>
        </p:txBody>
      </p:sp>
      <p:sp>
        <p:nvSpPr>
          <p:cNvPr id="3472" name="Google Shape;3472;p319"/>
          <p:cNvSpPr/>
          <p:nvPr/>
        </p:nvSpPr>
        <p:spPr>
          <a:xfrm>
            <a:off x="2624086" y="2394992"/>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(1999)</a:t>
            </a:r>
            <a:endParaRPr b="0" i="0" sz="1400" u="none" cap="none" strike="noStrike">
              <a:solidFill>
                <a:srgbClr val="000000"/>
              </a:solidFill>
              <a:latin typeface="Arial"/>
              <a:ea typeface="Arial"/>
              <a:cs typeface="Arial"/>
              <a:sym typeface="Arial"/>
            </a:endParaRPr>
          </a:p>
        </p:txBody>
      </p:sp>
      <p:sp>
        <p:nvSpPr>
          <p:cNvPr id="3473" name="Google Shape;3473;p319"/>
          <p:cNvSpPr/>
          <p:nvPr/>
        </p:nvSpPr>
        <p:spPr>
          <a:xfrm>
            <a:off x="3690886" y="2394992"/>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mbria"/>
              <a:ea typeface="Cambria"/>
              <a:cs typeface="Cambria"/>
              <a:sym typeface="Cambria"/>
            </a:endParaRPr>
          </a:p>
        </p:txBody>
      </p:sp>
      <p:sp>
        <p:nvSpPr>
          <p:cNvPr id="3474" name="Google Shape;3474;p319"/>
          <p:cNvSpPr/>
          <p:nvPr/>
        </p:nvSpPr>
        <p:spPr>
          <a:xfrm>
            <a:off x="4681486" y="2394992"/>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(2009)</a:t>
            </a:r>
            <a:endParaRPr b="0" i="0" sz="1400" u="none" cap="none" strike="noStrike">
              <a:solidFill>
                <a:srgbClr val="000000"/>
              </a:solidFill>
              <a:latin typeface="Arial"/>
              <a:ea typeface="Arial"/>
              <a:cs typeface="Arial"/>
              <a:sym typeface="Arial"/>
            </a:endParaRPr>
          </a:p>
        </p:txBody>
      </p:sp>
      <p:sp>
        <p:nvSpPr>
          <p:cNvPr id="3475" name="Google Shape;3475;p319"/>
          <p:cNvSpPr/>
          <p:nvPr/>
        </p:nvSpPr>
        <p:spPr>
          <a:xfrm>
            <a:off x="5748286" y="2394992"/>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v5.1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(2011)</a:t>
            </a:r>
            <a:endParaRPr b="0" i="0" sz="1400" u="none" cap="none" strike="noStrike">
              <a:solidFill>
                <a:srgbClr val="000000"/>
              </a:solidFill>
              <a:latin typeface="Arial"/>
              <a:ea typeface="Arial"/>
              <a:cs typeface="Arial"/>
              <a:sym typeface="Arial"/>
            </a:endParaRPr>
          </a:p>
        </p:txBody>
      </p:sp>
      <p:sp>
        <p:nvSpPr>
          <p:cNvPr id="3476" name="Google Shape;3476;p319"/>
          <p:cNvSpPr/>
          <p:nvPr/>
        </p:nvSpPr>
        <p:spPr>
          <a:xfrm>
            <a:off x="6820773" y="2394992"/>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(2015)</a:t>
            </a:r>
            <a:endParaRPr b="0" i="0" sz="1400" u="none" cap="none" strike="noStrike">
              <a:solidFill>
                <a:srgbClr val="000000"/>
              </a:solidFill>
              <a:latin typeface="Arial"/>
              <a:ea typeface="Arial"/>
              <a:cs typeface="Arial"/>
              <a:sym typeface="Arial"/>
            </a:endParaRPr>
          </a:p>
        </p:txBody>
      </p:sp>
      <p:sp>
        <p:nvSpPr>
          <p:cNvPr id="3477" name="Google Shape;3477;p319"/>
          <p:cNvSpPr/>
          <p:nvPr/>
        </p:nvSpPr>
        <p:spPr>
          <a:xfrm>
            <a:off x="7887573" y="2394992"/>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v7</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(2016)</a:t>
            </a:r>
            <a:endParaRPr b="0" i="0" sz="1400" u="none" cap="none" strike="noStrike">
              <a:solidFill>
                <a:srgbClr val="000000"/>
              </a:solidFill>
              <a:latin typeface="Arial"/>
              <a:ea typeface="Arial"/>
              <a:cs typeface="Arial"/>
              <a:sym typeface="Arial"/>
            </a:endParaRPr>
          </a:p>
        </p:txBody>
      </p:sp>
      <p:sp>
        <p:nvSpPr>
          <p:cNvPr id="3478" name="Google Shape;3478;p319"/>
          <p:cNvSpPr/>
          <p:nvPr/>
        </p:nvSpPr>
        <p:spPr>
          <a:xfrm>
            <a:off x="3690886" y="3233335"/>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v8</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(2017)</a:t>
            </a:r>
            <a:endParaRPr b="0" i="0" sz="1400" u="none" cap="none" strike="noStrike">
              <a:solidFill>
                <a:srgbClr val="000000"/>
              </a:solidFill>
              <a:latin typeface="Arial"/>
              <a:ea typeface="Arial"/>
              <a:cs typeface="Arial"/>
              <a:sym typeface="Arial"/>
            </a:endParaRPr>
          </a:p>
        </p:txBody>
      </p:sp>
      <p:cxnSp>
        <p:nvCxnSpPr>
          <p:cNvPr id="3479" name="Google Shape;3479;p319"/>
          <p:cNvCxnSpPr>
            <a:stCxn id="3469" idx="2"/>
            <a:endCxn id="3468" idx="0"/>
          </p:cNvCxnSpPr>
          <p:nvPr/>
        </p:nvCxnSpPr>
        <p:spPr>
          <a:xfrm>
            <a:off x="4644169" y="4005064"/>
            <a:ext cx="0" cy="793800"/>
          </a:xfrm>
          <a:prstGeom prst="straightConnector1">
            <a:avLst/>
          </a:prstGeom>
          <a:noFill/>
          <a:ln cap="flat" cmpd="sng" w="25400">
            <a:solidFill>
              <a:schemeClr val="dk1"/>
            </a:solidFill>
            <a:prstDash val="solid"/>
            <a:round/>
            <a:headEnd len="sm" w="sm" type="none"/>
            <a:tailEnd len="med" w="med" type="stealth"/>
          </a:ln>
        </p:spPr>
      </p:cxnSp>
      <p:sp>
        <p:nvSpPr>
          <p:cNvPr id="3480" name="Google Shape;3480;p319"/>
          <p:cNvSpPr txBox="1"/>
          <p:nvPr/>
        </p:nvSpPr>
        <p:spPr>
          <a:xfrm>
            <a:off x="3812671" y="1632992"/>
            <a:ext cx="160218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ECMAScript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(Standard)</a:t>
            </a:r>
            <a:endParaRPr b="0" i="0" sz="1400" u="none" cap="none" strike="noStrike">
              <a:solidFill>
                <a:srgbClr val="000000"/>
              </a:solidFill>
              <a:latin typeface="Arial"/>
              <a:ea typeface="Arial"/>
              <a:cs typeface="Arial"/>
              <a:sym typeface="Arial"/>
            </a:endParaRPr>
          </a:p>
        </p:txBody>
      </p:sp>
      <p:sp>
        <p:nvSpPr>
          <p:cNvPr id="3481" name="Google Shape;3481;p319"/>
          <p:cNvSpPr/>
          <p:nvPr/>
        </p:nvSpPr>
        <p:spPr>
          <a:xfrm>
            <a:off x="4698573" y="3214528"/>
            <a:ext cx="848634" cy="6096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v9</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mbria"/>
                <a:ea typeface="Cambria"/>
                <a:cs typeface="Cambria"/>
                <a:sym typeface="Cambria"/>
              </a:rPr>
              <a:t>(2018)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2"/>
          <p:cNvSpPr txBox="1"/>
          <p:nvPr>
            <p:ph idx="1" type="body"/>
          </p:nvPr>
        </p:nvSpPr>
        <p:spPr>
          <a:xfrm>
            <a:off x="533400" y="2163762"/>
            <a:ext cx="7596188" cy="2408238"/>
          </a:xfrm>
          <a:prstGeom prst="rect">
            <a:avLst/>
          </a:prstGeom>
          <a:noFill/>
          <a:ln>
            <a:noFill/>
          </a:ln>
        </p:spPr>
        <p:txBody>
          <a:bodyPr anchorCtr="0" anchor="t" bIns="45700" lIns="91425" spcFirstLastPara="1" rIns="91425" wrap="square" tIns="45700">
            <a:normAutofit/>
          </a:bodyPr>
          <a:lstStyle/>
          <a:p>
            <a:pPr indent="-214313" lvl="0" marL="341313" rtl="0" algn="l">
              <a:lnSpc>
                <a:spcPct val="100000"/>
              </a:lnSpc>
              <a:spcBef>
                <a:spcPts val="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None/>
            </a:pPr>
            <a:r>
              <a:rPr lang="en-US" sz="2000"/>
              <a:t>	int a = 3;</a:t>
            </a:r>
            <a:endParaRPr/>
          </a:p>
          <a:p>
            <a:pPr indent="0" lvl="0" marL="0" rtl="0" algn="l">
              <a:lnSpc>
                <a:spcPct val="100000"/>
              </a:lnSpc>
              <a:spcBef>
                <a:spcPts val="400"/>
              </a:spcBef>
              <a:spcAft>
                <a:spcPts val="0"/>
              </a:spcAft>
              <a:buClr>
                <a:schemeClr val="dk1"/>
              </a:buClr>
              <a:buSzPts val="2000"/>
              <a:buNone/>
            </a:pPr>
            <a:r>
              <a:rPr lang="en-US" sz="2000"/>
              <a:t>	</a:t>
            </a:r>
            <a:endParaRPr/>
          </a:p>
          <a:p>
            <a:pPr indent="0" lvl="0" marL="0" rtl="0" algn="l">
              <a:lnSpc>
                <a:spcPct val="100000"/>
              </a:lnSpc>
              <a:spcBef>
                <a:spcPts val="400"/>
              </a:spcBef>
              <a:spcAft>
                <a:spcPts val="0"/>
              </a:spcAft>
              <a:buClr>
                <a:schemeClr val="dk1"/>
              </a:buClr>
              <a:buSzPts val="2000"/>
              <a:buNone/>
            </a:pPr>
            <a:r>
              <a:rPr lang="en-US" sz="2000"/>
              <a:t>	byte b = 3;</a:t>
            </a:r>
            <a:endParaRPr/>
          </a:p>
          <a:p>
            <a:pPr indent="0" lvl="0" marL="0" rtl="0" algn="l">
              <a:lnSpc>
                <a:spcPct val="100000"/>
              </a:lnSpc>
              <a:spcBef>
                <a:spcPts val="400"/>
              </a:spcBef>
              <a:spcAft>
                <a:spcPts val="0"/>
              </a:spcAft>
              <a:buClr>
                <a:schemeClr val="dk1"/>
              </a:buClr>
              <a:buSzPts val="2000"/>
              <a:buNone/>
            </a:pPr>
            <a:r>
              <a:rPr lang="en-US" sz="2000"/>
              <a:t> </a:t>
            </a:r>
            <a:endParaRPr/>
          </a:p>
          <a:p>
            <a:pPr indent="0" lvl="0" marL="0" rtl="0" algn="l">
              <a:lnSpc>
                <a:spcPct val="100000"/>
              </a:lnSpc>
              <a:spcBef>
                <a:spcPts val="400"/>
              </a:spcBef>
              <a:spcAft>
                <a:spcPts val="0"/>
              </a:spcAft>
              <a:buClr>
                <a:schemeClr val="dk1"/>
              </a:buClr>
              <a:buSzPts val="2000"/>
              <a:buNone/>
            </a:pPr>
            <a:r>
              <a:rPr lang="en-US" sz="2000"/>
              <a:t>   	If (a == b)  { // true }</a:t>
            </a:r>
            <a:endParaRPr/>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a:p>
            <a:pPr indent="-239713" lvl="0" marL="341313" rtl="0" algn="l">
              <a:lnSpc>
                <a:spcPct val="100000"/>
              </a:lnSpc>
              <a:spcBef>
                <a:spcPts val="320"/>
              </a:spcBef>
              <a:spcAft>
                <a:spcPts val="0"/>
              </a:spcAft>
              <a:buClr>
                <a:schemeClr val="dk1"/>
              </a:buClr>
              <a:buSzPts val="1600"/>
              <a:buNone/>
            </a:pPr>
            <a:r>
              <a:t/>
            </a:r>
            <a:endParaRPr sz="1600"/>
          </a:p>
        </p:txBody>
      </p:sp>
      <p:sp>
        <p:nvSpPr>
          <p:cNvPr id="642" name="Google Shape;642;p32"/>
          <p:cNvSpPr txBox="1"/>
          <p:nvPr/>
        </p:nvSpPr>
        <p:spPr>
          <a:xfrm>
            <a:off x="0" y="152400"/>
            <a:ext cx="7620000"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Comparing Variables (Primitives or References)</a:t>
            </a:r>
            <a:endParaRPr b="0" i="0" sz="1400" u="none" cap="none" strike="noStrike">
              <a:solidFill>
                <a:srgbClr val="000000"/>
              </a:solidFill>
              <a:latin typeface="Arial"/>
              <a:ea typeface="Arial"/>
              <a:cs typeface="Arial"/>
              <a:sym typeface="Arial"/>
            </a:endParaRPr>
          </a:p>
        </p:txBody>
      </p:sp>
      <p:sp>
        <p:nvSpPr>
          <p:cNvPr id="643" name="Google Shape;643;p32"/>
          <p:cNvSpPr/>
          <p:nvPr/>
        </p:nvSpPr>
        <p:spPr>
          <a:xfrm>
            <a:off x="0" y="1066800"/>
            <a:ext cx="9144000" cy="861774"/>
          </a:xfrm>
          <a:prstGeom prst="rect">
            <a:avLst/>
          </a:prstGeom>
          <a:solidFill>
            <a:srgbClr val="19705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To compare two primitives, use the == operator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320"/>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Setting Up Dev Environment</a:t>
            </a:r>
            <a:endParaRPr b="0" i="0" sz="1400" u="none" cap="none" strike="noStrike">
              <a:solidFill>
                <a:srgbClr val="000000"/>
              </a:solidFill>
              <a:latin typeface="Arial"/>
              <a:ea typeface="Arial"/>
              <a:cs typeface="Arial"/>
              <a:sym typeface="Arial"/>
            </a:endParaRPr>
          </a:p>
        </p:txBody>
      </p:sp>
      <p:sp>
        <p:nvSpPr>
          <p:cNvPr id="3487" name="Google Shape;3487;p320"/>
          <p:cNvSpPr/>
          <p:nvPr/>
        </p:nvSpPr>
        <p:spPr>
          <a:xfrm>
            <a:off x="182880" y="1295400"/>
            <a:ext cx="8778240" cy="461666"/>
          </a:xfrm>
          <a:prstGeom prst="rect">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FFFF"/>
                </a:solidFill>
                <a:latin typeface="Cambria"/>
                <a:ea typeface="Cambria"/>
                <a:cs typeface="Cambria"/>
                <a:sym typeface="Cambria"/>
              </a:rPr>
              <a:t>Following Software is needed for developing JavaScript Applications</a:t>
            </a:r>
            <a:endParaRPr b="0" i="0" sz="1400" u="none" cap="none" strike="noStrike">
              <a:solidFill>
                <a:srgbClr val="000000"/>
              </a:solidFill>
              <a:latin typeface="Arial"/>
              <a:ea typeface="Arial"/>
              <a:cs typeface="Arial"/>
              <a:sym typeface="Arial"/>
            </a:endParaRPr>
          </a:p>
        </p:txBody>
      </p:sp>
      <p:sp>
        <p:nvSpPr>
          <p:cNvPr id="3488" name="Google Shape;3488;p320"/>
          <p:cNvSpPr/>
          <p:nvPr/>
        </p:nvSpPr>
        <p:spPr>
          <a:xfrm>
            <a:off x="2541588" y="2992120"/>
            <a:ext cx="2241550" cy="2235200"/>
          </a:xfrm>
          <a:custGeom>
            <a:rect b="b" l="l" r="r" t="t"/>
            <a:pathLst>
              <a:path extrusionOk="0" h="817" w="819">
                <a:moveTo>
                  <a:pt x="761" y="425"/>
                </a:moveTo>
                <a:cubicBezTo>
                  <a:pt x="819" y="409"/>
                  <a:pt x="819" y="409"/>
                  <a:pt x="819" y="409"/>
                </a:cubicBezTo>
                <a:cubicBezTo>
                  <a:pt x="819" y="387"/>
                  <a:pt x="817" y="366"/>
                  <a:pt x="814" y="345"/>
                </a:cubicBezTo>
                <a:cubicBezTo>
                  <a:pt x="754" y="340"/>
                  <a:pt x="754" y="340"/>
                  <a:pt x="754" y="340"/>
                </a:cubicBezTo>
                <a:cubicBezTo>
                  <a:pt x="751" y="325"/>
                  <a:pt x="747" y="310"/>
                  <a:pt x="742" y="296"/>
                </a:cubicBezTo>
                <a:cubicBezTo>
                  <a:pt x="791" y="260"/>
                  <a:pt x="791" y="260"/>
                  <a:pt x="791" y="260"/>
                </a:cubicBezTo>
                <a:cubicBezTo>
                  <a:pt x="783" y="240"/>
                  <a:pt x="774" y="221"/>
                  <a:pt x="763" y="203"/>
                </a:cubicBezTo>
                <a:cubicBezTo>
                  <a:pt x="705" y="220"/>
                  <a:pt x="705" y="220"/>
                  <a:pt x="705" y="220"/>
                </a:cubicBezTo>
                <a:cubicBezTo>
                  <a:pt x="697" y="207"/>
                  <a:pt x="688" y="194"/>
                  <a:pt x="678" y="183"/>
                </a:cubicBezTo>
                <a:cubicBezTo>
                  <a:pt x="710" y="132"/>
                  <a:pt x="710" y="132"/>
                  <a:pt x="710" y="132"/>
                </a:cubicBezTo>
                <a:cubicBezTo>
                  <a:pt x="696" y="116"/>
                  <a:pt x="680" y="102"/>
                  <a:pt x="664" y="89"/>
                </a:cubicBezTo>
                <a:cubicBezTo>
                  <a:pt x="616" y="125"/>
                  <a:pt x="616" y="125"/>
                  <a:pt x="616" y="125"/>
                </a:cubicBezTo>
                <a:cubicBezTo>
                  <a:pt x="603" y="116"/>
                  <a:pt x="590" y="108"/>
                  <a:pt x="576" y="100"/>
                </a:cubicBezTo>
                <a:cubicBezTo>
                  <a:pt x="588" y="41"/>
                  <a:pt x="588" y="41"/>
                  <a:pt x="588" y="41"/>
                </a:cubicBezTo>
                <a:cubicBezTo>
                  <a:pt x="569" y="32"/>
                  <a:pt x="550" y="24"/>
                  <a:pt x="529" y="18"/>
                </a:cubicBezTo>
                <a:cubicBezTo>
                  <a:pt x="498" y="69"/>
                  <a:pt x="498" y="69"/>
                  <a:pt x="498" y="69"/>
                </a:cubicBezTo>
                <a:cubicBezTo>
                  <a:pt x="483" y="65"/>
                  <a:pt x="467" y="62"/>
                  <a:pt x="451" y="61"/>
                </a:cubicBezTo>
                <a:cubicBezTo>
                  <a:pt x="440" y="1"/>
                  <a:pt x="440" y="1"/>
                  <a:pt x="440" y="1"/>
                </a:cubicBezTo>
                <a:cubicBezTo>
                  <a:pt x="430" y="0"/>
                  <a:pt x="420" y="0"/>
                  <a:pt x="409" y="0"/>
                </a:cubicBezTo>
                <a:cubicBezTo>
                  <a:pt x="399" y="0"/>
                  <a:pt x="388" y="0"/>
                  <a:pt x="378" y="1"/>
                </a:cubicBezTo>
                <a:cubicBezTo>
                  <a:pt x="367" y="61"/>
                  <a:pt x="367" y="61"/>
                  <a:pt x="367" y="61"/>
                </a:cubicBezTo>
                <a:cubicBezTo>
                  <a:pt x="351" y="62"/>
                  <a:pt x="336" y="65"/>
                  <a:pt x="320" y="69"/>
                </a:cubicBezTo>
                <a:cubicBezTo>
                  <a:pt x="289" y="18"/>
                  <a:pt x="289" y="18"/>
                  <a:pt x="289" y="18"/>
                </a:cubicBezTo>
                <a:cubicBezTo>
                  <a:pt x="269" y="24"/>
                  <a:pt x="250" y="32"/>
                  <a:pt x="231" y="41"/>
                </a:cubicBezTo>
                <a:cubicBezTo>
                  <a:pt x="242" y="100"/>
                  <a:pt x="242" y="100"/>
                  <a:pt x="242" y="100"/>
                </a:cubicBezTo>
                <a:cubicBezTo>
                  <a:pt x="228" y="108"/>
                  <a:pt x="215" y="116"/>
                  <a:pt x="202" y="125"/>
                </a:cubicBezTo>
                <a:cubicBezTo>
                  <a:pt x="155" y="89"/>
                  <a:pt x="155" y="89"/>
                  <a:pt x="155" y="89"/>
                </a:cubicBezTo>
                <a:cubicBezTo>
                  <a:pt x="138" y="102"/>
                  <a:pt x="123" y="116"/>
                  <a:pt x="109" y="132"/>
                </a:cubicBezTo>
                <a:cubicBezTo>
                  <a:pt x="141" y="183"/>
                  <a:pt x="141" y="183"/>
                  <a:pt x="141" y="183"/>
                </a:cubicBezTo>
                <a:cubicBezTo>
                  <a:pt x="131" y="194"/>
                  <a:pt x="121" y="207"/>
                  <a:pt x="113" y="220"/>
                </a:cubicBezTo>
                <a:cubicBezTo>
                  <a:pt x="55" y="203"/>
                  <a:pt x="55" y="203"/>
                  <a:pt x="55" y="203"/>
                </a:cubicBezTo>
                <a:cubicBezTo>
                  <a:pt x="45" y="221"/>
                  <a:pt x="36" y="240"/>
                  <a:pt x="28" y="260"/>
                </a:cubicBezTo>
                <a:cubicBezTo>
                  <a:pt x="76" y="296"/>
                  <a:pt x="76" y="296"/>
                  <a:pt x="76" y="296"/>
                </a:cubicBezTo>
                <a:cubicBezTo>
                  <a:pt x="71" y="310"/>
                  <a:pt x="68" y="325"/>
                  <a:pt x="65" y="340"/>
                </a:cubicBezTo>
                <a:cubicBezTo>
                  <a:pt x="5" y="345"/>
                  <a:pt x="5" y="345"/>
                  <a:pt x="5" y="345"/>
                </a:cubicBezTo>
                <a:cubicBezTo>
                  <a:pt x="1" y="366"/>
                  <a:pt x="0" y="387"/>
                  <a:pt x="0" y="409"/>
                </a:cubicBezTo>
                <a:cubicBezTo>
                  <a:pt x="58" y="425"/>
                  <a:pt x="58" y="425"/>
                  <a:pt x="58" y="425"/>
                </a:cubicBezTo>
                <a:cubicBezTo>
                  <a:pt x="59" y="440"/>
                  <a:pt x="60" y="454"/>
                  <a:pt x="63" y="469"/>
                </a:cubicBezTo>
                <a:cubicBezTo>
                  <a:pt x="9" y="495"/>
                  <a:pt x="9" y="495"/>
                  <a:pt x="9" y="495"/>
                </a:cubicBezTo>
                <a:cubicBezTo>
                  <a:pt x="13" y="516"/>
                  <a:pt x="19" y="537"/>
                  <a:pt x="27" y="557"/>
                </a:cubicBezTo>
                <a:cubicBezTo>
                  <a:pt x="87" y="551"/>
                  <a:pt x="87" y="551"/>
                  <a:pt x="87" y="551"/>
                </a:cubicBezTo>
                <a:cubicBezTo>
                  <a:pt x="93" y="564"/>
                  <a:pt x="99" y="577"/>
                  <a:pt x="107" y="589"/>
                </a:cubicBezTo>
                <a:cubicBezTo>
                  <a:pt x="66" y="633"/>
                  <a:pt x="66" y="633"/>
                  <a:pt x="66" y="633"/>
                </a:cubicBezTo>
                <a:cubicBezTo>
                  <a:pt x="78" y="651"/>
                  <a:pt x="91" y="669"/>
                  <a:pt x="106" y="685"/>
                </a:cubicBezTo>
                <a:cubicBezTo>
                  <a:pt x="160" y="658"/>
                  <a:pt x="160" y="658"/>
                  <a:pt x="160" y="658"/>
                </a:cubicBezTo>
                <a:cubicBezTo>
                  <a:pt x="169" y="667"/>
                  <a:pt x="180" y="677"/>
                  <a:pt x="191" y="685"/>
                </a:cubicBezTo>
                <a:cubicBezTo>
                  <a:pt x="169" y="741"/>
                  <a:pt x="169" y="741"/>
                  <a:pt x="169" y="741"/>
                </a:cubicBezTo>
                <a:cubicBezTo>
                  <a:pt x="186" y="754"/>
                  <a:pt x="205" y="765"/>
                  <a:pt x="225" y="775"/>
                </a:cubicBezTo>
                <a:cubicBezTo>
                  <a:pt x="265" y="730"/>
                  <a:pt x="265" y="730"/>
                  <a:pt x="265" y="730"/>
                </a:cubicBezTo>
                <a:cubicBezTo>
                  <a:pt x="277" y="736"/>
                  <a:pt x="290" y="741"/>
                  <a:pt x="303" y="745"/>
                </a:cubicBezTo>
                <a:cubicBezTo>
                  <a:pt x="303" y="805"/>
                  <a:pt x="303" y="805"/>
                  <a:pt x="303" y="805"/>
                </a:cubicBezTo>
                <a:cubicBezTo>
                  <a:pt x="324" y="811"/>
                  <a:pt x="345" y="815"/>
                  <a:pt x="368" y="817"/>
                </a:cubicBezTo>
                <a:cubicBezTo>
                  <a:pt x="389" y="761"/>
                  <a:pt x="389" y="761"/>
                  <a:pt x="389" y="761"/>
                </a:cubicBezTo>
                <a:cubicBezTo>
                  <a:pt x="396" y="761"/>
                  <a:pt x="402" y="761"/>
                  <a:pt x="409" y="761"/>
                </a:cubicBezTo>
                <a:cubicBezTo>
                  <a:pt x="416" y="761"/>
                  <a:pt x="423" y="761"/>
                  <a:pt x="429" y="761"/>
                </a:cubicBezTo>
                <a:cubicBezTo>
                  <a:pt x="451" y="817"/>
                  <a:pt x="451" y="817"/>
                  <a:pt x="451" y="817"/>
                </a:cubicBezTo>
                <a:cubicBezTo>
                  <a:pt x="473" y="815"/>
                  <a:pt x="495" y="811"/>
                  <a:pt x="516" y="805"/>
                </a:cubicBezTo>
                <a:cubicBezTo>
                  <a:pt x="515" y="745"/>
                  <a:pt x="515" y="745"/>
                  <a:pt x="515" y="745"/>
                </a:cubicBezTo>
                <a:cubicBezTo>
                  <a:pt x="528" y="741"/>
                  <a:pt x="541" y="736"/>
                  <a:pt x="554" y="730"/>
                </a:cubicBezTo>
                <a:cubicBezTo>
                  <a:pt x="594" y="775"/>
                  <a:pt x="594" y="775"/>
                  <a:pt x="594" y="775"/>
                </a:cubicBezTo>
                <a:cubicBezTo>
                  <a:pt x="614" y="765"/>
                  <a:pt x="632" y="754"/>
                  <a:pt x="650" y="741"/>
                </a:cubicBezTo>
                <a:cubicBezTo>
                  <a:pt x="628" y="685"/>
                  <a:pt x="628" y="685"/>
                  <a:pt x="628" y="685"/>
                </a:cubicBezTo>
                <a:cubicBezTo>
                  <a:pt x="639" y="677"/>
                  <a:pt x="649" y="667"/>
                  <a:pt x="659" y="658"/>
                </a:cubicBezTo>
                <a:cubicBezTo>
                  <a:pt x="713" y="685"/>
                  <a:pt x="713" y="685"/>
                  <a:pt x="713" y="685"/>
                </a:cubicBezTo>
                <a:cubicBezTo>
                  <a:pt x="727" y="669"/>
                  <a:pt x="741" y="651"/>
                  <a:pt x="753" y="633"/>
                </a:cubicBezTo>
                <a:cubicBezTo>
                  <a:pt x="712" y="589"/>
                  <a:pt x="712" y="589"/>
                  <a:pt x="712" y="589"/>
                </a:cubicBezTo>
                <a:cubicBezTo>
                  <a:pt x="719" y="577"/>
                  <a:pt x="726" y="564"/>
                  <a:pt x="731" y="551"/>
                </a:cubicBezTo>
                <a:cubicBezTo>
                  <a:pt x="792" y="557"/>
                  <a:pt x="792" y="557"/>
                  <a:pt x="792" y="557"/>
                </a:cubicBezTo>
                <a:cubicBezTo>
                  <a:pt x="799" y="537"/>
                  <a:pt x="805" y="516"/>
                  <a:pt x="810" y="495"/>
                </a:cubicBezTo>
                <a:cubicBezTo>
                  <a:pt x="756" y="469"/>
                  <a:pt x="756" y="469"/>
                  <a:pt x="756" y="469"/>
                </a:cubicBezTo>
                <a:cubicBezTo>
                  <a:pt x="758" y="454"/>
                  <a:pt x="760" y="440"/>
                  <a:pt x="761" y="425"/>
                </a:cubicBezTo>
                <a:close/>
                <a:moveTo>
                  <a:pt x="409" y="695"/>
                </a:moveTo>
                <a:cubicBezTo>
                  <a:pt x="251" y="695"/>
                  <a:pt x="123" y="567"/>
                  <a:pt x="123" y="409"/>
                </a:cubicBezTo>
                <a:cubicBezTo>
                  <a:pt x="123" y="251"/>
                  <a:pt x="251" y="123"/>
                  <a:pt x="409" y="123"/>
                </a:cubicBezTo>
                <a:cubicBezTo>
                  <a:pt x="567" y="123"/>
                  <a:pt x="695" y="251"/>
                  <a:pt x="695" y="409"/>
                </a:cubicBezTo>
                <a:cubicBezTo>
                  <a:pt x="695" y="567"/>
                  <a:pt x="567" y="695"/>
                  <a:pt x="409" y="695"/>
                </a:cubicBezTo>
                <a:close/>
              </a:path>
            </a:pathLst>
          </a:custGeom>
          <a:solidFill>
            <a:srgbClr val="C0504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3489" name="Google Shape;3489;p320"/>
          <p:cNvSpPr/>
          <p:nvPr/>
        </p:nvSpPr>
        <p:spPr>
          <a:xfrm>
            <a:off x="514350" y="2001520"/>
            <a:ext cx="2239963" cy="2235200"/>
          </a:xfrm>
          <a:custGeom>
            <a:rect b="b" l="l" r="r" t="t"/>
            <a:pathLst>
              <a:path extrusionOk="0" h="817" w="819">
                <a:moveTo>
                  <a:pt x="761" y="425"/>
                </a:moveTo>
                <a:cubicBezTo>
                  <a:pt x="819" y="409"/>
                  <a:pt x="819" y="409"/>
                  <a:pt x="819" y="409"/>
                </a:cubicBezTo>
                <a:cubicBezTo>
                  <a:pt x="819" y="387"/>
                  <a:pt x="817" y="366"/>
                  <a:pt x="814" y="345"/>
                </a:cubicBezTo>
                <a:cubicBezTo>
                  <a:pt x="754" y="340"/>
                  <a:pt x="754" y="340"/>
                  <a:pt x="754" y="340"/>
                </a:cubicBezTo>
                <a:cubicBezTo>
                  <a:pt x="751" y="325"/>
                  <a:pt x="747" y="310"/>
                  <a:pt x="742" y="296"/>
                </a:cubicBezTo>
                <a:cubicBezTo>
                  <a:pt x="791" y="260"/>
                  <a:pt x="791" y="260"/>
                  <a:pt x="791" y="260"/>
                </a:cubicBezTo>
                <a:cubicBezTo>
                  <a:pt x="783" y="240"/>
                  <a:pt x="774" y="221"/>
                  <a:pt x="763" y="203"/>
                </a:cubicBezTo>
                <a:cubicBezTo>
                  <a:pt x="705" y="220"/>
                  <a:pt x="705" y="220"/>
                  <a:pt x="705" y="220"/>
                </a:cubicBezTo>
                <a:cubicBezTo>
                  <a:pt x="697" y="207"/>
                  <a:pt x="688" y="194"/>
                  <a:pt x="678" y="183"/>
                </a:cubicBezTo>
                <a:cubicBezTo>
                  <a:pt x="710" y="132"/>
                  <a:pt x="710" y="132"/>
                  <a:pt x="710" y="132"/>
                </a:cubicBezTo>
                <a:cubicBezTo>
                  <a:pt x="696" y="116"/>
                  <a:pt x="680" y="102"/>
                  <a:pt x="664" y="89"/>
                </a:cubicBezTo>
                <a:cubicBezTo>
                  <a:pt x="616" y="125"/>
                  <a:pt x="616" y="125"/>
                  <a:pt x="616" y="125"/>
                </a:cubicBezTo>
                <a:cubicBezTo>
                  <a:pt x="603" y="116"/>
                  <a:pt x="590" y="108"/>
                  <a:pt x="576" y="100"/>
                </a:cubicBezTo>
                <a:cubicBezTo>
                  <a:pt x="588" y="41"/>
                  <a:pt x="588" y="41"/>
                  <a:pt x="588" y="41"/>
                </a:cubicBezTo>
                <a:cubicBezTo>
                  <a:pt x="569" y="32"/>
                  <a:pt x="550" y="24"/>
                  <a:pt x="529" y="18"/>
                </a:cubicBezTo>
                <a:cubicBezTo>
                  <a:pt x="498" y="69"/>
                  <a:pt x="498" y="69"/>
                  <a:pt x="498" y="69"/>
                </a:cubicBezTo>
                <a:cubicBezTo>
                  <a:pt x="483" y="65"/>
                  <a:pt x="467" y="62"/>
                  <a:pt x="451" y="61"/>
                </a:cubicBezTo>
                <a:cubicBezTo>
                  <a:pt x="440" y="1"/>
                  <a:pt x="440" y="1"/>
                  <a:pt x="440" y="1"/>
                </a:cubicBezTo>
                <a:cubicBezTo>
                  <a:pt x="430" y="0"/>
                  <a:pt x="420" y="0"/>
                  <a:pt x="409" y="0"/>
                </a:cubicBezTo>
                <a:cubicBezTo>
                  <a:pt x="399" y="0"/>
                  <a:pt x="388" y="0"/>
                  <a:pt x="378" y="1"/>
                </a:cubicBezTo>
                <a:cubicBezTo>
                  <a:pt x="367" y="61"/>
                  <a:pt x="367" y="61"/>
                  <a:pt x="367" y="61"/>
                </a:cubicBezTo>
                <a:cubicBezTo>
                  <a:pt x="351" y="62"/>
                  <a:pt x="336" y="65"/>
                  <a:pt x="320" y="69"/>
                </a:cubicBezTo>
                <a:cubicBezTo>
                  <a:pt x="289" y="18"/>
                  <a:pt x="289" y="18"/>
                  <a:pt x="289" y="18"/>
                </a:cubicBezTo>
                <a:cubicBezTo>
                  <a:pt x="269" y="24"/>
                  <a:pt x="250" y="32"/>
                  <a:pt x="231" y="41"/>
                </a:cubicBezTo>
                <a:cubicBezTo>
                  <a:pt x="242" y="100"/>
                  <a:pt x="242" y="100"/>
                  <a:pt x="242" y="100"/>
                </a:cubicBezTo>
                <a:cubicBezTo>
                  <a:pt x="228" y="108"/>
                  <a:pt x="215" y="116"/>
                  <a:pt x="202" y="125"/>
                </a:cubicBezTo>
                <a:cubicBezTo>
                  <a:pt x="155" y="89"/>
                  <a:pt x="155" y="89"/>
                  <a:pt x="155" y="89"/>
                </a:cubicBezTo>
                <a:cubicBezTo>
                  <a:pt x="138" y="102"/>
                  <a:pt x="123" y="116"/>
                  <a:pt x="109" y="132"/>
                </a:cubicBezTo>
                <a:cubicBezTo>
                  <a:pt x="141" y="183"/>
                  <a:pt x="141" y="183"/>
                  <a:pt x="141" y="183"/>
                </a:cubicBezTo>
                <a:cubicBezTo>
                  <a:pt x="131" y="194"/>
                  <a:pt x="121" y="207"/>
                  <a:pt x="113" y="220"/>
                </a:cubicBezTo>
                <a:cubicBezTo>
                  <a:pt x="55" y="203"/>
                  <a:pt x="55" y="203"/>
                  <a:pt x="55" y="203"/>
                </a:cubicBezTo>
                <a:cubicBezTo>
                  <a:pt x="45" y="221"/>
                  <a:pt x="36" y="240"/>
                  <a:pt x="28" y="260"/>
                </a:cubicBezTo>
                <a:cubicBezTo>
                  <a:pt x="76" y="296"/>
                  <a:pt x="76" y="296"/>
                  <a:pt x="76" y="296"/>
                </a:cubicBezTo>
                <a:cubicBezTo>
                  <a:pt x="71" y="310"/>
                  <a:pt x="68" y="325"/>
                  <a:pt x="65" y="340"/>
                </a:cubicBezTo>
                <a:cubicBezTo>
                  <a:pt x="5" y="345"/>
                  <a:pt x="5" y="345"/>
                  <a:pt x="5" y="345"/>
                </a:cubicBezTo>
                <a:cubicBezTo>
                  <a:pt x="1" y="366"/>
                  <a:pt x="0" y="387"/>
                  <a:pt x="0" y="409"/>
                </a:cubicBezTo>
                <a:cubicBezTo>
                  <a:pt x="58" y="425"/>
                  <a:pt x="58" y="425"/>
                  <a:pt x="58" y="425"/>
                </a:cubicBezTo>
                <a:cubicBezTo>
                  <a:pt x="59" y="440"/>
                  <a:pt x="60" y="454"/>
                  <a:pt x="63" y="469"/>
                </a:cubicBezTo>
                <a:cubicBezTo>
                  <a:pt x="9" y="495"/>
                  <a:pt x="9" y="495"/>
                  <a:pt x="9" y="495"/>
                </a:cubicBezTo>
                <a:cubicBezTo>
                  <a:pt x="13" y="516"/>
                  <a:pt x="19" y="537"/>
                  <a:pt x="27" y="557"/>
                </a:cubicBezTo>
                <a:cubicBezTo>
                  <a:pt x="87" y="551"/>
                  <a:pt x="87" y="551"/>
                  <a:pt x="87" y="551"/>
                </a:cubicBezTo>
                <a:cubicBezTo>
                  <a:pt x="93" y="564"/>
                  <a:pt x="99" y="577"/>
                  <a:pt x="107" y="589"/>
                </a:cubicBezTo>
                <a:cubicBezTo>
                  <a:pt x="66" y="633"/>
                  <a:pt x="66" y="633"/>
                  <a:pt x="66" y="633"/>
                </a:cubicBezTo>
                <a:cubicBezTo>
                  <a:pt x="78" y="651"/>
                  <a:pt x="91" y="669"/>
                  <a:pt x="106" y="685"/>
                </a:cubicBezTo>
                <a:cubicBezTo>
                  <a:pt x="160" y="658"/>
                  <a:pt x="160" y="658"/>
                  <a:pt x="160" y="658"/>
                </a:cubicBezTo>
                <a:cubicBezTo>
                  <a:pt x="169" y="667"/>
                  <a:pt x="180" y="677"/>
                  <a:pt x="191" y="685"/>
                </a:cubicBezTo>
                <a:cubicBezTo>
                  <a:pt x="169" y="741"/>
                  <a:pt x="169" y="741"/>
                  <a:pt x="169" y="741"/>
                </a:cubicBezTo>
                <a:cubicBezTo>
                  <a:pt x="186" y="754"/>
                  <a:pt x="205" y="765"/>
                  <a:pt x="225" y="775"/>
                </a:cubicBezTo>
                <a:cubicBezTo>
                  <a:pt x="265" y="730"/>
                  <a:pt x="265" y="730"/>
                  <a:pt x="265" y="730"/>
                </a:cubicBezTo>
                <a:cubicBezTo>
                  <a:pt x="277" y="736"/>
                  <a:pt x="290" y="741"/>
                  <a:pt x="303" y="745"/>
                </a:cubicBezTo>
                <a:cubicBezTo>
                  <a:pt x="303" y="805"/>
                  <a:pt x="303" y="805"/>
                  <a:pt x="303" y="805"/>
                </a:cubicBezTo>
                <a:cubicBezTo>
                  <a:pt x="324" y="811"/>
                  <a:pt x="345" y="815"/>
                  <a:pt x="368" y="817"/>
                </a:cubicBezTo>
                <a:cubicBezTo>
                  <a:pt x="389" y="761"/>
                  <a:pt x="389" y="761"/>
                  <a:pt x="389" y="761"/>
                </a:cubicBezTo>
                <a:cubicBezTo>
                  <a:pt x="396" y="761"/>
                  <a:pt x="402" y="761"/>
                  <a:pt x="409" y="761"/>
                </a:cubicBezTo>
                <a:cubicBezTo>
                  <a:pt x="416" y="761"/>
                  <a:pt x="423" y="761"/>
                  <a:pt x="429" y="761"/>
                </a:cubicBezTo>
                <a:cubicBezTo>
                  <a:pt x="451" y="817"/>
                  <a:pt x="451" y="817"/>
                  <a:pt x="451" y="817"/>
                </a:cubicBezTo>
                <a:cubicBezTo>
                  <a:pt x="473" y="815"/>
                  <a:pt x="495" y="811"/>
                  <a:pt x="516" y="805"/>
                </a:cubicBezTo>
                <a:cubicBezTo>
                  <a:pt x="515" y="745"/>
                  <a:pt x="515" y="745"/>
                  <a:pt x="515" y="745"/>
                </a:cubicBezTo>
                <a:cubicBezTo>
                  <a:pt x="528" y="741"/>
                  <a:pt x="541" y="736"/>
                  <a:pt x="554" y="730"/>
                </a:cubicBezTo>
                <a:cubicBezTo>
                  <a:pt x="594" y="775"/>
                  <a:pt x="594" y="775"/>
                  <a:pt x="594" y="775"/>
                </a:cubicBezTo>
                <a:cubicBezTo>
                  <a:pt x="614" y="765"/>
                  <a:pt x="632" y="754"/>
                  <a:pt x="650" y="741"/>
                </a:cubicBezTo>
                <a:cubicBezTo>
                  <a:pt x="628" y="685"/>
                  <a:pt x="628" y="685"/>
                  <a:pt x="628" y="685"/>
                </a:cubicBezTo>
                <a:cubicBezTo>
                  <a:pt x="639" y="677"/>
                  <a:pt x="649" y="667"/>
                  <a:pt x="659" y="658"/>
                </a:cubicBezTo>
                <a:cubicBezTo>
                  <a:pt x="713" y="685"/>
                  <a:pt x="713" y="685"/>
                  <a:pt x="713" y="685"/>
                </a:cubicBezTo>
                <a:cubicBezTo>
                  <a:pt x="727" y="669"/>
                  <a:pt x="741" y="651"/>
                  <a:pt x="753" y="633"/>
                </a:cubicBezTo>
                <a:cubicBezTo>
                  <a:pt x="712" y="589"/>
                  <a:pt x="712" y="589"/>
                  <a:pt x="712" y="589"/>
                </a:cubicBezTo>
                <a:cubicBezTo>
                  <a:pt x="719" y="577"/>
                  <a:pt x="726" y="564"/>
                  <a:pt x="731" y="551"/>
                </a:cubicBezTo>
                <a:cubicBezTo>
                  <a:pt x="792" y="557"/>
                  <a:pt x="792" y="557"/>
                  <a:pt x="792" y="557"/>
                </a:cubicBezTo>
                <a:cubicBezTo>
                  <a:pt x="799" y="537"/>
                  <a:pt x="805" y="516"/>
                  <a:pt x="810" y="495"/>
                </a:cubicBezTo>
                <a:cubicBezTo>
                  <a:pt x="756" y="469"/>
                  <a:pt x="756" y="469"/>
                  <a:pt x="756" y="469"/>
                </a:cubicBezTo>
                <a:cubicBezTo>
                  <a:pt x="758" y="454"/>
                  <a:pt x="760" y="440"/>
                  <a:pt x="761" y="425"/>
                </a:cubicBezTo>
                <a:close/>
                <a:moveTo>
                  <a:pt x="409" y="695"/>
                </a:moveTo>
                <a:cubicBezTo>
                  <a:pt x="251" y="695"/>
                  <a:pt x="123" y="567"/>
                  <a:pt x="123" y="409"/>
                </a:cubicBezTo>
                <a:cubicBezTo>
                  <a:pt x="123" y="251"/>
                  <a:pt x="251" y="123"/>
                  <a:pt x="409" y="123"/>
                </a:cubicBezTo>
                <a:cubicBezTo>
                  <a:pt x="567" y="123"/>
                  <a:pt x="695" y="251"/>
                  <a:pt x="695" y="409"/>
                </a:cubicBezTo>
                <a:cubicBezTo>
                  <a:pt x="695" y="567"/>
                  <a:pt x="567" y="695"/>
                  <a:pt x="409" y="695"/>
                </a:cubicBezTo>
                <a:close/>
              </a:path>
            </a:pathLst>
          </a:custGeom>
          <a:solidFill>
            <a:srgbClr val="4F81B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3490" name="Google Shape;3490;p320"/>
          <p:cNvSpPr/>
          <p:nvPr/>
        </p:nvSpPr>
        <p:spPr>
          <a:xfrm>
            <a:off x="6597650" y="2992120"/>
            <a:ext cx="2241550" cy="2235200"/>
          </a:xfrm>
          <a:custGeom>
            <a:rect b="b" l="l" r="r" t="t"/>
            <a:pathLst>
              <a:path extrusionOk="0" h="817" w="819">
                <a:moveTo>
                  <a:pt x="761" y="425"/>
                </a:moveTo>
                <a:cubicBezTo>
                  <a:pt x="819" y="409"/>
                  <a:pt x="819" y="409"/>
                  <a:pt x="819" y="409"/>
                </a:cubicBezTo>
                <a:cubicBezTo>
                  <a:pt x="819" y="387"/>
                  <a:pt x="817" y="366"/>
                  <a:pt x="814" y="345"/>
                </a:cubicBezTo>
                <a:cubicBezTo>
                  <a:pt x="754" y="340"/>
                  <a:pt x="754" y="340"/>
                  <a:pt x="754" y="340"/>
                </a:cubicBezTo>
                <a:cubicBezTo>
                  <a:pt x="751" y="325"/>
                  <a:pt x="747" y="310"/>
                  <a:pt x="742" y="296"/>
                </a:cubicBezTo>
                <a:cubicBezTo>
                  <a:pt x="791" y="260"/>
                  <a:pt x="791" y="260"/>
                  <a:pt x="791" y="260"/>
                </a:cubicBezTo>
                <a:cubicBezTo>
                  <a:pt x="783" y="240"/>
                  <a:pt x="774" y="221"/>
                  <a:pt x="763" y="203"/>
                </a:cubicBezTo>
                <a:cubicBezTo>
                  <a:pt x="705" y="220"/>
                  <a:pt x="705" y="220"/>
                  <a:pt x="705" y="220"/>
                </a:cubicBezTo>
                <a:cubicBezTo>
                  <a:pt x="697" y="207"/>
                  <a:pt x="688" y="194"/>
                  <a:pt x="678" y="183"/>
                </a:cubicBezTo>
                <a:cubicBezTo>
                  <a:pt x="710" y="132"/>
                  <a:pt x="710" y="132"/>
                  <a:pt x="710" y="132"/>
                </a:cubicBezTo>
                <a:cubicBezTo>
                  <a:pt x="696" y="116"/>
                  <a:pt x="680" y="102"/>
                  <a:pt x="664" y="89"/>
                </a:cubicBezTo>
                <a:cubicBezTo>
                  <a:pt x="616" y="125"/>
                  <a:pt x="616" y="125"/>
                  <a:pt x="616" y="125"/>
                </a:cubicBezTo>
                <a:cubicBezTo>
                  <a:pt x="603" y="116"/>
                  <a:pt x="590" y="108"/>
                  <a:pt x="576" y="100"/>
                </a:cubicBezTo>
                <a:cubicBezTo>
                  <a:pt x="588" y="41"/>
                  <a:pt x="588" y="41"/>
                  <a:pt x="588" y="41"/>
                </a:cubicBezTo>
                <a:cubicBezTo>
                  <a:pt x="569" y="32"/>
                  <a:pt x="550" y="24"/>
                  <a:pt x="529" y="18"/>
                </a:cubicBezTo>
                <a:cubicBezTo>
                  <a:pt x="498" y="69"/>
                  <a:pt x="498" y="69"/>
                  <a:pt x="498" y="69"/>
                </a:cubicBezTo>
                <a:cubicBezTo>
                  <a:pt x="483" y="65"/>
                  <a:pt x="467" y="62"/>
                  <a:pt x="451" y="61"/>
                </a:cubicBezTo>
                <a:cubicBezTo>
                  <a:pt x="440" y="1"/>
                  <a:pt x="440" y="1"/>
                  <a:pt x="440" y="1"/>
                </a:cubicBezTo>
                <a:cubicBezTo>
                  <a:pt x="430" y="0"/>
                  <a:pt x="420" y="0"/>
                  <a:pt x="409" y="0"/>
                </a:cubicBezTo>
                <a:cubicBezTo>
                  <a:pt x="399" y="0"/>
                  <a:pt x="388" y="0"/>
                  <a:pt x="378" y="1"/>
                </a:cubicBezTo>
                <a:cubicBezTo>
                  <a:pt x="367" y="61"/>
                  <a:pt x="367" y="61"/>
                  <a:pt x="367" y="61"/>
                </a:cubicBezTo>
                <a:cubicBezTo>
                  <a:pt x="351" y="62"/>
                  <a:pt x="336" y="65"/>
                  <a:pt x="320" y="69"/>
                </a:cubicBezTo>
                <a:cubicBezTo>
                  <a:pt x="289" y="18"/>
                  <a:pt x="289" y="18"/>
                  <a:pt x="289" y="18"/>
                </a:cubicBezTo>
                <a:cubicBezTo>
                  <a:pt x="269" y="24"/>
                  <a:pt x="250" y="32"/>
                  <a:pt x="231" y="41"/>
                </a:cubicBezTo>
                <a:cubicBezTo>
                  <a:pt x="242" y="100"/>
                  <a:pt x="242" y="100"/>
                  <a:pt x="242" y="100"/>
                </a:cubicBezTo>
                <a:cubicBezTo>
                  <a:pt x="228" y="108"/>
                  <a:pt x="215" y="116"/>
                  <a:pt x="202" y="125"/>
                </a:cubicBezTo>
                <a:cubicBezTo>
                  <a:pt x="155" y="89"/>
                  <a:pt x="155" y="89"/>
                  <a:pt x="155" y="89"/>
                </a:cubicBezTo>
                <a:cubicBezTo>
                  <a:pt x="138" y="102"/>
                  <a:pt x="123" y="116"/>
                  <a:pt x="109" y="132"/>
                </a:cubicBezTo>
                <a:cubicBezTo>
                  <a:pt x="141" y="183"/>
                  <a:pt x="141" y="183"/>
                  <a:pt x="141" y="183"/>
                </a:cubicBezTo>
                <a:cubicBezTo>
                  <a:pt x="131" y="194"/>
                  <a:pt x="121" y="207"/>
                  <a:pt x="113" y="220"/>
                </a:cubicBezTo>
                <a:cubicBezTo>
                  <a:pt x="55" y="203"/>
                  <a:pt x="55" y="203"/>
                  <a:pt x="55" y="203"/>
                </a:cubicBezTo>
                <a:cubicBezTo>
                  <a:pt x="45" y="221"/>
                  <a:pt x="36" y="240"/>
                  <a:pt x="28" y="260"/>
                </a:cubicBezTo>
                <a:cubicBezTo>
                  <a:pt x="76" y="296"/>
                  <a:pt x="76" y="296"/>
                  <a:pt x="76" y="296"/>
                </a:cubicBezTo>
                <a:cubicBezTo>
                  <a:pt x="71" y="310"/>
                  <a:pt x="68" y="325"/>
                  <a:pt x="65" y="340"/>
                </a:cubicBezTo>
                <a:cubicBezTo>
                  <a:pt x="5" y="345"/>
                  <a:pt x="5" y="345"/>
                  <a:pt x="5" y="345"/>
                </a:cubicBezTo>
                <a:cubicBezTo>
                  <a:pt x="1" y="366"/>
                  <a:pt x="0" y="387"/>
                  <a:pt x="0" y="409"/>
                </a:cubicBezTo>
                <a:cubicBezTo>
                  <a:pt x="58" y="425"/>
                  <a:pt x="58" y="425"/>
                  <a:pt x="58" y="425"/>
                </a:cubicBezTo>
                <a:cubicBezTo>
                  <a:pt x="59" y="440"/>
                  <a:pt x="60" y="454"/>
                  <a:pt x="63" y="469"/>
                </a:cubicBezTo>
                <a:cubicBezTo>
                  <a:pt x="9" y="495"/>
                  <a:pt x="9" y="495"/>
                  <a:pt x="9" y="495"/>
                </a:cubicBezTo>
                <a:cubicBezTo>
                  <a:pt x="13" y="516"/>
                  <a:pt x="19" y="537"/>
                  <a:pt x="27" y="557"/>
                </a:cubicBezTo>
                <a:cubicBezTo>
                  <a:pt x="87" y="551"/>
                  <a:pt x="87" y="551"/>
                  <a:pt x="87" y="551"/>
                </a:cubicBezTo>
                <a:cubicBezTo>
                  <a:pt x="93" y="564"/>
                  <a:pt x="99" y="577"/>
                  <a:pt x="107" y="589"/>
                </a:cubicBezTo>
                <a:cubicBezTo>
                  <a:pt x="66" y="633"/>
                  <a:pt x="66" y="633"/>
                  <a:pt x="66" y="633"/>
                </a:cubicBezTo>
                <a:cubicBezTo>
                  <a:pt x="78" y="651"/>
                  <a:pt x="91" y="669"/>
                  <a:pt x="106" y="685"/>
                </a:cubicBezTo>
                <a:cubicBezTo>
                  <a:pt x="160" y="658"/>
                  <a:pt x="160" y="658"/>
                  <a:pt x="160" y="658"/>
                </a:cubicBezTo>
                <a:cubicBezTo>
                  <a:pt x="169" y="667"/>
                  <a:pt x="180" y="677"/>
                  <a:pt x="191" y="685"/>
                </a:cubicBezTo>
                <a:cubicBezTo>
                  <a:pt x="169" y="741"/>
                  <a:pt x="169" y="741"/>
                  <a:pt x="169" y="741"/>
                </a:cubicBezTo>
                <a:cubicBezTo>
                  <a:pt x="186" y="754"/>
                  <a:pt x="205" y="765"/>
                  <a:pt x="225" y="775"/>
                </a:cubicBezTo>
                <a:cubicBezTo>
                  <a:pt x="265" y="730"/>
                  <a:pt x="265" y="730"/>
                  <a:pt x="265" y="730"/>
                </a:cubicBezTo>
                <a:cubicBezTo>
                  <a:pt x="277" y="736"/>
                  <a:pt x="290" y="741"/>
                  <a:pt x="303" y="745"/>
                </a:cubicBezTo>
                <a:cubicBezTo>
                  <a:pt x="303" y="805"/>
                  <a:pt x="303" y="805"/>
                  <a:pt x="303" y="805"/>
                </a:cubicBezTo>
                <a:cubicBezTo>
                  <a:pt x="324" y="811"/>
                  <a:pt x="345" y="815"/>
                  <a:pt x="368" y="817"/>
                </a:cubicBezTo>
                <a:cubicBezTo>
                  <a:pt x="389" y="761"/>
                  <a:pt x="389" y="761"/>
                  <a:pt x="389" y="761"/>
                </a:cubicBezTo>
                <a:cubicBezTo>
                  <a:pt x="396" y="761"/>
                  <a:pt x="402" y="761"/>
                  <a:pt x="409" y="761"/>
                </a:cubicBezTo>
                <a:cubicBezTo>
                  <a:pt x="416" y="761"/>
                  <a:pt x="423" y="761"/>
                  <a:pt x="429" y="761"/>
                </a:cubicBezTo>
                <a:cubicBezTo>
                  <a:pt x="451" y="817"/>
                  <a:pt x="451" y="817"/>
                  <a:pt x="451" y="817"/>
                </a:cubicBezTo>
                <a:cubicBezTo>
                  <a:pt x="473" y="815"/>
                  <a:pt x="495" y="811"/>
                  <a:pt x="516" y="805"/>
                </a:cubicBezTo>
                <a:cubicBezTo>
                  <a:pt x="515" y="745"/>
                  <a:pt x="515" y="745"/>
                  <a:pt x="515" y="745"/>
                </a:cubicBezTo>
                <a:cubicBezTo>
                  <a:pt x="528" y="741"/>
                  <a:pt x="541" y="736"/>
                  <a:pt x="554" y="730"/>
                </a:cubicBezTo>
                <a:cubicBezTo>
                  <a:pt x="594" y="775"/>
                  <a:pt x="594" y="775"/>
                  <a:pt x="594" y="775"/>
                </a:cubicBezTo>
                <a:cubicBezTo>
                  <a:pt x="614" y="765"/>
                  <a:pt x="632" y="754"/>
                  <a:pt x="650" y="741"/>
                </a:cubicBezTo>
                <a:cubicBezTo>
                  <a:pt x="628" y="685"/>
                  <a:pt x="628" y="685"/>
                  <a:pt x="628" y="685"/>
                </a:cubicBezTo>
                <a:cubicBezTo>
                  <a:pt x="639" y="677"/>
                  <a:pt x="649" y="667"/>
                  <a:pt x="659" y="658"/>
                </a:cubicBezTo>
                <a:cubicBezTo>
                  <a:pt x="713" y="685"/>
                  <a:pt x="713" y="685"/>
                  <a:pt x="713" y="685"/>
                </a:cubicBezTo>
                <a:cubicBezTo>
                  <a:pt x="727" y="669"/>
                  <a:pt x="741" y="651"/>
                  <a:pt x="753" y="633"/>
                </a:cubicBezTo>
                <a:cubicBezTo>
                  <a:pt x="712" y="589"/>
                  <a:pt x="712" y="589"/>
                  <a:pt x="712" y="589"/>
                </a:cubicBezTo>
                <a:cubicBezTo>
                  <a:pt x="719" y="577"/>
                  <a:pt x="726" y="564"/>
                  <a:pt x="731" y="551"/>
                </a:cubicBezTo>
                <a:cubicBezTo>
                  <a:pt x="792" y="557"/>
                  <a:pt x="792" y="557"/>
                  <a:pt x="792" y="557"/>
                </a:cubicBezTo>
                <a:cubicBezTo>
                  <a:pt x="799" y="537"/>
                  <a:pt x="805" y="516"/>
                  <a:pt x="810" y="495"/>
                </a:cubicBezTo>
                <a:cubicBezTo>
                  <a:pt x="756" y="469"/>
                  <a:pt x="756" y="469"/>
                  <a:pt x="756" y="469"/>
                </a:cubicBezTo>
                <a:cubicBezTo>
                  <a:pt x="758" y="454"/>
                  <a:pt x="760" y="440"/>
                  <a:pt x="761" y="425"/>
                </a:cubicBezTo>
                <a:close/>
                <a:moveTo>
                  <a:pt x="409" y="695"/>
                </a:moveTo>
                <a:cubicBezTo>
                  <a:pt x="251" y="695"/>
                  <a:pt x="123" y="567"/>
                  <a:pt x="123" y="409"/>
                </a:cubicBezTo>
                <a:cubicBezTo>
                  <a:pt x="123" y="251"/>
                  <a:pt x="251" y="123"/>
                  <a:pt x="409" y="123"/>
                </a:cubicBezTo>
                <a:cubicBezTo>
                  <a:pt x="567" y="123"/>
                  <a:pt x="695" y="251"/>
                  <a:pt x="695" y="409"/>
                </a:cubicBezTo>
                <a:cubicBezTo>
                  <a:pt x="695" y="567"/>
                  <a:pt x="567" y="695"/>
                  <a:pt x="409" y="695"/>
                </a:cubicBezTo>
                <a:close/>
              </a:path>
            </a:pathLst>
          </a:custGeom>
          <a:solidFill>
            <a:srgbClr val="8064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3491" name="Google Shape;3491;p320"/>
          <p:cNvSpPr/>
          <p:nvPr/>
        </p:nvSpPr>
        <p:spPr>
          <a:xfrm>
            <a:off x="4570413" y="2001520"/>
            <a:ext cx="2239962" cy="2235200"/>
          </a:xfrm>
          <a:custGeom>
            <a:rect b="b" l="l" r="r" t="t"/>
            <a:pathLst>
              <a:path extrusionOk="0" h="817" w="819">
                <a:moveTo>
                  <a:pt x="761" y="425"/>
                </a:moveTo>
                <a:cubicBezTo>
                  <a:pt x="819" y="409"/>
                  <a:pt x="819" y="409"/>
                  <a:pt x="819" y="409"/>
                </a:cubicBezTo>
                <a:cubicBezTo>
                  <a:pt x="819" y="387"/>
                  <a:pt x="817" y="366"/>
                  <a:pt x="814" y="345"/>
                </a:cubicBezTo>
                <a:cubicBezTo>
                  <a:pt x="754" y="340"/>
                  <a:pt x="754" y="340"/>
                  <a:pt x="754" y="340"/>
                </a:cubicBezTo>
                <a:cubicBezTo>
                  <a:pt x="751" y="325"/>
                  <a:pt x="747" y="310"/>
                  <a:pt x="742" y="296"/>
                </a:cubicBezTo>
                <a:cubicBezTo>
                  <a:pt x="791" y="260"/>
                  <a:pt x="791" y="260"/>
                  <a:pt x="791" y="260"/>
                </a:cubicBezTo>
                <a:cubicBezTo>
                  <a:pt x="783" y="240"/>
                  <a:pt x="774" y="221"/>
                  <a:pt x="763" y="203"/>
                </a:cubicBezTo>
                <a:cubicBezTo>
                  <a:pt x="705" y="220"/>
                  <a:pt x="705" y="220"/>
                  <a:pt x="705" y="220"/>
                </a:cubicBezTo>
                <a:cubicBezTo>
                  <a:pt x="697" y="207"/>
                  <a:pt x="688" y="194"/>
                  <a:pt x="678" y="183"/>
                </a:cubicBezTo>
                <a:cubicBezTo>
                  <a:pt x="710" y="132"/>
                  <a:pt x="710" y="132"/>
                  <a:pt x="710" y="132"/>
                </a:cubicBezTo>
                <a:cubicBezTo>
                  <a:pt x="696" y="116"/>
                  <a:pt x="680" y="102"/>
                  <a:pt x="664" y="89"/>
                </a:cubicBezTo>
                <a:cubicBezTo>
                  <a:pt x="616" y="125"/>
                  <a:pt x="616" y="125"/>
                  <a:pt x="616" y="125"/>
                </a:cubicBezTo>
                <a:cubicBezTo>
                  <a:pt x="603" y="116"/>
                  <a:pt x="590" y="108"/>
                  <a:pt x="576" y="100"/>
                </a:cubicBezTo>
                <a:cubicBezTo>
                  <a:pt x="588" y="41"/>
                  <a:pt x="588" y="41"/>
                  <a:pt x="588" y="41"/>
                </a:cubicBezTo>
                <a:cubicBezTo>
                  <a:pt x="569" y="32"/>
                  <a:pt x="550" y="24"/>
                  <a:pt x="529" y="18"/>
                </a:cubicBezTo>
                <a:cubicBezTo>
                  <a:pt x="498" y="69"/>
                  <a:pt x="498" y="69"/>
                  <a:pt x="498" y="69"/>
                </a:cubicBezTo>
                <a:cubicBezTo>
                  <a:pt x="483" y="65"/>
                  <a:pt x="467" y="62"/>
                  <a:pt x="451" y="61"/>
                </a:cubicBezTo>
                <a:cubicBezTo>
                  <a:pt x="440" y="1"/>
                  <a:pt x="440" y="1"/>
                  <a:pt x="440" y="1"/>
                </a:cubicBezTo>
                <a:cubicBezTo>
                  <a:pt x="430" y="0"/>
                  <a:pt x="420" y="0"/>
                  <a:pt x="409" y="0"/>
                </a:cubicBezTo>
                <a:cubicBezTo>
                  <a:pt x="399" y="0"/>
                  <a:pt x="388" y="0"/>
                  <a:pt x="378" y="1"/>
                </a:cubicBezTo>
                <a:cubicBezTo>
                  <a:pt x="367" y="61"/>
                  <a:pt x="367" y="61"/>
                  <a:pt x="367" y="61"/>
                </a:cubicBezTo>
                <a:cubicBezTo>
                  <a:pt x="351" y="62"/>
                  <a:pt x="336" y="65"/>
                  <a:pt x="320" y="69"/>
                </a:cubicBezTo>
                <a:cubicBezTo>
                  <a:pt x="289" y="18"/>
                  <a:pt x="289" y="18"/>
                  <a:pt x="289" y="18"/>
                </a:cubicBezTo>
                <a:cubicBezTo>
                  <a:pt x="269" y="24"/>
                  <a:pt x="250" y="32"/>
                  <a:pt x="231" y="41"/>
                </a:cubicBezTo>
                <a:cubicBezTo>
                  <a:pt x="242" y="100"/>
                  <a:pt x="242" y="100"/>
                  <a:pt x="242" y="100"/>
                </a:cubicBezTo>
                <a:cubicBezTo>
                  <a:pt x="228" y="108"/>
                  <a:pt x="215" y="116"/>
                  <a:pt x="202" y="125"/>
                </a:cubicBezTo>
                <a:cubicBezTo>
                  <a:pt x="155" y="89"/>
                  <a:pt x="155" y="89"/>
                  <a:pt x="155" y="89"/>
                </a:cubicBezTo>
                <a:cubicBezTo>
                  <a:pt x="138" y="102"/>
                  <a:pt x="123" y="116"/>
                  <a:pt x="109" y="132"/>
                </a:cubicBezTo>
                <a:cubicBezTo>
                  <a:pt x="141" y="183"/>
                  <a:pt x="141" y="183"/>
                  <a:pt x="141" y="183"/>
                </a:cubicBezTo>
                <a:cubicBezTo>
                  <a:pt x="131" y="194"/>
                  <a:pt x="121" y="207"/>
                  <a:pt x="113" y="220"/>
                </a:cubicBezTo>
                <a:cubicBezTo>
                  <a:pt x="55" y="203"/>
                  <a:pt x="55" y="203"/>
                  <a:pt x="55" y="203"/>
                </a:cubicBezTo>
                <a:cubicBezTo>
                  <a:pt x="45" y="221"/>
                  <a:pt x="36" y="240"/>
                  <a:pt x="28" y="260"/>
                </a:cubicBezTo>
                <a:cubicBezTo>
                  <a:pt x="76" y="296"/>
                  <a:pt x="76" y="296"/>
                  <a:pt x="76" y="296"/>
                </a:cubicBezTo>
                <a:cubicBezTo>
                  <a:pt x="71" y="310"/>
                  <a:pt x="68" y="325"/>
                  <a:pt x="65" y="340"/>
                </a:cubicBezTo>
                <a:cubicBezTo>
                  <a:pt x="5" y="345"/>
                  <a:pt x="5" y="345"/>
                  <a:pt x="5" y="345"/>
                </a:cubicBezTo>
                <a:cubicBezTo>
                  <a:pt x="1" y="366"/>
                  <a:pt x="0" y="387"/>
                  <a:pt x="0" y="409"/>
                </a:cubicBezTo>
                <a:cubicBezTo>
                  <a:pt x="58" y="425"/>
                  <a:pt x="58" y="425"/>
                  <a:pt x="58" y="425"/>
                </a:cubicBezTo>
                <a:cubicBezTo>
                  <a:pt x="59" y="440"/>
                  <a:pt x="60" y="454"/>
                  <a:pt x="63" y="469"/>
                </a:cubicBezTo>
                <a:cubicBezTo>
                  <a:pt x="9" y="495"/>
                  <a:pt x="9" y="495"/>
                  <a:pt x="9" y="495"/>
                </a:cubicBezTo>
                <a:cubicBezTo>
                  <a:pt x="13" y="516"/>
                  <a:pt x="19" y="537"/>
                  <a:pt x="27" y="557"/>
                </a:cubicBezTo>
                <a:cubicBezTo>
                  <a:pt x="87" y="551"/>
                  <a:pt x="87" y="551"/>
                  <a:pt x="87" y="551"/>
                </a:cubicBezTo>
                <a:cubicBezTo>
                  <a:pt x="93" y="564"/>
                  <a:pt x="99" y="577"/>
                  <a:pt x="107" y="589"/>
                </a:cubicBezTo>
                <a:cubicBezTo>
                  <a:pt x="66" y="633"/>
                  <a:pt x="66" y="633"/>
                  <a:pt x="66" y="633"/>
                </a:cubicBezTo>
                <a:cubicBezTo>
                  <a:pt x="78" y="651"/>
                  <a:pt x="91" y="669"/>
                  <a:pt x="106" y="685"/>
                </a:cubicBezTo>
                <a:cubicBezTo>
                  <a:pt x="160" y="658"/>
                  <a:pt x="160" y="658"/>
                  <a:pt x="160" y="658"/>
                </a:cubicBezTo>
                <a:cubicBezTo>
                  <a:pt x="169" y="667"/>
                  <a:pt x="180" y="677"/>
                  <a:pt x="191" y="685"/>
                </a:cubicBezTo>
                <a:cubicBezTo>
                  <a:pt x="169" y="741"/>
                  <a:pt x="169" y="741"/>
                  <a:pt x="169" y="741"/>
                </a:cubicBezTo>
                <a:cubicBezTo>
                  <a:pt x="186" y="754"/>
                  <a:pt x="205" y="765"/>
                  <a:pt x="225" y="775"/>
                </a:cubicBezTo>
                <a:cubicBezTo>
                  <a:pt x="265" y="730"/>
                  <a:pt x="265" y="730"/>
                  <a:pt x="265" y="730"/>
                </a:cubicBezTo>
                <a:cubicBezTo>
                  <a:pt x="277" y="736"/>
                  <a:pt x="290" y="741"/>
                  <a:pt x="303" y="745"/>
                </a:cubicBezTo>
                <a:cubicBezTo>
                  <a:pt x="303" y="805"/>
                  <a:pt x="303" y="805"/>
                  <a:pt x="303" y="805"/>
                </a:cubicBezTo>
                <a:cubicBezTo>
                  <a:pt x="324" y="811"/>
                  <a:pt x="345" y="815"/>
                  <a:pt x="368" y="817"/>
                </a:cubicBezTo>
                <a:cubicBezTo>
                  <a:pt x="389" y="761"/>
                  <a:pt x="389" y="761"/>
                  <a:pt x="389" y="761"/>
                </a:cubicBezTo>
                <a:cubicBezTo>
                  <a:pt x="396" y="761"/>
                  <a:pt x="402" y="761"/>
                  <a:pt x="409" y="761"/>
                </a:cubicBezTo>
                <a:cubicBezTo>
                  <a:pt x="416" y="761"/>
                  <a:pt x="423" y="761"/>
                  <a:pt x="429" y="761"/>
                </a:cubicBezTo>
                <a:cubicBezTo>
                  <a:pt x="451" y="817"/>
                  <a:pt x="451" y="817"/>
                  <a:pt x="451" y="817"/>
                </a:cubicBezTo>
                <a:cubicBezTo>
                  <a:pt x="473" y="815"/>
                  <a:pt x="495" y="811"/>
                  <a:pt x="516" y="805"/>
                </a:cubicBezTo>
                <a:cubicBezTo>
                  <a:pt x="515" y="745"/>
                  <a:pt x="515" y="745"/>
                  <a:pt x="515" y="745"/>
                </a:cubicBezTo>
                <a:cubicBezTo>
                  <a:pt x="528" y="741"/>
                  <a:pt x="541" y="736"/>
                  <a:pt x="554" y="730"/>
                </a:cubicBezTo>
                <a:cubicBezTo>
                  <a:pt x="594" y="775"/>
                  <a:pt x="594" y="775"/>
                  <a:pt x="594" y="775"/>
                </a:cubicBezTo>
                <a:cubicBezTo>
                  <a:pt x="614" y="765"/>
                  <a:pt x="632" y="754"/>
                  <a:pt x="650" y="741"/>
                </a:cubicBezTo>
                <a:cubicBezTo>
                  <a:pt x="628" y="685"/>
                  <a:pt x="628" y="685"/>
                  <a:pt x="628" y="685"/>
                </a:cubicBezTo>
                <a:cubicBezTo>
                  <a:pt x="639" y="677"/>
                  <a:pt x="649" y="667"/>
                  <a:pt x="659" y="658"/>
                </a:cubicBezTo>
                <a:cubicBezTo>
                  <a:pt x="713" y="685"/>
                  <a:pt x="713" y="685"/>
                  <a:pt x="713" y="685"/>
                </a:cubicBezTo>
                <a:cubicBezTo>
                  <a:pt x="727" y="669"/>
                  <a:pt x="741" y="651"/>
                  <a:pt x="753" y="633"/>
                </a:cubicBezTo>
                <a:cubicBezTo>
                  <a:pt x="712" y="589"/>
                  <a:pt x="712" y="589"/>
                  <a:pt x="712" y="589"/>
                </a:cubicBezTo>
                <a:cubicBezTo>
                  <a:pt x="719" y="577"/>
                  <a:pt x="726" y="564"/>
                  <a:pt x="731" y="551"/>
                </a:cubicBezTo>
                <a:cubicBezTo>
                  <a:pt x="792" y="557"/>
                  <a:pt x="792" y="557"/>
                  <a:pt x="792" y="557"/>
                </a:cubicBezTo>
                <a:cubicBezTo>
                  <a:pt x="799" y="537"/>
                  <a:pt x="805" y="516"/>
                  <a:pt x="810" y="495"/>
                </a:cubicBezTo>
                <a:cubicBezTo>
                  <a:pt x="756" y="469"/>
                  <a:pt x="756" y="469"/>
                  <a:pt x="756" y="469"/>
                </a:cubicBezTo>
                <a:cubicBezTo>
                  <a:pt x="758" y="454"/>
                  <a:pt x="760" y="440"/>
                  <a:pt x="761" y="425"/>
                </a:cubicBezTo>
                <a:close/>
                <a:moveTo>
                  <a:pt x="409" y="695"/>
                </a:moveTo>
                <a:cubicBezTo>
                  <a:pt x="251" y="695"/>
                  <a:pt x="123" y="567"/>
                  <a:pt x="123" y="409"/>
                </a:cubicBezTo>
                <a:cubicBezTo>
                  <a:pt x="123" y="251"/>
                  <a:pt x="251" y="123"/>
                  <a:pt x="409" y="123"/>
                </a:cubicBezTo>
                <a:cubicBezTo>
                  <a:pt x="567" y="123"/>
                  <a:pt x="695" y="251"/>
                  <a:pt x="695" y="409"/>
                </a:cubicBezTo>
                <a:cubicBezTo>
                  <a:pt x="695" y="567"/>
                  <a:pt x="567" y="695"/>
                  <a:pt x="409" y="695"/>
                </a:cubicBezTo>
                <a:close/>
              </a:path>
            </a:pathLst>
          </a:custGeom>
          <a:solidFill>
            <a:srgbClr val="9BBB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3492" name="Google Shape;3492;p320"/>
          <p:cNvSpPr/>
          <p:nvPr/>
        </p:nvSpPr>
        <p:spPr>
          <a:xfrm>
            <a:off x="901343" y="2778833"/>
            <a:ext cx="149051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Node.js</a:t>
            </a:r>
            <a:endParaRPr b="0" i="0" sz="1400" u="none" cap="none" strike="noStrike">
              <a:solidFill>
                <a:srgbClr val="000000"/>
              </a:solidFill>
              <a:latin typeface="Arial"/>
              <a:ea typeface="Arial"/>
              <a:cs typeface="Arial"/>
              <a:sym typeface="Arial"/>
            </a:endParaRPr>
          </a:p>
        </p:txBody>
      </p:sp>
      <p:sp>
        <p:nvSpPr>
          <p:cNvPr id="3493" name="Google Shape;3493;p320"/>
          <p:cNvSpPr/>
          <p:nvPr/>
        </p:nvSpPr>
        <p:spPr>
          <a:xfrm>
            <a:off x="2923382" y="3634769"/>
            <a:ext cx="1477961"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Visual Studio Code</a:t>
            </a:r>
            <a:endParaRPr b="0" i="0" sz="1400" u="none" cap="none" strike="noStrike">
              <a:solidFill>
                <a:srgbClr val="000000"/>
              </a:solidFill>
              <a:latin typeface="Arial"/>
              <a:ea typeface="Arial"/>
              <a:cs typeface="Arial"/>
              <a:sym typeface="Arial"/>
            </a:endParaRPr>
          </a:p>
        </p:txBody>
      </p:sp>
      <p:sp>
        <p:nvSpPr>
          <p:cNvPr id="3494" name="Google Shape;3494;p320"/>
          <p:cNvSpPr/>
          <p:nvPr/>
        </p:nvSpPr>
        <p:spPr>
          <a:xfrm>
            <a:off x="4890944" y="2289557"/>
            <a:ext cx="1651576"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Other Popular Code Editors/ IDEs</a:t>
            </a:r>
            <a:endParaRPr b="0" i="0" sz="1400" u="none" cap="none" strike="noStrike">
              <a:solidFill>
                <a:srgbClr val="000000"/>
              </a:solidFill>
              <a:latin typeface="Arial"/>
              <a:ea typeface="Arial"/>
              <a:cs typeface="Arial"/>
              <a:sym typeface="Arial"/>
            </a:endParaRPr>
          </a:p>
        </p:txBody>
      </p:sp>
      <p:sp>
        <p:nvSpPr>
          <p:cNvPr id="3495" name="Google Shape;3495;p320"/>
          <p:cNvSpPr/>
          <p:nvPr/>
        </p:nvSpPr>
        <p:spPr>
          <a:xfrm>
            <a:off x="6935071" y="3667360"/>
            <a:ext cx="161020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Web Browser</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489"/>
                                        </p:tgtEl>
                                        <p:attrNameLst>
                                          <p:attrName>style.visibility</p:attrName>
                                        </p:attrNameLst>
                                      </p:cBhvr>
                                      <p:to>
                                        <p:strVal val="visible"/>
                                      </p:to>
                                    </p:set>
                                    <p:anim calcmode="lin" valueType="num">
                                      <p:cBhvr additive="base">
                                        <p:cTn dur="500"/>
                                        <p:tgtEl>
                                          <p:spTgt spid="34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88"/>
                                        </p:tgtEl>
                                        <p:attrNameLst>
                                          <p:attrName>style.visibility</p:attrName>
                                        </p:attrNameLst>
                                      </p:cBhvr>
                                      <p:to>
                                        <p:strVal val="visible"/>
                                      </p:to>
                                    </p:set>
                                    <p:anim calcmode="lin" valueType="num">
                                      <p:cBhvr additive="base">
                                        <p:cTn dur="500"/>
                                        <p:tgtEl>
                                          <p:spTgt spid="34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491"/>
                                        </p:tgtEl>
                                        <p:attrNameLst>
                                          <p:attrName>style.visibility</p:attrName>
                                        </p:attrNameLst>
                                      </p:cBhvr>
                                      <p:to>
                                        <p:strVal val="visible"/>
                                      </p:to>
                                    </p:set>
                                    <p:anim calcmode="lin" valueType="num">
                                      <p:cBhvr additive="base">
                                        <p:cTn dur="500"/>
                                        <p:tgtEl>
                                          <p:spTgt spid="34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90"/>
                                        </p:tgtEl>
                                        <p:attrNameLst>
                                          <p:attrName>style.visibility</p:attrName>
                                        </p:attrNameLst>
                                      </p:cBhvr>
                                      <p:to>
                                        <p:strVal val="visible"/>
                                      </p:to>
                                    </p:set>
                                    <p:anim calcmode="lin" valueType="num">
                                      <p:cBhvr additive="base">
                                        <p:cTn dur="500"/>
                                        <p:tgtEl>
                                          <p:spTgt spid="3490"/>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750" fill="hold"/>
                                        <p:tgtEl>
                                          <p:spTgt spid="3489"/>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3488"/>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3491"/>
                                        </p:tgtEl>
                                        <p:attrNameLst>
                                          <p:attrName>r</p:attrName>
                                        </p:attrNameLst>
                                      </p:cBhvr>
                                    </p:animRot>
                                  </p:childTnLst>
                                </p:cTn>
                              </p:par>
                              <p:par>
                                <p:cTn fill="hold" nodeType="withEffect" presetClass="emph" presetID="8" presetSubtype="0">
                                  <p:stCondLst>
                                    <p:cond delay="0"/>
                                  </p:stCondLst>
                                  <p:childTnLst>
                                    <p:animRot by="-21600000">
                                      <p:cBhvr>
                                        <p:cTn dur="750" fill="hold"/>
                                        <p:tgtEl>
                                          <p:spTgt spid="349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9" name="Shape 3499"/>
        <p:cNvGrpSpPr/>
        <p:nvPr/>
      </p:nvGrpSpPr>
      <p:grpSpPr>
        <a:xfrm>
          <a:off x="0" y="0"/>
          <a:ext cx="0" cy="0"/>
          <a:chOff x="0" y="0"/>
          <a:chExt cx="0" cy="0"/>
        </a:xfrm>
      </p:grpSpPr>
      <p:sp>
        <p:nvSpPr>
          <p:cNvPr id="3500" name="Google Shape;3500;p321"/>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Setting Up Dev Environment</a:t>
            </a:r>
            <a:endParaRPr b="0" i="0" sz="1400" u="none" cap="none" strike="noStrike">
              <a:solidFill>
                <a:srgbClr val="000000"/>
              </a:solidFill>
              <a:latin typeface="Arial"/>
              <a:ea typeface="Arial"/>
              <a:cs typeface="Arial"/>
              <a:sym typeface="Arial"/>
            </a:endParaRPr>
          </a:p>
        </p:txBody>
      </p:sp>
      <p:sp>
        <p:nvSpPr>
          <p:cNvPr id="3501" name="Google Shape;3501;p321"/>
          <p:cNvSpPr/>
          <p:nvPr/>
        </p:nvSpPr>
        <p:spPr>
          <a:xfrm>
            <a:off x="914400" y="1079376"/>
            <a:ext cx="7315200" cy="685800"/>
          </a:xfrm>
          <a:prstGeom prst="rect">
            <a:avLst/>
          </a:prstGeom>
          <a:solidFill>
            <a:srgbClr val="4F81B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mbria"/>
              <a:buNone/>
            </a:pPr>
            <a:r>
              <a:rPr b="1" i="0" lang="en-US" sz="2000" u="none" cap="none" strike="noStrike">
                <a:solidFill>
                  <a:srgbClr val="FFFFFF"/>
                </a:solidFill>
                <a:latin typeface="Cambria"/>
                <a:ea typeface="Cambria"/>
                <a:cs typeface="Cambria"/>
                <a:sym typeface="Cambria"/>
              </a:rPr>
              <a:t>1. Node.js</a:t>
            </a:r>
            <a:endParaRPr b="1" i="0" sz="2000" u="none" cap="none" strike="noStrike">
              <a:solidFill>
                <a:srgbClr val="FFFFFF"/>
              </a:solidFill>
              <a:latin typeface="Cambria"/>
              <a:ea typeface="Cambria"/>
              <a:cs typeface="Cambria"/>
              <a:sym typeface="Cambria"/>
            </a:endParaRPr>
          </a:p>
        </p:txBody>
      </p:sp>
      <p:sp>
        <p:nvSpPr>
          <p:cNvPr id="3502" name="Google Shape;3502;p321"/>
          <p:cNvSpPr/>
          <p:nvPr/>
        </p:nvSpPr>
        <p:spPr>
          <a:xfrm>
            <a:off x="914400" y="1841376"/>
            <a:ext cx="7315200" cy="1659632"/>
          </a:xfrm>
          <a:prstGeom prst="rect">
            <a:avLst/>
          </a:prstGeom>
          <a:no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An open source, cross-platform runtime environment for server-side JavaScript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Needed to run JavaScript without a browser support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Node can be downloaded and installed from following URL:</a:t>
            </a:r>
            <a:br>
              <a:rPr b="0" i="0" lang="en-US" sz="1800" u="none" cap="none" strike="noStrike">
                <a:solidFill>
                  <a:srgbClr val="000000"/>
                </a:solidFill>
                <a:latin typeface="Cambria"/>
                <a:ea typeface="Cambria"/>
                <a:cs typeface="Cambria"/>
                <a:sym typeface="Cambria"/>
              </a:rPr>
            </a:br>
            <a:r>
              <a:rPr b="0" i="0" lang="en-US" sz="1800" u="none" cap="none" strike="noStrike">
                <a:solidFill>
                  <a:srgbClr val="000000"/>
                </a:solidFill>
                <a:latin typeface="Cambria"/>
                <a:ea typeface="Cambria"/>
                <a:cs typeface="Cambria"/>
                <a:sym typeface="Cambria"/>
              </a:rPr>
              <a:t>https://nodejs.org/en/download/</a:t>
            </a:r>
            <a:endParaRPr b="0" i="0" sz="1400" u="none" cap="none" strike="noStrike">
              <a:solidFill>
                <a:srgbClr val="000000"/>
              </a:solidFill>
              <a:latin typeface="Arial"/>
              <a:ea typeface="Arial"/>
              <a:cs typeface="Arial"/>
              <a:sym typeface="Arial"/>
            </a:endParaRPr>
          </a:p>
        </p:txBody>
      </p:sp>
      <p:sp>
        <p:nvSpPr>
          <p:cNvPr id="3503" name="Google Shape;3503;p321"/>
          <p:cNvSpPr/>
          <p:nvPr/>
        </p:nvSpPr>
        <p:spPr>
          <a:xfrm>
            <a:off x="914400" y="3736031"/>
            <a:ext cx="7315200" cy="685800"/>
          </a:xfrm>
          <a:prstGeom prst="rect">
            <a:avLst/>
          </a:prstGeom>
          <a:solidFill>
            <a:srgbClr val="C050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mbria"/>
              <a:buNone/>
            </a:pPr>
            <a:r>
              <a:rPr b="1" i="0" lang="en-US" sz="2000" u="none" cap="none" strike="noStrike">
                <a:solidFill>
                  <a:srgbClr val="FFFFFF"/>
                </a:solidFill>
                <a:latin typeface="Cambria"/>
                <a:ea typeface="Cambria"/>
                <a:cs typeface="Cambria"/>
                <a:sym typeface="Cambria"/>
              </a:rPr>
              <a:t>2. Visual Studio Code</a:t>
            </a:r>
            <a:endParaRPr b="0" i="0" sz="1400" u="none" cap="none" strike="noStrike">
              <a:solidFill>
                <a:srgbClr val="000000"/>
              </a:solidFill>
              <a:latin typeface="Arial"/>
              <a:ea typeface="Arial"/>
              <a:cs typeface="Arial"/>
              <a:sym typeface="Arial"/>
            </a:endParaRPr>
          </a:p>
        </p:txBody>
      </p:sp>
      <p:sp>
        <p:nvSpPr>
          <p:cNvPr id="3504" name="Google Shape;3504;p321"/>
          <p:cNvSpPr/>
          <p:nvPr/>
        </p:nvSpPr>
        <p:spPr>
          <a:xfrm>
            <a:off x="914400" y="4498031"/>
            <a:ext cx="7315200" cy="1451249"/>
          </a:xfrm>
          <a:prstGeom prst="rect">
            <a:avLst/>
          </a:prstGeom>
          <a:noFill/>
          <a:ln cap="flat" cmpd="sng" w="25400">
            <a:solidFill>
              <a:srgbClr val="C0504D"/>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An open source IDE from Microsoft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Available for Windows, macOS and Linux</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VS Code can be downloaded and installed from following URL:</a:t>
            </a:r>
            <a:br>
              <a:rPr b="0" i="0" lang="en-US" sz="1800" u="none" cap="none" strike="noStrike">
                <a:solidFill>
                  <a:srgbClr val="000000"/>
                </a:solidFill>
                <a:latin typeface="Cambria"/>
                <a:ea typeface="Cambria"/>
                <a:cs typeface="Cambria"/>
                <a:sym typeface="Cambria"/>
              </a:rPr>
            </a:br>
            <a:r>
              <a:rPr b="0" i="0" lang="en-US" sz="1800" u="none" cap="none" strike="noStrike">
                <a:solidFill>
                  <a:srgbClr val="000000"/>
                </a:solidFill>
                <a:latin typeface="Cambria"/>
                <a:ea typeface="Cambria"/>
                <a:cs typeface="Cambria"/>
                <a:sym typeface="Cambria"/>
              </a:rPr>
              <a:t>https://code.visualstudio.com/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8" name="Shape 3508"/>
        <p:cNvGrpSpPr/>
        <p:nvPr/>
      </p:nvGrpSpPr>
      <p:grpSpPr>
        <a:xfrm>
          <a:off x="0" y="0"/>
          <a:ext cx="0" cy="0"/>
          <a:chOff x="0" y="0"/>
          <a:chExt cx="0" cy="0"/>
        </a:xfrm>
      </p:grpSpPr>
      <p:sp>
        <p:nvSpPr>
          <p:cNvPr id="3509" name="Google Shape;3509;p322"/>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Setting Up Dev Environment</a:t>
            </a:r>
            <a:endParaRPr b="0" i="0" sz="1400" u="none" cap="none" strike="noStrike">
              <a:solidFill>
                <a:srgbClr val="000000"/>
              </a:solidFill>
              <a:latin typeface="Arial"/>
              <a:ea typeface="Arial"/>
              <a:cs typeface="Arial"/>
              <a:sym typeface="Arial"/>
            </a:endParaRPr>
          </a:p>
        </p:txBody>
      </p:sp>
      <p:sp>
        <p:nvSpPr>
          <p:cNvPr id="3510" name="Google Shape;3510;p322"/>
          <p:cNvSpPr/>
          <p:nvPr/>
        </p:nvSpPr>
        <p:spPr>
          <a:xfrm>
            <a:off x="914400" y="1078992"/>
            <a:ext cx="7315200" cy="685800"/>
          </a:xfrm>
          <a:prstGeom prst="rect">
            <a:avLst/>
          </a:prstGeom>
          <a:solidFill>
            <a:srgbClr val="9BBB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mbria"/>
              <a:buNone/>
            </a:pPr>
            <a:r>
              <a:rPr b="1" i="0" lang="en-US" sz="2000" u="none" cap="none" strike="noStrike">
                <a:solidFill>
                  <a:srgbClr val="FFFFFF"/>
                </a:solidFill>
                <a:latin typeface="Cambria"/>
                <a:ea typeface="Cambria"/>
                <a:cs typeface="Cambria"/>
                <a:sym typeface="Cambria"/>
              </a:rPr>
              <a:t>3. Other Popular Code Editors/ IDEs</a:t>
            </a:r>
            <a:endParaRPr b="0" i="0" sz="1400" u="none" cap="none" strike="noStrike">
              <a:solidFill>
                <a:srgbClr val="000000"/>
              </a:solidFill>
              <a:latin typeface="Arial"/>
              <a:ea typeface="Arial"/>
              <a:cs typeface="Arial"/>
              <a:sym typeface="Arial"/>
            </a:endParaRPr>
          </a:p>
        </p:txBody>
      </p:sp>
      <p:sp>
        <p:nvSpPr>
          <p:cNvPr id="3511" name="Google Shape;3511;p322"/>
          <p:cNvSpPr/>
          <p:nvPr/>
        </p:nvSpPr>
        <p:spPr>
          <a:xfrm>
            <a:off x="914400" y="1837944"/>
            <a:ext cx="7315200" cy="1754326"/>
          </a:xfrm>
          <a:prstGeom prst="rect">
            <a:avLst/>
          </a:prstGeom>
          <a:noFill/>
          <a:ln cap="flat" cmpd="sng" w="25400">
            <a:solidFill>
              <a:srgbClr val="9BBB59"/>
            </a:solidFill>
            <a:prstDash val="solid"/>
            <a:round/>
            <a:headEnd len="sm" w="sm" type="none"/>
            <a:tailEnd len="sm" w="sm" type="none"/>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Sublime Text:</a:t>
            </a:r>
            <a:br>
              <a:rPr b="0" i="0" lang="en-US" sz="1800" u="none" cap="none" strike="noStrike">
                <a:solidFill>
                  <a:srgbClr val="000000"/>
                </a:solidFill>
                <a:latin typeface="Cambria"/>
                <a:ea typeface="Cambria"/>
                <a:cs typeface="Cambria"/>
                <a:sym typeface="Cambria"/>
              </a:rPr>
            </a:br>
            <a:r>
              <a:rPr b="0" i="0" lang="en-US" sz="1800" u="none" cap="none" strike="noStrike">
                <a:solidFill>
                  <a:srgbClr val="000000"/>
                </a:solidFill>
                <a:latin typeface="Cambria"/>
                <a:ea typeface="Cambria"/>
                <a:cs typeface="Cambria"/>
                <a:sym typeface="Cambria"/>
              </a:rPr>
              <a:t>https://www.sublimetext.com/</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WebStorm:</a:t>
            </a:r>
            <a:br>
              <a:rPr b="0" i="0" lang="en-US" sz="1800" u="none" cap="none" strike="noStrike">
                <a:solidFill>
                  <a:srgbClr val="000000"/>
                </a:solidFill>
                <a:latin typeface="Cambria"/>
                <a:ea typeface="Cambria"/>
                <a:cs typeface="Cambria"/>
                <a:sym typeface="Cambria"/>
              </a:rPr>
            </a:br>
            <a:r>
              <a:rPr b="0" i="0" lang="en-US" sz="1800" u="none" cap="none" strike="noStrike">
                <a:solidFill>
                  <a:srgbClr val="000000"/>
                </a:solidFill>
                <a:latin typeface="Cambria"/>
                <a:ea typeface="Cambria"/>
                <a:cs typeface="Cambria"/>
                <a:sym typeface="Cambria"/>
              </a:rPr>
              <a:t>https://www.jetbrains.com/webstorm/</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Atom:</a:t>
            </a:r>
            <a:br>
              <a:rPr b="0" i="0" lang="en-US" sz="1800" u="none" cap="none" strike="noStrike">
                <a:solidFill>
                  <a:srgbClr val="000000"/>
                </a:solidFill>
                <a:latin typeface="Cambria"/>
                <a:ea typeface="Cambria"/>
                <a:cs typeface="Cambria"/>
                <a:sym typeface="Cambria"/>
              </a:rPr>
            </a:br>
            <a:r>
              <a:rPr b="0" i="0" lang="en-US" sz="1800" u="none" cap="none" strike="noStrike">
                <a:solidFill>
                  <a:srgbClr val="000000"/>
                </a:solidFill>
                <a:latin typeface="Cambria"/>
                <a:ea typeface="Cambria"/>
                <a:cs typeface="Cambria"/>
                <a:sym typeface="Cambria"/>
              </a:rPr>
              <a:t>https://atom.io/</a:t>
            </a:r>
            <a:endParaRPr b="0" i="0" sz="1400" u="none" cap="none" strike="noStrike">
              <a:solidFill>
                <a:srgbClr val="000000"/>
              </a:solidFill>
              <a:latin typeface="Arial"/>
              <a:ea typeface="Arial"/>
              <a:cs typeface="Arial"/>
              <a:sym typeface="Arial"/>
            </a:endParaRPr>
          </a:p>
        </p:txBody>
      </p:sp>
      <p:sp>
        <p:nvSpPr>
          <p:cNvPr id="3512" name="Google Shape;3512;p322"/>
          <p:cNvSpPr/>
          <p:nvPr/>
        </p:nvSpPr>
        <p:spPr>
          <a:xfrm>
            <a:off x="914400" y="3739896"/>
            <a:ext cx="7315200" cy="685800"/>
          </a:xfrm>
          <a:prstGeom prst="rect">
            <a:avLst/>
          </a:prstGeom>
          <a:solidFill>
            <a:srgbClr val="8064A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mbria"/>
              <a:buNone/>
            </a:pPr>
            <a:r>
              <a:rPr b="1" i="0" lang="en-US" sz="2000" u="none" cap="none" strike="noStrike">
                <a:solidFill>
                  <a:srgbClr val="FFFFFF"/>
                </a:solidFill>
                <a:latin typeface="Cambria"/>
                <a:ea typeface="Cambria"/>
                <a:cs typeface="Cambria"/>
                <a:sym typeface="Cambria"/>
              </a:rPr>
              <a:t>4. Web Browser</a:t>
            </a:r>
            <a:endParaRPr b="0" i="0" sz="1400" u="none" cap="none" strike="noStrike">
              <a:solidFill>
                <a:srgbClr val="000000"/>
              </a:solidFill>
              <a:latin typeface="Arial"/>
              <a:ea typeface="Arial"/>
              <a:cs typeface="Arial"/>
              <a:sym typeface="Arial"/>
            </a:endParaRPr>
          </a:p>
        </p:txBody>
      </p:sp>
      <p:sp>
        <p:nvSpPr>
          <p:cNvPr id="3513" name="Google Shape;3513;p322"/>
          <p:cNvSpPr/>
          <p:nvPr/>
        </p:nvSpPr>
        <p:spPr>
          <a:xfrm>
            <a:off x="914400" y="4498848"/>
            <a:ext cx="7315200" cy="1200329"/>
          </a:xfrm>
          <a:prstGeom prst="rect">
            <a:avLst/>
          </a:prstGeom>
          <a:noFill/>
          <a:ln cap="flat" cmpd="sng" w="25400">
            <a:solidFill>
              <a:srgbClr val="8064A2"/>
            </a:solidFill>
            <a:prstDash val="solid"/>
            <a:round/>
            <a:headEnd len="sm" w="sm" type="none"/>
            <a:tailEnd len="sm" w="sm" type="none"/>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Google Chrome:</a:t>
            </a:r>
            <a:br>
              <a:rPr b="0" i="0" lang="en-US" sz="1800" u="none" cap="none" strike="noStrike">
                <a:solidFill>
                  <a:srgbClr val="000000"/>
                </a:solidFill>
                <a:latin typeface="Cambria"/>
                <a:ea typeface="Cambria"/>
                <a:cs typeface="Cambria"/>
                <a:sym typeface="Cambria"/>
              </a:rPr>
            </a:br>
            <a:r>
              <a:rPr b="0" i="0" lang="en-US" sz="1800" u="none" cap="none" strike="noStrike">
                <a:solidFill>
                  <a:srgbClr val="000000"/>
                </a:solidFill>
                <a:latin typeface="Cambria"/>
                <a:ea typeface="Cambria"/>
                <a:cs typeface="Cambria"/>
                <a:sym typeface="Cambria"/>
              </a:rPr>
              <a:t>https://www.google.com/chrome/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Mozilla Firefox:</a:t>
            </a:r>
            <a:br>
              <a:rPr b="0" i="0" lang="en-US" sz="1800" u="none" cap="none" strike="noStrike">
                <a:solidFill>
                  <a:srgbClr val="000000"/>
                </a:solidFill>
                <a:latin typeface="Cambria"/>
                <a:ea typeface="Cambria"/>
                <a:cs typeface="Cambria"/>
                <a:sym typeface="Cambria"/>
              </a:rPr>
            </a:br>
            <a:r>
              <a:rPr b="0" i="0" lang="en-US" sz="1800" u="none" cap="none" strike="noStrike">
                <a:solidFill>
                  <a:srgbClr val="000000"/>
                </a:solidFill>
                <a:latin typeface="Cambria"/>
                <a:ea typeface="Cambria"/>
                <a:cs typeface="Cambria"/>
                <a:sym typeface="Cambria"/>
              </a:rPr>
              <a:t>https://www.mozilla.org/en-US/firefox/new/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sp>
        <p:nvSpPr>
          <p:cNvPr id="3518" name="Google Shape;3518;p323"/>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How To Run JavaScript Code?</a:t>
            </a:r>
            <a:endParaRPr b="0" i="0" sz="1400" u="none" cap="none" strike="noStrike">
              <a:solidFill>
                <a:srgbClr val="000000"/>
              </a:solidFill>
              <a:latin typeface="Arial"/>
              <a:ea typeface="Arial"/>
              <a:cs typeface="Arial"/>
              <a:sym typeface="Arial"/>
            </a:endParaRPr>
          </a:p>
        </p:txBody>
      </p:sp>
      <p:sp>
        <p:nvSpPr>
          <p:cNvPr id="3519" name="Google Shape;3519;p323"/>
          <p:cNvSpPr/>
          <p:nvPr/>
        </p:nvSpPr>
        <p:spPr>
          <a:xfrm>
            <a:off x="629480" y="1683024"/>
            <a:ext cx="3200400" cy="914400"/>
          </a:xfrm>
          <a:prstGeom prst="rect">
            <a:avLst/>
          </a:prstGeom>
          <a:solidFill>
            <a:srgbClr val="66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1. Using Node.js</a:t>
            </a:r>
            <a:endParaRPr b="0" i="0" sz="1400" u="none" cap="none" strike="noStrike">
              <a:solidFill>
                <a:srgbClr val="000000"/>
              </a:solidFill>
              <a:latin typeface="Arial"/>
              <a:ea typeface="Arial"/>
              <a:cs typeface="Arial"/>
              <a:sym typeface="Arial"/>
            </a:endParaRPr>
          </a:p>
        </p:txBody>
      </p:sp>
      <p:sp>
        <p:nvSpPr>
          <p:cNvPr id="3520" name="Google Shape;3520;p323"/>
          <p:cNvSpPr/>
          <p:nvPr/>
        </p:nvSpPr>
        <p:spPr>
          <a:xfrm>
            <a:off x="5174976" y="1683024"/>
            <a:ext cx="3180522" cy="848139"/>
          </a:xfrm>
          <a:prstGeom prst="rect">
            <a:avLst/>
          </a:prstGeom>
          <a:solidFill>
            <a:srgbClr val="66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2. In the browser </a:t>
            </a:r>
            <a:endParaRPr b="0" i="0" sz="1400" u="none" cap="none" strike="noStrike">
              <a:solidFill>
                <a:srgbClr val="000000"/>
              </a:solidFill>
              <a:latin typeface="Arial"/>
              <a:ea typeface="Arial"/>
              <a:cs typeface="Arial"/>
              <a:sym typeface="Arial"/>
            </a:endParaRPr>
          </a:p>
        </p:txBody>
      </p:sp>
      <p:pic>
        <p:nvPicPr>
          <p:cNvPr id="3521" name="Google Shape;3521;p323"/>
          <p:cNvPicPr preferRelativeResize="0"/>
          <p:nvPr/>
        </p:nvPicPr>
        <p:blipFill rotWithShape="1">
          <a:blip r:embed="rId3">
            <a:alphaModFix/>
          </a:blip>
          <a:srcRect b="0" l="0" r="0" t="0"/>
          <a:stretch/>
        </p:blipFill>
        <p:spPr>
          <a:xfrm>
            <a:off x="629480" y="3165451"/>
            <a:ext cx="3200400" cy="1957578"/>
          </a:xfrm>
          <a:prstGeom prst="rect">
            <a:avLst/>
          </a:prstGeom>
          <a:noFill/>
          <a:ln>
            <a:noFill/>
          </a:ln>
          <a:effectLst>
            <a:outerShdw blurRad="63500" sx="102000" rotWithShape="0" algn="ctr" sy="102000">
              <a:srgbClr val="000000">
                <a:alpha val="40000"/>
              </a:srgbClr>
            </a:outerShdw>
          </a:effectLst>
        </p:spPr>
      </p:pic>
      <p:sp>
        <p:nvSpPr>
          <p:cNvPr descr="Image result for browser icon png" id="3522" name="Google Shape;3522;p32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523" name="Google Shape;3523;p323"/>
          <p:cNvPicPr preferRelativeResize="0"/>
          <p:nvPr/>
        </p:nvPicPr>
        <p:blipFill rotWithShape="1">
          <a:blip r:embed="rId4">
            <a:alphaModFix/>
          </a:blip>
          <a:srcRect b="0" l="0" r="0" t="0"/>
          <a:stretch/>
        </p:blipFill>
        <p:spPr>
          <a:xfrm>
            <a:off x="5786829" y="3165451"/>
            <a:ext cx="1956816" cy="1956816"/>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sp>
        <p:nvSpPr>
          <p:cNvPr id="3528" name="Google Shape;3528;p324"/>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How To Run JavaScript Code?</a:t>
            </a:r>
            <a:endParaRPr b="0" i="0" sz="1400" u="none" cap="none" strike="noStrike">
              <a:solidFill>
                <a:srgbClr val="000000"/>
              </a:solidFill>
              <a:latin typeface="Arial"/>
              <a:ea typeface="Arial"/>
              <a:cs typeface="Arial"/>
              <a:sym typeface="Arial"/>
            </a:endParaRPr>
          </a:p>
        </p:txBody>
      </p:sp>
      <p:sp>
        <p:nvSpPr>
          <p:cNvPr id="3529" name="Google Shape;3529;p324"/>
          <p:cNvSpPr/>
          <p:nvPr/>
        </p:nvSpPr>
        <p:spPr>
          <a:xfrm>
            <a:off x="182880" y="914400"/>
            <a:ext cx="2286000" cy="457200"/>
          </a:xfrm>
          <a:prstGeom prst="rect">
            <a:avLst/>
          </a:prstGeom>
          <a:solidFill>
            <a:srgbClr val="66330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1. Using Node.js</a:t>
            </a:r>
            <a:endParaRPr b="0" i="0" sz="1400" u="none" cap="none" strike="noStrike">
              <a:solidFill>
                <a:srgbClr val="000000"/>
              </a:solidFill>
              <a:latin typeface="Arial"/>
              <a:ea typeface="Arial"/>
              <a:cs typeface="Arial"/>
              <a:sym typeface="Arial"/>
            </a:endParaRPr>
          </a:p>
        </p:txBody>
      </p:sp>
      <p:sp>
        <p:nvSpPr>
          <p:cNvPr id="3530" name="Google Shape;3530;p324"/>
          <p:cNvSpPr/>
          <p:nvPr/>
        </p:nvSpPr>
        <p:spPr>
          <a:xfrm>
            <a:off x="182880" y="1371600"/>
            <a:ext cx="877824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Open an editor and create a file, say 01-01-hello-js.js. Type the following contents and save it.</a:t>
            </a:r>
            <a:endParaRPr b="0" i="0" sz="1400" u="none" cap="none" strike="noStrike">
              <a:solidFill>
                <a:srgbClr val="000000"/>
              </a:solidFill>
              <a:latin typeface="Arial"/>
              <a:ea typeface="Arial"/>
              <a:cs typeface="Arial"/>
              <a:sym typeface="Arial"/>
            </a:endParaRPr>
          </a:p>
        </p:txBody>
      </p:sp>
      <p:sp>
        <p:nvSpPr>
          <p:cNvPr id="3531" name="Google Shape;3531;p324"/>
          <p:cNvSpPr txBox="1"/>
          <p:nvPr/>
        </p:nvSpPr>
        <p:spPr>
          <a:xfrm>
            <a:off x="885778" y="1997298"/>
            <a:ext cx="7372444" cy="1169551"/>
          </a:xfrm>
          <a:prstGeom prst="rect">
            <a:avLst/>
          </a:prstGeom>
          <a:solidFill>
            <a:srgbClr val="D8D8D8"/>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FF"/>
                </a:solidFill>
                <a:latin typeface="Courier New"/>
                <a:ea typeface="Courier New"/>
                <a:cs typeface="Courier New"/>
                <a:sym typeface="Courier New"/>
              </a:rPr>
              <a:t>function</a:t>
            </a:r>
            <a:r>
              <a:rPr b="1" i="0" lang="en-US" sz="1400" u="none" cap="none" strike="noStrike">
                <a:solidFill>
                  <a:srgbClr val="000000"/>
                </a:solidFill>
                <a:latin typeface="Courier New"/>
                <a:ea typeface="Courier New"/>
                <a:cs typeface="Courier New"/>
                <a:sym typeface="Courier New"/>
              </a:rPr>
              <a:t> greet()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	console.log( </a:t>
            </a:r>
            <a:r>
              <a:rPr b="1" i="0" lang="en-US" sz="1400" u="none" cap="none" strike="noStrike">
                <a:solidFill>
                  <a:srgbClr val="A31515"/>
                </a:solidFill>
                <a:latin typeface="Courier New"/>
                <a:ea typeface="Courier New"/>
                <a:cs typeface="Courier New"/>
                <a:sym typeface="Courier New"/>
              </a:rPr>
              <a:t>'Hello JavaScript'</a:t>
            </a:r>
            <a:r>
              <a:rPr b="1"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1" i="0" lang="en-US" sz="1400" u="none" cap="none" strike="noStrike">
                <a:solidFill>
                  <a:srgbClr val="000000"/>
                </a:solidFill>
                <a:latin typeface="Courier New"/>
                <a:ea typeface="Courier New"/>
                <a:cs typeface="Courier New"/>
                <a:sym typeface="Courier New"/>
              </a:rPr>
            </a:br>
            <a:r>
              <a:rPr b="1" i="0" lang="en-US" sz="1400" u="none" cap="none" strike="noStrike">
                <a:solidFill>
                  <a:srgbClr val="000000"/>
                </a:solidFill>
                <a:latin typeface="Courier New"/>
                <a:ea typeface="Courier New"/>
                <a:cs typeface="Courier New"/>
                <a:sym typeface="Courier New"/>
              </a:rPr>
              <a:t>greet();</a:t>
            </a:r>
            <a:endParaRPr b="0" i="0" sz="1400" u="none" cap="none" strike="noStrike">
              <a:solidFill>
                <a:srgbClr val="000000"/>
              </a:solidFill>
              <a:latin typeface="Arial"/>
              <a:ea typeface="Arial"/>
              <a:cs typeface="Arial"/>
              <a:sym typeface="Arial"/>
            </a:endParaRPr>
          </a:p>
        </p:txBody>
      </p:sp>
      <p:sp>
        <p:nvSpPr>
          <p:cNvPr id="3532" name="Google Shape;3532;p324"/>
          <p:cNvSpPr/>
          <p:nvPr/>
        </p:nvSpPr>
        <p:spPr>
          <a:xfrm>
            <a:off x="1294960" y="2213324"/>
            <a:ext cx="4213424" cy="337498"/>
          </a:xfrm>
          <a:prstGeom prst="roundRect">
            <a:avLst>
              <a:gd fmla="val 16667" name="adj"/>
            </a:avLst>
          </a:prstGeom>
          <a:solidFill>
            <a:schemeClr val="accent1">
              <a:alpha val="2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533" name="Google Shape;3533;p324"/>
          <p:cNvSpPr/>
          <p:nvPr/>
        </p:nvSpPr>
        <p:spPr>
          <a:xfrm>
            <a:off x="5183150" y="2749312"/>
            <a:ext cx="3505275" cy="866685"/>
          </a:xfrm>
          <a:prstGeom prst="rect">
            <a:avLst/>
          </a:prstGeom>
          <a:solidFill>
            <a:srgbClr val="F2F2F2"/>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console.log is a built-in function that logs any parameter passed to it in the browser console.</a:t>
            </a:r>
            <a:endParaRPr b="0" i="0" sz="1400" u="none" cap="none" strike="noStrike">
              <a:solidFill>
                <a:srgbClr val="000000"/>
              </a:solidFill>
              <a:latin typeface="Arial"/>
              <a:ea typeface="Arial"/>
              <a:cs typeface="Arial"/>
              <a:sym typeface="Arial"/>
            </a:endParaRPr>
          </a:p>
        </p:txBody>
      </p:sp>
      <p:cxnSp>
        <p:nvCxnSpPr>
          <p:cNvPr id="3534" name="Google Shape;3534;p324"/>
          <p:cNvCxnSpPr>
            <a:stCxn id="3533" idx="1"/>
          </p:cNvCxnSpPr>
          <p:nvPr/>
        </p:nvCxnSpPr>
        <p:spPr>
          <a:xfrm rot="10800000">
            <a:off x="4572050" y="2582055"/>
            <a:ext cx="611100" cy="6006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
        <p:nvSpPr>
          <p:cNvPr id="3535" name="Google Shape;3535;p324"/>
          <p:cNvSpPr/>
          <p:nvPr/>
        </p:nvSpPr>
        <p:spPr>
          <a:xfrm>
            <a:off x="182879" y="3749040"/>
            <a:ext cx="877824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Open terminal or command window (can be done from within VSCode, too.)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Navigate to the folder that contains the JavaScript file.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At the command prompt, run this command. Note that specifying extension ‘.js’ is optional. The ‘$’ is the command prompt and may be different in your computer.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You should see the following output on your screen</a:t>
            </a:r>
            <a:endParaRPr b="0" i="0" sz="1400" u="none" cap="none" strike="noStrike">
              <a:solidFill>
                <a:srgbClr val="000000"/>
              </a:solidFill>
              <a:latin typeface="Arial"/>
              <a:ea typeface="Arial"/>
              <a:cs typeface="Arial"/>
              <a:sym typeface="Arial"/>
            </a:endParaRPr>
          </a:p>
        </p:txBody>
      </p:sp>
      <p:sp>
        <p:nvSpPr>
          <p:cNvPr id="3536" name="Google Shape;3536;p324"/>
          <p:cNvSpPr txBox="1"/>
          <p:nvPr/>
        </p:nvSpPr>
        <p:spPr>
          <a:xfrm>
            <a:off x="871964" y="5335716"/>
            <a:ext cx="7562588" cy="523220"/>
          </a:xfrm>
          <a:prstGeom prst="rect">
            <a:avLst/>
          </a:prstGeom>
          <a:solidFill>
            <a:srgbClr val="D8D8D8"/>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 node 01-01-hello-js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Hello JavaScript</a:t>
            </a:r>
            <a:endParaRPr b="0" i="0" sz="1400" u="none" cap="none" strike="noStrike">
              <a:solidFill>
                <a:srgbClr val="000000"/>
              </a:solidFill>
              <a:latin typeface="Arial"/>
              <a:ea typeface="Arial"/>
              <a:cs typeface="Arial"/>
              <a:sym typeface="Arial"/>
            </a:endParaRPr>
          </a:p>
        </p:txBody>
      </p:sp>
      <p:sp>
        <p:nvSpPr>
          <p:cNvPr id="3537" name="Google Shape;3537;p324"/>
          <p:cNvSpPr/>
          <p:nvPr/>
        </p:nvSpPr>
        <p:spPr>
          <a:xfrm>
            <a:off x="871964" y="5536783"/>
            <a:ext cx="1981595" cy="385861"/>
          </a:xfrm>
          <a:prstGeom prst="roundRect">
            <a:avLst>
              <a:gd fmla="val 16667" name="adj"/>
            </a:avLst>
          </a:prstGeom>
          <a:solidFill>
            <a:schemeClr val="accent1">
              <a:alpha val="2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538" name="Google Shape;3538;p324"/>
          <p:cNvSpPr/>
          <p:nvPr/>
        </p:nvSpPr>
        <p:spPr>
          <a:xfrm>
            <a:off x="3401672" y="5695874"/>
            <a:ext cx="1781477" cy="646331"/>
          </a:xfrm>
          <a:prstGeom prst="rect">
            <a:avLst/>
          </a:prstGeom>
          <a:solidFill>
            <a:srgbClr val="F2F2F2"/>
          </a:solidFill>
          <a:ln cap="flat" cmpd="sng" w="25400">
            <a:solidFill>
              <a:srgbClr val="7F7F7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You should see this output.</a:t>
            </a:r>
            <a:endParaRPr b="0" i="0" sz="1400" u="none" cap="none" strike="noStrike">
              <a:solidFill>
                <a:srgbClr val="000000"/>
              </a:solidFill>
              <a:latin typeface="Arial"/>
              <a:ea typeface="Arial"/>
              <a:cs typeface="Arial"/>
              <a:sym typeface="Arial"/>
            </a:endParaRPr>
          </a:p>
        </p:txBody>
      </p:sp>
      <p:cxnSp>
        <p:nvCxnSpPr>
          <p:cNvPr id="3539" name="Google Shape;3539;p324"/>
          <p:cNvCxnSpPr>
            <a:stCxn id="3538" idx="1"/>
            <a:endCxn id="3537" idx="3"/>
          </p:cNvCxnSpPr>
          <p:nvPr/>
        </p:nvCxnSpPr>
        <p:spPr>
          <a:xfrm rot="10800000">
            <a:off x="2853572" y="5729840"/>
            <a:ext cx="548100" cy="2892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3" name="Shape 3543"/>
        <p:cNvGrpSpPr/>
        <p:nvPr/>
      </p:nvGrpSpPr>
      <p:grpSpPr>
        <a:xfrm>
          <a:off x="0" y="0"/>
          <a:ext cx="0" cy="0"/>
          <a:chOff x="0" y="0"/>
          <a:chExt cx="0" cy="0"/>
        </a:xfrm>
      </p:grpSpPr>
      <p:sp>
        <p:nvSpPr>
          <p:cNvPr id="3544" name="Google Shape;3544;p325"/>
          <p:cNvSpPr txBox="1"/>
          <p:nvPr/>
        </p:nvSpPr>
        <p:spPr>
          <a:xfrm>
            <a:off x="0" y="182880"/>
            <a:ext cx="69176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How To Run JavaScript Code?</a:t>
            </a:r>
            <a:endParaRPr b="0" i="0" sz="1400" u="none" cap="none" strike="noStrike">
              <a:solidFill>
                <a:srgbClr val="000000"/>
              </a:solidFill>
              <a:latin typeface="Arial"/>
              <a:ea typeface="Arial"/>
              <a:cs typeface="Arial"/>
              <a:sym typeface="Arial"/>
            </a:endParaRPr>
          </a:p>
        </p:txBody>
      </p:sp>
      <p:sp>
        <p:nvSpPr>
          <p:cNvPr id="3545" name="Google Shape;3545;p325"/>
          <p:cNvSpPr/>
          <p:nvPr/>
        </p:nvSpPr>
        <p:spPr>
          <a:xfrm>
            <a:off x="182880" y="768628"/>
            <a:ext cx="2286000" cy="457200"/>
          </a:xfrm>
          <a:prstGeom prst="rect">
            <a:avLst/>
          </a:prstGeom>
          <a:solidFill>
            <a:srgbClr val="66330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2. In the browser </a:t>
            </a:r>
            <a:endParaRPr b="0" i="0" sz="1400" u="none" cap="none" strike="noStrike">
              <a:solidFill>
                <a:srgbClr val="000000"/>
              </a:solidFill>
              <a:latin typeface="Arial"/>
              <a:ea typeface="Arial"/>
              <a:cs typeface="Arial"/>
              <a:sym typeface="Arial"/>
            </a:endParaRPr>
          </a:p>
        </p:txBody>
      </p:sp>
      <p:sp>
        <p:nvSpPr>
          <p:cNvPr id="3546" name="Google Shape;3546;p325"/>
          <p:cNvSpPr/>
          <p:nvPr/>
        </p:nvSpPr>
        <p:spPr>
          <a:xfrm>
            <a:off x="182880" y="1225828"/>
            <a:ext cx="877824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Create a web page, let us name it ’01-02-hello-js.html’ with the following code in the HTML page body.</a:t>
            </a:r>
            <a:endParaRPr b="0" i="0" sz="1400" u="none" cap="none" strike="noStrike">
              <a:solidFill>
                <a:srgbClr val="000000"/>
              </a:solidFill>
              <a:latin typeface="Arial"/>
              <a:ea typeface="Arial"/>
              <a:cs typeface="Arial"/>
              <a:sym typeface="Arial"/>
            </a:endParaRPr>
          </a:p>
        </p:txBody>
      </p:sp>
      <p:sp>
        <p:nvSpPr>
          <p:cNvPr id="3547" name="Google Shape;3547;p325"/>
          <p:cNvSpPr txBox="1"/>
          <p:nvPr/>
        </p:nvSpPr>
        <p:spPr>
          <a:xfrm>
            <a:off x="608265" y="2140228"/>
            <a:ext cx="7927471" cy="2893100"/>
          </a:xfrm>
          <a:prstGeom prst="rect">
            <a:avLst/>
          </a:prstGeom>
          <a:solidFill>
            <a:srgbClr val="D8D8D8"/>
          </a:solidFill>
          <a:ln cap="flat" cmpd="sng" w="9525">
            <a:solidFill>
              <a:srgbClr val="8C8D8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800000"/>
                </a:solidFill>
                <a:latin typeface="Courier New"/>
                <a:ea typeface="Courier New"/>
                <a:cs typeface="Courier New"/>
                <a:sym typeface="Courier New"/>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800000"/>
                </a:solidFill>
                <a:latin typeface="Courier New"/>
                <a:ea typeface="Courier New"/>
                <a:cs typeface="Courier New"/>
                <a:sym typeface="Courier New"/>
              </a:rPr>
              <a:t>	&lt;div</a:t>
            </a:r>
            <a:r>
              <a:rPr b="1" i="0" lang="en-US" sz="1400" u="none" cap="none" strike="noStrike">
                <a:solidFill>
                  <a:srgbClr val="000000"/>
                </a:solidFill>
                <a:latin typeface="Courier New"/>
                <a:ea typeface="Courier New"/>
                <a:cs typeface="Courier New"/>
                <a:sym typeface="Courier New"/>
              </a:rPr>
              <a:t> </a:t>
            </a:r>
            <a:r>
              <a:rPr b="1" i="0" lang="en-US" sz="1400" u="none" cap="none" strike="noStrike">
                <a:solidFill>
                  <a:srgbClr val="FF0000"/>
                </a:solidFill>
                <a:latin typeface="Courier New"/>
                <a:ea typeface="Courier New"/>
                <a:cs typeface="Courier New"/>
                <a:sym typeface="Courier New"/>
              </a:rPr>
              <a:t>id</a:t>
            </a:r>
            <a:r>
              <a:rPr b="1" i="0" lang="en-US" sz="1400" u="none" cap="none" strike="noStrike">
                <a:solidFill>
                  <a:srgbClr val="000000"/>
                </a:solidFill>
                <a:latin typeface="Courier New"/>
                <a:ea typeface="Courier New"/>
                <a:cs typeface="Courier New"/>
                <a:sym typeface="Courier New"/>
              </a:rPr>
              <a:t>=</a:t>
            </a:r>
            <a:r>
              <a:rPr b="1" i="0" lang="en-US" sz="1400" u="none" cap="none" strike="noStrike">
                <a:solidFill>
                  <a:srgbClr val="0000FF"/>
                </a:solidFill>
                <a:latin typeface="Courier New"/>
                <a:ea typeface="Courier New"/>
                <a:cs typeface="Courier New"/>
                <a:sym typeface="Courier New"/>
              </a:rPr>
              <a:t>"message"</a:t>
            </a:r>
            <a:r>
              <a:rPr b="1" i="0" lang="en-US" sz="1400" u="none" cap="none" strike="noStrike">
                <a:solidFill>
                  <a:srgbClr val="800000"/>
                </a:solidFill>
                <a:latin typeface="Courier New"/>
                <a:ea typeface="Courier New"/>
                <a:cs typeface="Courier New"/>
                <a:sym typeface="Courier New"/>
              </a:rPr>
              <a:t>&gt;&lt;/div&gt;</a:t>
            </a:r>
            <a:endParaRPr b="1"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800000"/>
                </a:solidFill>
                <a:latin typeface="Courier New"/>
                <a:ea typeface="Courier New"/>
                <a:cs typeface="Courier New"/>
                <a:sym typeface="Courier New"/>
              </a:rPr>
              <a:t>	&lt;script&gt;</a:t>
            </a:r>
            <a:endParaRPr b="1" i="0" sz="1400" u="none" cap="none" strike="noStrike">
              <a:solidFill>
                <a:srgbClr val="000000"/>
              </a:solidFill>
              <a:latin typeface="Courier New"/>
              <a:ea typeface="Courier New"/>
              <a:cs typeface="Courier New"/>
              <a:sym typeface="Courier New"/>
            </a:endParaRPr>
          </a:p>
          <a:p>
            <a:pPr indent="0" lvl="2" marL="9144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FF"/>
                </a:solidFill>
                <a:latin typeface="Courier New"/>
                <a:ea typeface="Courier New"/>
                <a:cs typeface="Courier New"/>
                <a:sym typeface="Courier New"/>
              </a:rPr>
              <a:t>function</a:t>
            </a:r>
            <a:r>
              <a:rPr b="1" i="0" lang="en-US" sz="1400" u="none" cap="none" strike="noStrike">
                <a:solidFill>
                  <a:srgbClr val="000000"/>
                </a:solidFill>
                <a:latin typeface="Courier New"/>
                <a:ea typeface="Courier New"/>
                <a:cs typeface="Courier New"/>
                <a:sym typeface="Courier New"/>
              </a:rPr>
              <a:t> greet() {</a:t>
            </a:r>
            <a:endParaRPr b="0" i="0" sz="1400" u="none" cap="none" strike="noStrike">
              <a:solidFill>
                <a:srgbClr val="000000"/>
              </a:solidFill>
              <a:latin typeface="Arial"/>
              <a:ea typeface="Arial"/>
              <a:cs typeface="Arial"/>
              <a:sym typeface="Arial"/>
            </a:endParaRPr>
          </a:p>
          <a:p>
            <a:pPr indent="0" lvl="2" marL="9144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FF"/>
                </a:solidFill>
                <a:latin typeface="Courier New"/>
                <a:ea typeface="Courier New"/>
                <a:cs typeface="Courier New"/>
                <a:sym typeface="Courier New"/>
              </a:rPr>
              <a:t>	var</a:t>
            </a:r>
            <a:r>
              <a:rPr b="1" i="0" lang="en-US" sz="1400" u="none" cap="none" strike="noStrike">
                <a:solidFill>
                  <a:srgbClr val="000000"/>
                </a:solidFill>
                <a:latin typeface="Courier New"/>
                <a:ea typeface="Courier New"/>
                <a:cs typeface="Courier New"/>
                <a:sym typeface="Courier New"/>
              </a:rPr>
              <a:t> message = </a:t>
            </a:r>
            <a:r>
              <a:rPr b="1" i="0" lang="en-US" sz="1400" u="none" cap="none" strike="noStrike">
                <a:solidFill>
                  <a:srgbClr val="A31515"/>
                </a:solidFill>
                <a:latin typeface="Courier New"/>
                <a:ea typeface="Courier New"/>
                <a:cs typeface="Courier New"/>
                <a:sym typeface="Courier New"/>
              </a:rPr>
              <a:t>'Hello JavaScript'</a:t>
            </a:r>
            <a:r>
              <a:rPr b="1"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3" marL="13716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console.log( message );</a:t>
            </a:r>
            <a:endParaRPr b="0" i="0" sz="1400" u="none" cap="none" strike="noStrike">
              <a:solidFill>
                <a:srgbClr val="000000"/>
              </a:solidFill>
              <a:latin typeface="Arial"/>
              <a:ea typeface="Arial"/>
              <a:cs typeface="Arial"/>
              <a:sym typeface="Arial"/>
            </a:endParaRPr>
          </a:p>
          <a:p>
            <a:pPr indent="0" lvl="3" marL="13716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document.querySelector( </a:t>
            </a:r>
            <a:r>
              <a:rPr b="1" i="0" lang="en-US" sz="1400" u="none" cap="none" strike="noStrike">
                <a:solidFill>
                  <a:srgbClr val="A31515"/>
                </a:solidFill>
                <a:latin typeface="Courier New"/>
                <a:ea typeface="Courier New"/>
                <a:cs typeface="Courier New"/>
                <a:sym typeface="Courier New"/>
              </a:rPr>
              <a:t>‘#message'</a:t>
            </a:r>
            <a:r>
              <a:rPr b="1" i="0" lang="en-US" sz="1400" u="none" cap="none" strike="noStrike">
                <a:solidFill>
                  <a:srgbClr val="000000"/>
                </a:solidFill>
                <a:latin typeface="Courier New"/>
                <a:ea typeface="Courier New"/>
                <a:cs typeface="Courier New"/>
                <a:sym typeface="Courier New"/>
              </a:rPr>
              <a:t> ).innerHTML = message;</a:t>
            </a:r>
            <a:endParaRPr b="0" i="0" sz="1400" u="none" cap="none" strike="noStrike">
              <a:solidFill>
                <a:srgbClr val="000000"/>
              </a:solidFill>
              <a:latin typeface="Arial"/>
              <a:ea typeface="Arial"/>
              <a:cs typeface="Arial"/>
              <a:sym typeface="Arial"/>
            </a:endParaRPr>
          </a:p>
          <a:p>
            <a:pPr indent="0" lvl="3" marL="13716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document.querySelector( </a:t>
            </a:r>
            <a:r>
              <a:rPr b="1" i="0" lang="en-US" sz="1400" u="none" cap="none" strike="noStrike">
                <a:solidFill>
                  <a:srgbClr val="A31515"/>
                </a:solidFill>
                <a:latin typeface="Courier New"/>
                <a:ea typeface="Courier New"/>
                <a:cs typeface="Courier New"/>
                <a:sym typeface="Courier New"/>
              </a:rPr>
              <a:t>‘#message'</a:t>
            </a:r>
            <a:r>
              <a:rPr b="1" i="0" lang="en-US" sz="1400" u="none" cap="none" strike="noStrike">
                <a:solidFill>
                  <a:srgbClr val="000000"/>
                </a:solidFill>
                <a:latin typeface="Courier New"/>
                <a:ea typeface="Courier New"/>
                <a:cs typeface="Courier New"/>
                <a:sym typeface="Courier New"/>
              </a:rPr>
              <a:t> ).style.color = </a:t>
            </a:r>
            <a:r>
              <a:rPr b="1" i="0" lang="en-US" sz="1400" u="none" cap="none" strike="noStrike">
                <a:solidFill>
                  <a:srgbClr val="A31515"/>
                </a:solidFill>
                <a:latin typeface="Courier New"/>
                <a:ea typeface="Courier New"/>
                <a:cs typeface="Courier New"/>
                <a:sym typeface="Courier New"/>
              </a:rPr>
              <a:t>'olive’</a:t>
            </a:r>
            <a:r>
              <a:rPr b="1"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1" i="0" lang="en-US" sz="1400" u="none" cap="none" strike="noStrike">
                <a:solidFill>
                  <a:srgbClr val="000000"/>
                </a:solidFill>
                <a:latin typeface="Courier New"/>
                <a:ea typeface="Courier New"/>
                <a:cs typeface="Courier New"/>
                <a:sym typeface="Courier New"/>
              </a:rPr>
            </a:br>
            <a:r>
              <a:rPr b="1" i="0" lang="en-US" sz="1400" u="none" cap="none" strike="noStrike">
                <a:solidFill>
                  <a:srgbClr val="000000"/>
                </a:solidFill>
                <a:latin typeface="Courier New"/>
                <a:ea typeface="Courier New"/>
                <a:cs typeface="Courier New"/>
                <a:sym typeface="Courier New"/>
              </a:rPr>
              <a:t>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800000"/>
                </a:solidFill>
                <a:latin typeface="Courier New"/>
                <a:ea typeface="Courier New"/>
                <a:cs typeface="Courier New"/>
                <a:sym typeface="Courier New"/>
              </a:rPr>
              <a:t>	&lt;/script&gt;</a:t>
            </a:r>
            <a:endParaRPr b="1"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800000"/>
                </a:solidFill>
                <a:latin typeface="Courier New"/>
                <a:ea typeface="Courier New"/>
                <a:cs typeface="Courier New"/>
                <a:sym typeface="Courier New"/>
              </a:rPr>
              <a:t>&lt;/body&gt;</a:t>
            </a:r>
            <a:endParaRPr b="1" i="0" sz="1400" u="none" cap="none" strike="noStrike">
              <a:solidFill>
                <a:srgbClr val="000000"/>
              </a:solidFill>
              <a:latin typeface="Courier New"/>
              <a:ea typeface="Courier New"/>
              <a:cs typeface="Courier New"/>
              <a:sym typeface="Courier New"/>
            </a:endParaRPr>
          </a:p>
        </p:txBody>
      </p:sp>
      <p:sp>
        <p:nvSpPr>
          <p:cNvPr id="3548" name="Google Shape;3548;p325"/>
          <p:cNvSpPr/>
          <p:nvPr/>
        </p:nvSpPr>
        <p:spPr>
          <a:xfrm>
            <a:off x="1448479" y="2377196"/>
            <a:ext cx="2830678" cy="215202"/>
          </a:xfrm>
          <a:prstGeom prst="roundRect">
            <a:avLst>
              <a:gd fmla="val 16667" name="adj"/>
            </a:avLst>
          </a:prstGeom>
          <a:solidFill>
            <a:schemeClr val="accent1">
              <a:alpha val="2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549" name="Google Shape;3549;p325"/>
          <p:cNvSpPr/>
          <p:nvPr/>
        </p:nvSpPr>
        <p:spPr>
          <a:xfrm>
            <a:off x="2036727" y="3680670"/>
            <a:ext cx="6290440" cy="215201"/>
          </a:xfrm>
          <a:prstGeom prst="roundRect">
            <a:avLst>
              <a:gd fmla="val 16667" name="adj"/>
            </a:avLst>
          </a:prstGeom>
          <a:solidFill>
            <a:schemeClr val="accent1">
              <a:alpha val="2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550" name="Google Shape;3550;p325"/>
          <p:cNvSpPr/>
          <p:nvPr/>
        </p:nvSpPr>
        <p:spPr>
          <a:xfrm>
            <a:off x="2036727" y="3439084"/>
            <a:ext cx="6290440" cy="215201"/>
          </a:xfrm>
          <a:prstGeom prst="roundRect">
            <a:avLst>
              <a:gd fmla="val 16667" name="adj"/>
            </a:avLst>
          </a:prstGeom>
          <a:solidFill>
            <a:schemeClr val="accent1">
              <a:alpha val="2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551" name="Google Shape;3551;p325"/>
          <p:cNvSpPr/>
          <p:nvPr/>
        </p:nvSpPr>
        <p:spPr>
          <a:xfrm>
            <a:off x="4856923" y="1619883"/>
            <a:ext cx="2060712" cy="92333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Message div that is initially empty and also not styled.</a:t>
            </a:r>
            <a:endParaRPr b="0" i="0" sz="1400" u="none" cap="none" strike="noStrike">
              <a:solidFill>
                <a:srgbClr val="000000"/>
              </a:solidFill>
              <a:latin typeface="Arial"/>
              <a:ea typeface="Arial"/>
              <a:cs typeface="Arial"/>
              <a:sym typeface="Arial"/>
            </a:endParaRPr>
          </a:p>
        </p:txBody>
      </p:sp>
      <p:cxnSp>
        <p:nvCxnSpPr>
          <p:cNvPr id="3552" name="Google Shape;3552;p325"/>
          <p:cNvCxnSpPr>
            <a:stCxn id="3551" idx="1"/>
            <a:endCxn id="3548" idx="3"/>
          </p:cNvCxnSpPr>
          <p:nvPr/>
        </p:nvCxnSpPr>
        <p:spPr>
          <a:xfrm flipH="1">
            <a:off x="4279123" y="2081548"/>
            <a:ext cx="577800" cy="4032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
        <p:nvSpPr>
          <p:cNvPr id="3553" name="Google Shape;3553;p325"/>
          <p:cNvSpPr/>
          <p:nvPr/>
        </p:nvSpPr>
        <p:spPr>
          <a:xfrm>
            <a:off x="7273467" y="2092411"/>
            <a:ext cx="1840036" cy="1200329"/>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This selects the message div by id and sets up HTML within it.</a:t>
            </a:r>
            <a:endParaRPr b="0" i="0" sz="1400" u="none" cap="none" strike="noStrike">
              <a:solidFill>
                <a:srgbClr val="000000"/>
              </a:solidFill>
              <a:latin typeface="Arial"/>
              <a:ea typeface="Arial"/>
              <a:cs typeface="Arial"/>
              <a:sym typeface="Arial"/>
            </a:endParaRPr>
          </a:p>
        </p:txBody>
      </p:sp>
      <p:cxnSp>
        <p:nvCxnSpPr>
          <p:cNvPr id="3554" name="Google Shape;3554;p325"/>
          <p:cNvCxnSpPr>
            <a:stCxn id="3553" idx="1"/>
          </p:cNvCxnSpPr>
          <p:nvPr/>
        </p:nvCxnSpPr>
        <p:spPr>
          <a:xfrm flipH="1">
            <a:off x="6705567" y="2692575"/>
            <a:ext cx="567900" cy="7464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
        <p:nvSpPr>
          <p:cNvPr id="3555" name="Google Shape;3555;p325"/>
          <p:cNvSpPr/>
          <p:nvPr/>
        </p:nvSpPr>
        <p:spPr>
          <a:xfrm>
            <a:off x="3577099" y="4052920"/>
            <a:ext cx="2559647" cy="92333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This selects the message div by id and sets up HTML within it.</a:t>
            </a:r>
            <a:endParaRPr b="0" i="0" sz="1400" u="none" cap="none" strike="noStrike">
              <a:solidFill>
                <a:srgbClr val="000000"/>
              </a:solidFill>
              <a:latin typeface="Arial"/>
              <a:ea typeface="Arial"/>
              <a:cs typeface="Arial"/>
              <a:sym typeface="Arial"/>
            </a:endParaRPr>
          </a:p>
        </p:txBody>
      </p:sp>
      <p:cxnSp>
        <p:nvCxnSpPr>
          <p:cNvPr id="3556" name="Google Shape;3556;p325"/>
          <p:cNvCxnSpPr>
            <a:stCxn id="3555" idx="3"/>
          </p:cNvCxnSpPr>
          <p:nvPr/>
        </p:nvCxnSpPr>
        <p:spPr>
          <a:xfrm flipH="1" rot="10800000">
            <a:off x="6136746" y="3931985"/>
            <a:ext cx="423000" cy="5826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
        <p:nvSpPr>
          <p:cNvPr id="3557" name="Google Shape;3557;p325"/>
          <p:cNvSpPr/>
          <p:nvPr/>
        </p:nvSpPr>
        <p:spPr>
          <a:xfrm>
            <a:off x="126620" y="5154391"/>
            <a:ext cx="3820213"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Open the HTML page in a browser.</a:t>
            </a:r>
            <a:endParaRPr b="0" i="0" sz="1400" u="none" cap="none" strike="noStrike">
              <a:solidFill>
                <a:srgbClr val="000000"/>
              </a:solidFill>
              <a:latin typeface="Arial"/>
              <a:ea typeface="Arial"/>
              <a:cs typeface="Arial"/>
              <a:sym typeface="Arial"/>
            </a:endParaRPr>
          </a:p>
        </p:txBody>
      </p:sp>
      <p:pic>
        <p:nvPicPr>
          <p:cNvPr id="3558" name="Google Shape;3558;p325"/>
          <p:cNvPicPr preferRelativeResize="0"/>
          <p:nvPr/>
        </p:nvPicPr>
        <p:blipFill rotWithShape="1">
          <a:blip r:embed="rId3">
            <a:alphaModFix/>
          </a:blip>
          <a:srcRect b="0" l="0" r="0" t="0"/>
          <a:stretch/>
        </p:blipFill>
        <p:spPr>
          <a:xfrm>
            <a:off x="5562162" y="5046649"/>
            <a:ext cx="1675196" cy="1593193"/>
          </a:xfrm>
          <a:prstGeom prst="rect">
            <a:avLst/>
          </a:prstGeom>
          <a:noFill/>
          <a:ln>
            <a:noFill/>
          </a:ln>
        </p:spPr>
      </p:pic>
      <p:sp>
        <p:nvSpPr>
          <p:cNvPr id="3559" name="Google Shape;3559;p325"/>
          <p:cNvSpPr/>
          <p:nvPr/>
        </p:nvSpPr>
        <p:spPr>
          <a:xfrm>
            <a:off x="5408962" y="4954159"/>
            <a:ext cx="1981595" cy="385861"/>
          </a:xfrm>
          <a:prstGeom prst="roundRect">
            <a:avLst>
              <a:gd fmla="val 16667" name="adj"/>
            </a:avLst>
          </a:prstGeom>
          <a:solidFill>
            <a:schemeClr val="accent1">
              <a:alpha val="2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560" name="Google Shape;3560;p325"/>
          <p:cNvSpPr/>
          <p:nvPr/>
        </p:nvSpPr>
        <p:spPr>
          <a:xfrm>
            <a:off x="866336" y="5571891"/>
            <a:ext cx="3505275" cy="92333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The message div HTML is set to “Hello JavaScript” and it gets olive color inline style.</a:t>
            </a:r>
            <a:endParaRPr b="0" i="0" sz="1400" u="none" cap="none" strike="noStrike">
              <a:solidFill>
                <a:srgbClr val="000000"/>
              </a:solidFill>
              <a:latin typeface="Arial"/>
              <a:ea typeface="Arial"/>
              <a:cs typeface="Arial"/>
              <a:sym typeface="Arial"/>
            </a:endParaRPr>
          </a:p>
        </p:txBody>
      </p:sp>
      <p:sp>
        <p:nvSpPr>
          <p:cNvPr id="3561" name="Google Shape;3561;p325"/>
          <p:cNvSpPr/>
          <p:nvPr/>
        </p:nvSpPr>
        <p:spPr>
          <a:xfrm>
            <a:off x="5477477" y="6243568"/>
            <a:ext cx="1981595" cy="385861"/>
          </a:xfrm>
          <a:prstGeom prst="roundRect">
            <a:avLst>
              <a:gd fmla="val 16667" name="adj"/>
            </a:avLst>
          </a:prstGeom>
          <a:solidFill>
            <a:schemeClr val="accent1">
              <a:alpha val="2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562" name="Google Shape;3562;p325"/>
          <p:cNvSpPr/>
          <p:nvPr/>
        </p:nvSpPr>
        <p:spPr>
          <a:xfrm>
            <a:off x="7755836" y="4919915"/>
            <a:ext cx="1250050" cy="923330"/>
          </a:xfrm>
          <a:prstGeom prst="rect">
            <a:avLst/>
          </a:prstGeom>
          <a:solidFill>
            <a:srgbClr val="F2F2F2"/>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Message logged in console.</a:t>
            </a:r>
            <a:endParaRPr b="0" i="0" sz="1400" u="none" cap="none" strike="noStrike">
              <a:solidFill>
                <a:srgbClr val="000000"/>
              </a:solidFill>
              <a:latin typeface="Arial"/>
              <a:ea typeface="Arial"/>
              <a:cs typeface="Arial"/>
              <a:sym typeface="Arial"/>
            </a:endParaRPr>
          </a:p>
        </p:txBody>
      </p:sp>
      <p:cxnSp>
        <p:nvCxnSpPr>
          <p:cNvPr id="3563" name="Google Shape;3563;p325"/>
          <p:cNvCxnSpPr>
            <a:stCxn id="3560" idx="3"/>
            <a:endCxn id="3559" idx="1"/>
          </p:cNvCxnSpPr>
          <p:nvPr/>
        </p:nvCxnSpPr>
        <p:spPr>
          <a:xfrm flipH="1" rot="10800000">
            <a:off x="4371611" y="5147056"/>
            <a:ext cx="1037400" cy="8865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cxnSp>
        <p:nvCxnSpPr>
          <p:cNvPr id="3564" name="Google Shape;3564;p325"/>
          <p:cNvCxnSpPr>
            <a:stCxn id="3562" idx="2"/>
            <a:endCxn id="3561" idx="3"/>
          </p:cNvCxnSpPr>
          <p:nvPr/>
        </p:nvCxnSpPr>
        <p:spPr>
          <a:xfrm flipH="1">
            <a:off x="7458961" y="5843245"/>
            <a:ext cx="921900" cy="59340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509"/>
              </a:srgbClr>
            </a:outerShdw>
          </a:effectLst>
        </p:spPr>
      </p:cxn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9" name="Shape 3569"/>
        <p:cNvGrpSpPr/>
        <p:nvPr/>
      </p:nvGrpSpPr>
      <p:grpSpPr>
        <a:xfrm>
          <a:off x="0" y="0"/>
          <a:ext cx="0" cy="0"/>
          <a:chOff x="0" y="0"/>
          <a:chExt cx="0" cy="0"/>
        </a:xfrm>
      </p:grpSpPr>
      <p:sp>
        <p:nvSpPr>
          <p:cNvPr id="3570" name="Google Shape;3570;p326"/>
          <p:cNvSpPr txBox="1"/>
          <p:nvPr/>
        </p:nvSpPr>
        <p:spPr>
          <a:xfrm>
            <a:off x="609600" y="971550"/>
            <a:ext cx="62484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mbria"/>
                <a:ea typeface="Cambria"/>
                <a:cs typeface="Cambria"/>
                <a:sym typeface="Cambria"/>
              </a:rPr>
              <a:t>Advanced Java - Day 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5" name="Shape 3575"/>
        <p:cNvGrpSpPr/>
        <p:nvPr/>
      </p:nvGrpSpPr>
      <p:grpSpPr>
        <a:xfrm>
          <a:off x="0" y="0"/>
          <a:ext cx="0" cy="0"/>
          <a:chOff x="0" y="0"/>
          <a:chExt cx="0" cy="0"/>
        </a:xfrm>
      </p:grpSpPr>
      <p:sp>
        <p:nvSpPr>
          <p:cNvPr id="3576" name="Google Shape;3576;p327"/>
          <p:cNvSpPr txBox="1"/>
          <p:nvPr>
            <p:ph type="title"/>
          </p:nvPr>
        </p:nvSpPr>
        <p:spPr>
          <a:xfrm>
            <a:off x="-1588" y="152400"/>
            <a:ext cx="6935788" cy="565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Agenda</a:t>
            </a:r>
            <a:endParaRPr b="0" i="0" sz="1400" u="none" cap="none" strike="noStrike">
              <a:solidFill>
                <a:srgbClr val="000000"/>
              </a:solidFill>
              <a:latin typeface="Arial"/>
              <a:ea typeface="Arial"/>
              <a:cs typeface="Arial"/>
              <a:sym typeface="Arial"/>
            </a:endParaRPr>
          </a:p>
        </p:txBody>
      </p:sp>
      <p:grpSp>
        <p:nvGrpSpPr>
          <p:cNvPr id="3577" name="Google Shape;3577;p327"/>
          <p:cNvGrpSpPr/>
          <p:nvPr/>
        </p:nvGrpSpPr>
        <p:grpSpPr>
          <a:xfrm>
            <a:off x="571500" y="1524000"/>
            <a:ext cx="8001000" cy="3810000"/>
            <a:chOff x="8930509" y="1908175"/>
            <a:chExt cx="8001000" cy="3810000"/>
          </a:xfrm>
        </p:grpSpPr>
        <p:grpSp>
          <p:nvGrpSpPr>
            <p:cNvPr id="3578" name="Google Shape;3578;p327"/>
            <p:cNvGrpSpPr/>
            <p:nvPr/>
          </p:nvGrpSpPr>
          <p:grpSpPr>
            <a:xfrm>
              <a:off x="8930509" y="2438400"/>
              <a:ext cx="2898775" cy="2898775"/>
              <a:chOff x="457200" y="2093913"/>
              <a:chExt cx="2898775" cy="2898775"/>
            </a:xfrm>
          </p:grpSpPr>
          <p:grpSp>
            <p:nvGrpSpPr>
              <p:cNvPr id="3579" name="Google Shape;3579;p327"/>
              <p:cNvGrpSpPr/>
              <p:nvPr/>
            </p:nvGrpSpPr>
            <p:grpSpPr>
              <a:xfrm>
                <a:off x="457200" y="2093913"/>
                <a:ext cx="2898775" cy="2898775"/>
                <a:chOff x="457200" y="2093913"/>
                <a:chExt cx="2898775" cy="2898775"/>
              </a:xfrm>
            </p:grpSpPr>
            <p:sp>
              <p:nvSpPr>
                <p:cNvPr id="3580" name="Google Shape;3580;p327"/>
                <p:cNvSpPr/>
                <p:nvPr/>
              </p:nvSpPr>
              <p:spPr>
                <a:xfrm>
                  <a:off x="1639888" y="3276600"/>
                  <a:ext cx="533400" cy="533400"/>
                </a:xfrm>
                <a:prstGeom prst="ellipse">
                  <a:avLst/>
                </a:prstGeom>
                <a:solidFill>
                  <a:srgbClr val="03564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20"/>
                    <a:buFont typeface="Noto Sans Symbols"/>
                    <a:buNone/>
                  </a:pPr>
                  <a:r>
                    <a:t/>
                  </a:r>
                  <a:endParaRPr b="0" i="0" sz="1400" u="none" cap="none" strike="noStrike">
                    <a:solidFill>
                      <a:srgbClr val="000000"/>
                    </a:solidFill>
                    <a:latin typeface="Cambria"/>
                    <a:ea typeface="Cambria"/>
                    <a:cs typeface="Cambria"/>
                    <a:sym typeface="Cambria"/>
                  </a:endParaRPr>
                </a:p>
              </p:txBody>
            </p:sp>
            <p:sp>
              <p:nvSpPr>
                <p:cNvPr id="3581" name="Google Shape;3581;p327"/>
                <p:cNvSpPr/>
                <p:nvPr/>
              </p:nvSpPr>
              <p:spPr>
                <a:xfrm>
                  <a:off x="1066800" y="2703513"/>
                  <a:ext cx="1679575" cy="16795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981" y="10800"/>
                      </a:moveTo>
                      <a:cubicBezTo>
                        <a:pt x="3981" y="14566"/>
                        <a:pt x="7034" y="17619"/>
                        <a:pt x="10800" y="17619"/>
                      </a:cubicBezTo>
                      <a:cubicBezTo>
                        <a:pt x="14566" y="17619"/>
                        <a:pt x="17619" y="14566"/>
                        <a:pt x="17619" y="10800"/>
                      </a:cubicBezTo>
                      <a:cubicBezTo>
                        <a:pt x="17619" y="7034"/>
                        <a:pt x="14566" y="3981"/>
                        <a:pt x="10800" y="3981"/>
                      </a:cubicBezTo>
                      <a:cubicBezTo>
                        <a:pt x="7034" y="3981"/>
                        <a:pt x="3981" y="7034"/>
                        <a:pt x="3981"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3582" name="Google Shape;3582;p327"/>
                <p:cNvSpPr/>
                <p:nvPr/>
              </p:nvSpPr>
              <p:spPr>
                <a:xfrm>
                  <a:off x="457200" y="2093913"/>
                  <a:ext cx="2898775" cy="28987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426" y="10800"/>
                      </a:moveTo>
                      <a:cubicBezTo>
                        <a:pt x="2426" y="15425"/>
                        <a:pt x="6175" y="19174"/>
                        <a:pt x="10800" y="19174"/>
                      </a:cubicBezTo>
                      <a:cubicBezTo>
                        <a:pt x="15425" y="19174"/>
                        <a:pt x="19174" y="15425"/>
                        <a:pt x="19174" y="10800"/>
                      </a:cubicBezTo>
                      <a:cubicBezTo>
                        <a:pt x="19174" y="6175"/>
                        <a:pt x="15425" y="2426"/>
                        <a:pt x="10800" y="2426"/>
                      </a:cubicBezTo>
                      <a:cubicBezTo>
                        <a:pt x="6175" y="2426"/>
                        <a:pt x="2426" y="6175"/>
                        <a:pt x="2426"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nvGrpSpPr>
              <p:cNvPr id="3583" name="Google Shape;3583;p327"/>
              <p:cNvGrpSpPr/>
              <p:nvPr/>
            </p:nvGrpSpPr>
            <p:grpSpPr>
              <a:xfrm>
                <a:off x="498475" y="2098675"/>
                <a:ext cx="2855913" cy="2886075"/>
                <a:chOff x="340" y="1327"/>
                <a:chExt cx="1799" cy="1818"/>
              </a:xfrm>
            </p:grpSpPr>
            <p:sp>
              <p:nvSpPr>
                <p:cNvPr id="3584" name="Google Shape;3584;p327"/>
                <p:cNvSpPr/>
                <p:nvPr/>
              </p:nvSpPr>
              <p:spPr>
                <a:xfrm rot="5400000">
                  <a:off x="696" y="1709"/>
                  <a:ext cx="1057" cy="1057"/>
                </a:xfrm>
                <a:custGeom>
                  <a:rect b="b" l="l" r="r" t="t"/>
                  <a:pathLst>
                    <a:path extrusionOk="0" h="21600" w="21600">
                      <a:moveTo>
                        <a:pt x="4740" y="7785"/>
                      </a:moveTo>
                      <a:cubicBezTo>
                        <a:pt x="5884" y="5485"/>
                        <a:pt x="8231" y="4031"/>
                        <a:pt x="10800" y="4032"/>
                      </a:cubicBezTo>
                      <a:cubicBezTo>
                        <a:pt x="13368" y="4032"/>
                        <a:pt x="15715" y="5485"/>
                        <a:pt x="16859" y="7785"/>
                      </a:cubicBezTo>
                      <a:lnTo>
                        <a:pt x="20469" y="5989"/>
                      </a:lnTo>
                      <a:cubicBezTo>
                        <a:pt x="18643" y="2319"/>
                        <a:pt x="14898" y="-1"/>
                        <a:pt x="10799" y="0"/>
                      </a:cubicBezTo>
                      <a:cubicBezTo>
                        <a:pt x="6701" y="0"/>
                        <a:pt x="2956" y="2319"/>
                        <a:pt x="1130" y="5989"/>
                      </a:cubicBezTo>
                      <a:lnTo>
                        <a:pt x="4740" y="7785"/>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3585" name="Google Shape;3585;p327"/>
                <p:cNvSpPr/>
                <p:nvPr/>
              </p:nvSpPr>
              <p:spPr>
                <a:xfrm>
                  <a:off x="1221" y="2152"/>
                  <a:ext cx="0" cy="174"/>
                </a:xfrm>
                <a:custGeom>
                  <a:rect b="b" l="l" r="r" t="t"/>
                  <a:pathLst>
                    <a:path extrusionOk="0" h="303" w="208">
                      <a:moveTo>
                        <a:pt x="0" y="150"/>
                      </a:moveTo>
                      <a:cubicBezTo>
                        <a:pt x="0" y="122"/>
                        <a:pt x="0" y="37"/>
                        <a:pt x="0" y="0"/>
                      </a:cubicBezTo>
                      <a:cubicBezTo>
                        <a:pt x="0" y="54"/>
                        <a:pt x="0" y="245"/>
                        <a:pt x="0" y="303"/>
                      </a:cubicBezTo>
                      <a:cubicBezTo>
                        <a:pt x="0" y="221"/>
                        <a:pt x="0" y="181"/>
                        <a:pt x="0" y="150"/>
                      </a:cubicBezTo>
                      <a:close/>
                    </a:path>
                  </a:pathLst>
                </a:custGeom>
                <a:solidFill>
                  <a:srgbClr val="969696"/>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3586" name="Google Shape;3586;p327"/>
                <p:cNvSpPr/>
                <p:nvPr/>
              </p:nvSpPr>
              <p:spPr>
                <a:xfrm rot="5400000">
                  <a:off x="330" y="1337"/>
                  <a:ext cx="1818" cy="1799"/>
                </a:xfrm>
                <a:custGeom>
                  <a:rect b="b" l="l" r="r" t="t"/>
                  <a:pathLst>
                    <a:path extrusionOk="0" h="21600" w="21600">
                      <a:moveTo>
                        <a:pt x="3362" y="7119"/>
                      </a:moveTo>
                      <a:cubicBezTo>
                        <a:pt x="4761" y="4290"/>
                        <a:pt x="7644" y="2500"/>
                        <a:pt x="10800" y="2501"/>
                      </a:cubicBezTo>
                      <a:cubicBezTo>
                        <a:pt x="13955" y="2501"/>
                        <a:pt x="16838" y="4290"/>
                        <a:pt x="18237" y="7119"/>
                      </a:cubicBezTo>
                      <a:lnTo>
                        <a:pt x="20479" y="6009"/>
                      </a:lnTo>
                      <a:cubicBezTo>
                        <a:pt x="18658" y="2329"/>
                        <a:pt x="14906" y="-1"/>
                        <a:pt x="10799" y="0"/>
                      </a:cubicBezTo>
                      <a:cubicBezTo>
                        <a:pt x="6693" y="0"/>
                        <a:pt x="2941" y="2329"/>
                        <a:pt x="1120" y="6009"/>
                      </a:cubicBezTo>
                      <a:lnTo>
                        <a:pt x="3362" y="7119"/>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sp>
          <p:nvSpPr>
            <p:cNvPr id="3587" name="Google Shape;3587;p327"/>
            <p:cNvSpPr/>
            <p:nvPr/>
          </p:nvSpPr>
          <p:spPr>
            <a:xfrm flipH="1">
              <a:off x="10378309" y="1908175"/>
              <a:ext cx="6553200" cy="3810000"/>
            </a:xfrm>
            <a:prstGeom prst="homePlate">
              <a:avLst>
                <a:gd fmla="val 24352" name="adj"/>
              </a:avLst>
            </a:prstGeom>
            <a:solidFill>
              <a:srgbClr val="FBD4B4">
                <a:alpha val="32549"/>
              </a:srgbClr>
            </a:solidFill>
            <a:ln cap="flat" cmpd="sng" w="25400">
              <a:solidFill>
                <a:srgbClr val="E36C09"/>
              </a:solidFill>
              <a:prstDash val="solid"/>
              <a:miter lim="800000"/>
              <a:headEnd len="sm" w="sm" type="none"/>
              <a:tailEnd len="sm" w="sm" type="none"/>
            </a:ln>
          </p:spPr>
          <p:txBody>
            <a:bodyPr anchorCtr="0" anchor="ctr" bIns="0" lIns="1080000" spcFirstLastPara="1" rIns="72000" wrap="square" tIns="0">
              <a:noAutofit/>
            </a:bodyPr>
            <a:lstStyle/>
            <a:p>
              <a:pPr indent="0" lvl="0" marL="0" marR="0" rtl="0" algn="l">
                <a:lnSpc>
                  <a:spcPct val="90000"/>
                </a:lnSpc>
                <a:spcBef>
                  <a:spcPts val="0"/>
                </a:spcBef>
                <a:spcAft>
                  <a:spcPts val="0"/>
                </a:spcAft>
                <a:buClr>
                  <a:srgbClr val="035642"/>
                </a:buClr>
                <a:buSzPts val="2000"/>
                <a:buFont typeface="Noto Sans Symbols"/>
                <a:buNone/>
              </a:pPr>
              <a:r>
                <a:rPr b="1" i="0" lang="en-US" sz="2000" u="none" cap="none" strike="noStrike">
                  <a:solidFill>
                    <a:srgbClr val="035642"/>
                  </a:solidFill>
                  <a:latin typeface="Cambria"/>
                  <a:ea typeface="Cambria"/>
                  <a:cs typeface="Cambria"/>
                  <a:sym typeface="Cambria"/>
                </a:rPr>
                <a:t>In this session, you will learn about:</a:t>
              </a:r>
              <a:r>
                <a:rPr b="0" i="0" lang="en-US" sz="2000" u="none" cap="none" strike="noStrike">
                  <a:solidFill>
                    <a:srgbClr val="035642"/>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000"/>
                <a:buFont typeface="Noto Sans Symbols"/>
                <a:buNone/>
              </a:pPr>
              <a:r>
                <a:t/>
              </a:r>
              <a:endParaRPr b="0" i="0" sz="2000" u="none" cap="none" strike="noStrike">
                <a:solidFill>
                  <a:srgbClr val="035642"/>
                </a:solidFill>
                <a:latin typeface="Cambria"/>
                <a:ea typeface="Cambria"/>
                <a:cs typeface="Cambria"/>
                <a:sym typeface="Cambria"/>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JUnit</a:t>
              </a:r>
              <a:endParaRPr b="0" i="0" sz="2000" u="none" cap="none" strike="noStrike">
                <a:solidFill>
                  <a:srgbClr val="035642"/>
                </a:solidFill>
                <a:latin typeface="Cambria"/>
                <a:ea typeface="Cambria"/>
                <a:cs typeface="Cambria"/>
                <a:sym typeface="Cambria"/>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Memory Management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sp>
        <p:nvSpPr>
          <p:cNvPr id="3593" name="Google Shape;3593;p32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mbria"/>
              <a:ea typeface="Cambria"/>
              <a:cs typeface="Cambria"/>
              <a:sym typeface="Cambria"/>
            </a:endParaRPr>
          </a:p>
        </p:txBody>
      </p:sp>
      <p:pic>
        <p:nvPicPr>
          <p:cNvPr id="3594" name="Google Shape;3594;p328"/>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3595" name="Google Shape;3595;p328"/>
          <p:cNvSpPr txBox="1"/>
          <p:nvPr/>
        </p:nvSpPr>
        <p:spPr>
          <a:xfrm>
            <a:off x="1828800" y="3276600"/>
            <a:ext cx="5524500" cy="646331"/>
          </a:xfrm>
          <a:prstGeom prst="rect">
            <a:avLst/>
          </a:prstGeom>
          <a:noFill/>
          <a:ln>
            <a:noFill/>
          </a:ln>
        </p:spPr>
        <p:txBody>
          <a:bodyPr anchorCtr="0" anchor="t" bIns="45700" lIns="91425" spcFirstLastPara="1" rIns="91425" wrap="square" tIns="45700">
            <a:spAutoFit/>
          </a:bodyPr>
          <a:lstStyle/>
          <a:p>
            <a:pPr indent="0" lvl="0" marL="11723"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JUnit</a:t>
            </a:r>
            <a:endParaRPr b="1" i="0" sz="3600" u="none" cap="none" strike="noStrike">
              <a:solidFill>
                <a:srgbClr val="000000"/>
              </a:solidFill>
              <a:latin typeface="Cambria"/>
              <a:ea typeface="Cambria"/>
              <a:cs typeface="Cambria"/>
              <a:sym typeface="Cambria"/>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9" name="Shape 3599"/>
        <p:cNvGrpSpPr/>
        <p:nvPr/>
      </p:nvGrpSpPr>
      <p:grpSpPr>
        <a:xfrm>
          <a:off x="0" y="0"/>
          <a:ext cx="0" cy="0"/>
          <a:chOff x="0" y="0"/>
          <a:chExt cx="0" cy="0"/>
        </a:xfrm>
      </p:grpSpPr>
      <p:sp>
        <p:nvSpPr>
          <p:cNvPr id="3600" name="Google Shape;3600;p329"/>
          <p:cNvSpPr/>
          <p:nvPr/>
        </p:nvSpPr>
        <p:spPr>
          <a:xfrm>
            <a:off x="3711359" y="4008290"/>
            <a:ext cx="4743303" cy="1022168"/>
          </a:xfrm>
          <a:custGeom>
            <a:rect b="b" l="l" r="r" t="t"/>
            <a:pathLst>
              <a:path extrusionOk="0" h="1152778" w="7564169">
                <a:moveTo>
                  <a:pt x="0" y="1152778"/>
                </a:moveTo>
                <a:lnTo>
                  <a:pt x="683895" y="0"/>
                </a:lnTo>
                <a:lnTo>
                  <a:pt x="7283232" y="0"/>
                </a:lnTo>
                <a:lnTo>
                  <a:pt x="7564169" y="1123750"/>
                </a:lnTo>
                <a:lnTo>
                  <a:pt x="0" y="1152778"/>
                </a:ln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28"/>
              <a:buFont typeface="Arial"/>
              <a:buNone/>
            </a:pPr>
            <a:r>
              <a:t/>
            </a:r>
            <a:endParaRPr b="0" i="0" sz="1628" u="none" cap="none" strike="noStrike">
              <a:solidFill>
                <a:schemeClr val="lt1"/>
              </a:solidFill>
              <a:latin typeface="Cambria"/>
              <a:ea typeface="Cambria"/>
              <a:cs typeface="Cambria"/>
              <a:sym typeface="Cambria"/>
            </a:endParaRPr>
          </a:p>
        </p:txBody>
      </p:sp>
      <p:sp>
        <p:nvSpPr>
          <p:cNvPr id="3601" name="Google Shape;3601;p329"/>
          <p:cNvSpPr/>
          <p:nvPr/>
        </p:nvSpPr>
        <p:spPr>
          <a:xfrm flipH="1" rot="10800000">
            <a:off x="3711359" y="2825331"/>
            <a:ext cx="4743303" cy="1042267"/>
          </a:xfrm>
          <a:custGeom>
            <a:rect b="b" l="l" r="r" t="t"/>
            <a:pathLst>
              <a:path extrusionOk="0" h="1152778" w="7564169">
                <a:moveTo>
                  <a:pt x="0" y="1152778"/>
                </a:moveTo>
                <a:lnTo>
                  <a:pt x="683895" y="0"/>
                </a:lnTo>
                <a:lnTo>
                  <a:pt x="7283232" y="0"/>
                </a:lnTo>
                <a:lnTo>
                  <a:pt x="7564169" y="1123750"/>
                </a:lnTo>
                <a:lnTo>
                  <a:pt x="0" y="1152778"/>
                </a:lnTo>
                <a:close/>
              </a:path>
            </a:pathLst>
          </a:custGeom>
          <a:solidFill>
            <a:srgbClr val="3F31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28"/>
              <a:buFont typeface="Arial"/>
              <a:buNone/>
            </a:pPr>
            <a:r>
              <a:t/>
            </a:r>
            <a:endParaRPr b="0" i="0" sz="1628" u="none" cap="none" strike="noStrike">
              <a:solidFill>
                <a:schemeClr val="lt1"/>
              </a:solidFill>
              <a:latin typeface="Cambria"/>
              <a:ea typeface="Cambria"/>
              <a:cs typeface="Cambria"/>
              <a:sym typeface="Cambria"/>
            </a:endParaRPr>
          </a:p>
        </p:txBody>
      </p:sp>
      <p:sp>
        <p:nvSpPr>
          <p:cNvPr id="3602" name="Google Shape;3602;p329"/>
          <p:cNvSpPr/>
          <p:nvPr/>
        </p:nvSpPr>
        <p:spPr>
          <a:xfrm flipH="1" rot="10800000">
            <a:off x="2351802" y="5122337"/>
            <a:ext cx="5621923" cy="1048009"/>
          </a:xfrm>
          <a:prstGeom prst="trapezoid">
            <a:avLst>
              <a:gd fmla="val 25000" name="adj"/>
            </a:avLst>
          </a:prstGeom>
          <a:solidFill>
            <a:srgbClr val="6324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9"/>
              <a:buFont typeface="Arial"/>
              <a:buNone/>
            </a:pPr>
            <a:r>
              <a:t/>
            </a:r>
            <a:endParaRPr b="0" i="0" sz="1809" u="none" cap="none" strike="noStrike">
              <a:solidFill>
                <a:schemeClr val="lt1"/>
              </a:solidFill>
              <a:latin typeface="Cambria"/>
              <a:ea typeface="Cambria"/>
              <a:cs typeface="Cambria"/>
              <a:sym typeface="Cambria"/>
            </a:endParaRPr>
          </a:p>
        </p:txBody>
      </p:sp>
      <p:sp>
        <p:nvSpPr>
          <p:cNvPr id="3603" name="Google Shape;3603;p329"/>
          <p:cNvSpPr/>
          <p:nvPr/>
        </p:nvSpPr>
        <p:spPr>
          <a:xfrm>
            <a:off x="2351802" y="1702670"/>
            <a:ext cx="5621923" cy="1019297"/>
          </a:xfrm>
          <a:prstGeom prst="trapezoid">
            <a:avLst>
              <a:gd fmla="val 25000" name="adj"/>
            </a:avLst>
          </a:prstGeom>
          <a:solidFill>
            <a:srgbClr val="05B9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28"/>
              <a:buFont typeface="Arial"/>
              <a:buNone/>
            </a:pPr>
            <a:r>
              <a:t/>
            </a:r>
            <a:endParaRPr b="0" i="0" sz="1628" u="none" cap="none" strike="noStrike">
              <a:solidFill>
                <a:schemeClr val="lt1"/>
              </a:solidFill>
              <a:latin typeface="Cambria"/>
              <a:ea typeface="Cambria"/>
              <a:cs typeface="Cambria"/>
              <a:sym typeface="Cambria"/>
            </a:endParaRPr>
          </a:p>
        </p:txBody>
      </p:sp>
      <p:sp>
        <p:nvSpPr>
          <p:cNvPr id="3604" name="Google Shape;3604;p329"/>
          <p:cNvSpPr/>
          <p:nvPr/>
        </p:nvSpPr>
        <p:spPr>
          <a:xfrm>
            <a:off x="7151111" y="1702670"/>
            <a:ext cx="1303551" cy="1019297"/>
          </a:xfrm>
          <a:prstGeom prst="leftArrowCallout">
            <a:avLst>
              <a:gd fmla="val 50000" name="adj1"/>
              <a:gd fmla="val 25000" name="adj2"/>
              <a:gd fmla="val 25000" name="adj3"/>
              <a:gd fmla="val 78261" name="adj4"/>
            </a:avLst>
          </a:prstGeom>
          <a:solidFill>
            <a:schemeClr val="lt1"/>
          </a:solidFill>
          <a:ln cap="flat" cmpd="sng" w="25400">
            <a:solidFill>
              <a:srgbClr val="205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16"/>
              <a:buFont typeface="Arial"/>
              <a:buNone/>
            </a:pPr>
            <a:r>
              <a:rPr b="1" i="0" lang="en-US" sz="3616" u="none" cap="none" strike="noStrike">
                <a:solidFill>
                  <a:srgbClr val="000000"/>
                </a:solidFill>
                <a:latin typeface="Algerian"/>
                <a:ea typeface="Algerian"/>
                <a:cs typeface="Algerian"/>
                <a:sym typeface="Algerian"/>
              </a:rPr>
              <a:t>1</a:t>
            </a:r>
            <a:endParaRPr b="0" i="0" sz="1400" u="none" cap="none" strike="noStrike">
              <a:solidFill>
                <a:srgbClr val="000000"/>
              </a:solidFill>
              <a:latin typeface="Arial"/>
              <a:ea typeface="Arial"/>
              <a:cs typeface="Arial"/>
              <a:sym typeface="Arial"/>
            </a:endParaRPr>
          </a:p>
        </p:txBody>
      </p:sp>
      <p:sp>
        <p:nvSpPr>
          <p:cNvPr id="3605" name="Google Shape;3605;p329"/>
          <p:cNvSpPr/>
          <p:nvPr/>
        </p:nvSpPr>
        <p:spPr>
          <a:xfrm>
            <a:off x="7151111" y="2825332"/>
            <a:ext cx="1303551" cy="1042267"/>
          </a:xfrm>
          <a:prstGeom prst="leftArrowCallout">
            <a:avLst>
              <a:gd fmla="val 50000" name="adj1"/>
              <a:gd fmla="val 25000" name="adj2"/>
              <a:gd fmla="val 25000" name="adj3"/>
              <a:gd fmla="val 78261" name="adj4"/>
            </a:avLst>
          </a:prstGeom>
          <a:solidFill>
            <a:schemeClr val="lt1"/>
          </a:solidFill>
          <a:ln cap="flat" cmpd="sng" w="25400">
            <a:solidFill>
              <a:srgbClr val="3F31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16"/>
              <a:buFont typeface="Arial"/>
              <a:buNone/>
            </a:pPr>
            <a:r>
              <a:rPr b="1" i="0" lang="en-US" sz="3616" u="none" cap="none" strike="noStrike">
                <a:solidFill>
                  <a:srgbClr val="000000"/>
                </a:solidFill>
                <a:latin typeface="Algerian"/>
                <a:ea typeface="Algerian"/>
                <a:cs typeface="Algerian"/>
                <a:sym typeface="Algerian"/>
              </a:rPr>
              <a:t>2</a:t>
            </a:r>
            <a:endParaRPr b="0" i="0" sz="1400" u="none" cap="none" strike="noStrike">
              <a:solidFill>
                <a:srgbClr val="000000"/>
              </a:solidFill>
              <a:latin typeface="Arial"/>
              <a:ea typeface="Arial"/>
              <a:cs typeface="Arial"/>
              <a:sym typeface="Arial"/>
            </a:endParaRPr>
          </a:p>
        </p:txBody>
      </p:sp>
      <p:sp>
        <p:nvSpPr>
          <p:cNvPr id="3606" name="Google Shape;3606;p329"/>
          <p:cNvSpPr/>
          <p:nvPr/>
        </p:nvSpPr>
        <p:spPr>
          <a:xfrm>
            <a:off x="7151111" y="3996805"/>
            <a:ext cx="1303551" cy="1033653"/>
          </a:xfrm>
          <a:prstGeom prst="leftArrowCallout">
            <a:avLst>
              <a:gd fmla="val 50000" name="adj1"/>
              <a:gd fmla="val 25000" name="adj2"/>
              <a:gd fmla="val 25000" name="adj3"/>
              <a:gd fmla="val 78261" name="adj4"/>
            </a:avLst>
          </a:prstGeom>
          <a:solidFill>
            <a:schemeClr val="lt1"/>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16"/>
              <a:buFont typeface="Arial"/>
              <a:buNone/>
            </a:pPr>
            <a:r>
              <a:rPr b="1" i="0" lang="en-US" sz="3616" u="none" cap="none" strike="noStrike">
                <a:solidFill>
                  <a:srgbClr val="000000"/>
                </a:solidFill>
                <a:latin typeface="Algerian"/>
                <a:ea typeface="Algerian"/>
                <a:cs typeface="Algerian"/>
                <a:sym typeface="Algerian"/>
              </a:rPr>
              <a:t>3</a:t>
            </a:r>
            <a:endParaRPr b="0" i="0" sz="1400" u="none" cap="none" strike="noStrike">
              <a:solidFill>
                <a:srgbClr val="000000"/>
              </a:solidFill>
              <a:latin typeface="Arial"/>
              <a:ea typeface="Arial"/>
              <a:cs typeface="Arial"/>
              <a:sym typeface="Arial"/>
            </a:endParaRPr>
          </a:p>
        </p:txBody>
      </p:sp>
      <p:sp>
        <p:nvSpPr>
          <p:cNvPr id="3607" name="Google Shape;3607;p329"/>
          <p:cNvSpPr/>
          <p:nvPr/>
        </p:nvSpPr>
        <p:spPr>
          <a:xfrm>
            <a:off x="7151111" y="5122338"/>
            <a:ext cx="1303551" cy="1048009"/>
          </a:xfrm>
          <a:prstGeom prst="leftArrowCallout">
            <a:avLst>
              <a:gd fmla="val 50000" name="adj1"/>
              <a:gd fmla="val 25000" name="adj2"/>
              <a:gd fmla="val 25000" name="adj3"/>
              <a:gd fmla="val 78261" name="adj4"/>
            </a:avLst>
          </a:prstGeom>
          <a:solidFill>
            <a:schemeClr val="lt1"/>
          </a:solid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16"/>
              <a:buFont typeface="Arial"/>
              <a:buNone/>
            </a:pPr>
            <a:r>
              <a:rPr b="1" i="0" lang="en-US" sz="3616" u="none" cap="none" strike="noStrike">
                <a:solidFill>
                  <a:srgbClr val="000000"/>
                </a:solidFill>
                <a:latin typeface="Algerian"/>
                <a:ea typeface="Algerian"/>
                <a:cs typeface="Algerian"/>
                <a:sym typeface="Algerian"/>
              </a:rPr>
              <a:t>4</a:t>
            </a:r>
            <a:endParaRPr b="0" i="0" sz="1400" u="none" cap="none" strike="noStrike">
              <a:solidFill>
                <a:srgbClr val="000000"/>
              </a:solidFill>
              <a:latin typeface="Arial"/>
              <a:ea typeface="Arial"/>
              <a:cs typeface="Arial"/>
              <a:sym typeface="Arial"/>
            </a:endParaRPr>
          </a:p>
        </p:txBody>
      </p:sp>
      <p:sp>
        <p:nvSpPr>
          <p:cNvPr id="3608" name="Google Shape;3608;p329"/>
          <p:cNvSpPr/>
          <p:nvPr/>
        </p:nvSpPr>
        <p:spPr>
          <a:xfrm>
            <a:off x="2596437" y="5231434"/>
            <a:ext cx="4742736" cy="8438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28"/>
              <a:buFont typeface="Arial"/>
              <a:buNone/>
            </a:pPr>
            <a:r>
              <a:rPr b="1" i="0" lang="en-US" sz="1628" u="none" cap="none" strike="noStrike">
                <a:solidFill>
                  <a:schemeClr val="lt1"/>
                </a:solidFill>
                <a:latin typeface="Cambria"/>
                <a:ea typeface="Cambria"/>
                <a:cs typeface="Cambria"/>
                <a:sym typeface="Cambria"/>
              </a:rPr>
              <a:t>You develop more readable, reliable and bug-free code which builds confidence during development.</a:t>
            </a:r>
            <a:endParaRPr b="0" i="0" sz="1400" u="none" cap="none" strike="noStrike">
              <a:solidFill>
                <a:srgbClr val="000000"/>
              </a:solidFill>
              <a:latin typeface="Arial"/>
              <a:ea typeface="Arial"/>
              <a:cs typeface="Arial"/>
              <a:sym typeface="Arial"/>
            </a:endParaRPr>
          </a:p>
        </p:txBody>
      </p:sp>
      <p:sp>
        <p:nvSpPr>
          <p:cNvPr id="3609" name="Google Shape;3609;p329"/>
          <p:cNvSpPr/>
          <p:nvPr/>
        </p:nvSpPr>
        <p:spPr>
          <a:xfrm>
            <a:off x="1771072" y="2936172"/>
            <a:ext cx="2090452" cy="1992058"/>
          </a:xfrm>
          <a:prstGeom prst="hexagon">
            <a:avLst>
              <a:gd fmla="val 25000" name="adj"/>
              <a:gd fmla="val 115470" name="vf"/>
            </a:avLst>
          </a:prstGeom>
          <a:noFill/>
          <a:ln cap="flat" cmpd="sng" w="1905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4"/>
              <a:buFont typeface="Arial"/>
              <a:buNone/>
            </a:pPr>
            <a:r>
              <a:t/>
            </a:r>
            <a:endParaRPr b="0" i="0" sz="904" u="none" cap="none" strike="noStrike">
              <a:solidFill>
                <a:srgbClr val="000000"/>
              </a:solidFill>
              <a:latin typeface="Cambria"/>
              <a:ea typeface="Cambria"/>
              <a:cs typeface="Cambria"/>
              <a:sym typeface="Cambria"/>
            </a:endParaRPr>
          </a:p>
        </p:txBody>
      </p:sp>
      <p:sp>
        <p:nvSpPr>
          <p:cNvPr id="3610" name="Google Shape;3610;p329"/>
          <p:cNvSpPr/>
          <p:nvPr/>
        </p:nvSpPr>
        <p:spPr>
          <a:xfrm>
            <a:off x="2686884" y="1920068"/>
            <a:ext cx="4299091" cy="593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28"/>
              <a:buFont typeface="Arial"/>
              <a:buNone/>
            </a:pPr>
            <a:r>
              <a:rPr b="1" i="0" lang="en-US" sz="1628" u="none" cap="none" strike="noStrike">
                <a:solidFill>
                  <a:schemeClr val="lt1"/>
                </a:solidFill>
                <a:latin typeface="Cambria"/>
                <a:ea typeface="Cambria"/>
                <a:cs typeface="Cambria"/>
                <a:sym typeface="Cambria"/>
              </a:rPr>
              <a:t>It finds bugs early in the code, which makes our code more reliable.</a:t>
            </a:r>
            <a:endParaRPr b="0" i="0" sz="1400" u="none" cap="none" strike="noStrike">
              <a:solidFill>
                <a:srgbClr val="000000"/>
              </a:solidFill>
              <a:latin typeface="Arial"/>
              <a:ea typeface="Arial"/>
              <a:cs typeface="Arial"/>
              <a:sym typeface="Arial"/>
            </a:endParaRPr>
          </a:p>
        </p:txBody>
      </p:sp>
      <p:sp>
        <p:nvSpPr>
          <p:cNvPr id="3611" name="Google Shape;3611;p329"/>
          <p:cNvSpPr/>
          <p:nvPr/>
        </p:nvSpPr>
        <p:spPr>
          <a:xfrm>
            <a:off x="3977809" y="4223649"/>
            <a:ext cx="3331220" cy="593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28"/>
              <a:buFont typeface="Arial"/>
              <a:buNone/>
            </a:pPr>
            <a:r>
              <a:rPr b="1" i="0" lang="en-US" sz="1628" u="none" cap="none" strike="noStrike">
                <a:solidFill>
                  <a:schemeClr val="lt1"/>
                </a:solidFill>
                <a:latin typeface="Cambria"/>
                <a:ea typeface="Cambria"/>
                <a:cs typeface="Cambria"/>
                <a:sym typeface="Cambria"/>
              </a:rPr>
              <a:t>Unit testing forces a developer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28"/>
              <a:buFont typeface="Arial"/>
              <a:buNone/>
            </a:pPr>
            <a:r>
              <a:rPr b="1" i="0" lang="en-US" sz="1628" u="none" cap="none" strike="noStrike">
                <a:solidFill>
                  <a:schemeClr val="lt1"/>
                </a:solidFill>
                <a:latin typeface="Cambria"/>
                <a:ea typeface="Cambria"/>
                <a:cs typeface="Cambria"/>
                <a:sym typeface="Cambria"/>
              </a:rPr>
              <a:t>to read code more than writing.</a:t>
            </a:r>
            <a:endParaRPr b="0" i="0" sz="1400" u="none" cap="none" strike="noStrike">
              <a:solidFill>
                <a:srgbClr val="000000"/>
              </a:solidFill>
              <a:latin typeface="Arial"/>
              <a:ea typeface="Arial"/>
              <a:cs typeface="Arial"/>
              <a:sym typeface="Arial"/>
            </a:endParaRPr>
          </a:p>
        </p:txBody>
      </p:sp>
      <p:sp>
        <p:nvSpPr>
          <p:cNvPr id="3612" name="Google Shape;3612;p329"/>
          <p:cNvSpPr/>
          <p:nvPr/>
        </p:nvSpPr>
        <p:spPr>
          <a:xfrm>
            <a:off x="3977809" y="2962992"/>
            <a:ext cx="3451812" cy="8438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28"/>
              <a:buFont typeface="Arial"/>
              <a:buNone/>
            </a:pPr>
            <a:r>
              <a:rPr b="1" i="0" lang="en-US" sz="1628" u="none" cap="none" strike="noStrike">
                <a:solidFill>
                  <a:schemeClr val="lt1"/>
                </a:solidFill>
                <a:latin typeface="Cambria"/>
                <a:ea typeface="Cambria"/>
                <a:cs typeface="Cambria"/>
                <a:sym typeface="Cambria"/>
              </a:rPr>
              <a:t>JUnit is useful for developers,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28"/>
              <a:buFont typeface="Arial"/>
              <a:buNone/>
            </a:pPr>
            <a:r>
              <a:rPr b="1" i="0" lang="en-US" sz="1628" u="none" cap="none" strike="noStrike">
                <a:solidFill>
                  <a:schemeClr val="lt1"/>
                </a:solidFill>
                <a:latin typeface="Cambria"/>
                <a:ea typeface="Cambria"/>
                <a:cs typeface="Cambria"/>
                <a:sym typeface="Cambria"/>
              </a:rPr>
              <a:t>who work in a test-driven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28"/>
              <a:buFont typeface="Arial"/>
              <a:buNone/>
            </a:pPr>
            <a:r>
              <a:rPr b="1" i="0" lang="en-US" sz="1628" u="none" cap="none" strike="noStrike">
                <a:solidFill>
                  <a:schemeClr val="lt1"/>
                </a:solidFill>
                <a:latin typeface="Cambria"/>
                <a:ea typeface="Cambria"/>
                <a:cs typeface="Cambria"/>
                <a:sym typeface="Cambria"/>
              </a:rPr>
              <a:t>environment.</a:t>
            </a:r>
            <a:endParaRPr b="0" i="0" sz="1400" u="none" cap="none" strike="noStrike">
              <a:solidFill>
                <a:srgbClr val="000000"/>
              </a:solidFill>
              <a:latin typeface="Arial"/>
              <a:ea typeface="Arial"/>
              <a:cs typeface="Arial"/>
              <a:sym typeface="Arial"/>
            </a:endParaRPr>
          </a:p>
        </p:txBody>
      </p:sp>
      <p:grpSp>
        <p:nvGrpSpPr>
          <p:cNvPr id="3613" name="Google Shape;3613;p329"/>
          <p:cNvGrpSpPr/>
          <p:nvPr/>
        </p:nvGrpSpPr>
        <p:grpSpPr>
          <a:xfrm>
            <a:off x="839330" y="1702668"/>
            <a:ext cx="1456189" cy="4467678"/>
            <a:chOff x="156327" y="1296987"/>
            <a:chExt cx="1610235" cy="4940300"/>
          </a:xfrm>
        </p:grpSpPr>
        <p:sp>
          <p:nvSpPr>
            <p:cNvPr id="3614" name="Google Shape;3614;p329"/>
            <p:cNvSpPr/>
            <p:nvPr/>
          </p:nvSpPr>
          <p:spPr>
            <a:xfrm flipH="1">
              <a:off x="160338" y="1296989"/>
              <a:ext cx="1606224" cy="4940298"/>
            </a:xfrm>
            <a:custGeom>
              <a:rect b="b" l="l" r="r" t="t"/>
              <a:pathLst>
                <a:path extrusionOk="0" h="4793591" w="1603716">
                  <a:moveTo>
                    <a:pt x="56270" y="0"/>
                  </a:moveTo>
                  <a:lnTo>
                    <a:pt x="710418" y="0"/>
                  </a:lnTo>
                  <a:lnTo>
                    <a:pt x="1603716" y="2382728"/>
                  </a:lnTo>
                  <a:lnTo>
                    <a:pt x="583809" y="4779523"/>
                  </a:lnTo>
                  <a:lnTo>
                    <a:pt x="0" y="4793591"/>
                  </a:lnTo>
                  <a:lnTo>
                    <a:pt x="991772" y="2382728"/>
                  </a:lnTo>
                  <a:lnTo>
                    <a:pt x="56270" y="0"/>
                  </a:lnTo>
                  <a:close/>
                </a:path>
              </a:pathLst>
            </a:custGeom>
            <a:solidFill>
              <a:srgbClr val="97480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4"/>
                <a:buFont typeface="Arial"/>
                <a:buNone/>
              </a:pPr>
              <a:r>
                <a:t/>
              </a:r>
              <a:endParaRPr b="0" i="0" sz="904" u="none" cap="none" strike="noStrike">
                <a:solidFill>
                  <a:schemeClr val="dk1"/>
                </a:solidFill>
                <a:latin typeface="Cambria"/>
                <a:ea typeface="Cambria"/>
                <a:cs typeface="Cambria"/>
                <a:sym typeface="Cambria"/>
              </a:endParaRPr>
            </a:p>
          </p:txBody>
        </p:sp>
        <p:sp>
          <p:nvSpPr>
            <p:cNvPr id="3615" name="Google Shape;3615;p329"/>
            <p:cNvSpPr/>
            <p:nvPr/>
          </p:nvSpPr>
          <p:spPr>
            <a:xfrm>
              <a:off x="156327" y="1296987"/>
              <a:ext cx="597541" cy="4940300"/>
            </a:xfrm>
            <a:prstGeom prst="rect">
              <a:avLst/>
            </a:prstGeom>
            <a:solidFill>
              <a:srgbClr val="97480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4"/>
                <a:buFont typeface="Arial"/>
                <a:buNone/>
              </a:pPr>
              <a:r>
                <a:t/>
              </a:r>
              <a:endParaRPr b="0" i="0" sz="904" u="none" cap="none" strike="noStrike">
                <a:solidFill>
                  <a:schemeClr val="dk1"/>
                </a:solidFill>
                <a:latin typeface="Cambria"/>
                <a:ea typeface="Cambria"/>
                <a:cs typeface="Cambria"/>
                <a:sym typeface="Cambria"/>
              </a:endParaRPr>
            </a:p>
          </p:txBody>
        </p:sp>
        <p:sp>
          <p:nvSpPr>
            <p:cNvPr id="3616" name="Google Shape;3616;p329"/>
            <p:cNvSpPr/>
            <p:nvPr/>
          </p:nvSpPr>
          <p:spPr>
            <a:xfrm>
              <a:off x="723113" y="1296988"/>
              <a:ext cx="346095" cy="1341513"/>
            </a:xfrm>
            <a:prstGeom prst="rect">
              <a:avLst/>
            </a:prstGeom>
            <a:solidFill>
              <a:srgbClr val="97480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4"/>
                <a:buFont typeface="Arial"/>
                <a:buNone/>
              </a:pPr>
              <a:r>
                <a:t/>
              </a:r>
              <a:endParaRPr b="0" i="0" sz="904" u="none" cap="none" strike="noStrike">
                <a:solidFill>
                  <a:schemeClr val="dk1"/>
                </a:solidFill>
                <a:latin typeface="Cambria"/>
                <a:ea typeface="Cambria"/>
                <a:cs typeface="Cambria"/>
                <a:sym typeface="Cambria"/>
              </a:endParaRPr>
            </a:p>
          </p:txBody>
        </p:sp>
        <p:sp>
          <p:nvSpPr>
            <p:cNvPr id="3617" name="Google Shape;3617;p329"/>
            <p:cNvSpPr/>
            <p:nvPr/>
          </p:nvSpPr>
          <p:spPr>
            <a:xfrm>
              <a:off x="674490" y="4895774"/>
              <a:ext cx="512145" cy="1341513"/>
            </a:xfrm>
            <a:prstGeom prst="rect">
              <a:avLst/>
            </a:prstGeom>
            <a:solidFill>
              <a:srgbClr val="97480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4"/>
                <a:buFont typeface="Arial"/>
                <a:buNone/>
              </a:pPr>
              <a:r>
                <a:t/>
              </a:r>
              <a:endParaRPr b="0" i="0" sz="904" u="none" cap="none" strike="noStrike">
                <a:solidFill>
                  <a:schemeClr val="dk1"/>
                </a:solidFill>
                <a:latin typeface="Cambria"/>
                <a:ea typeface="Cambria"/>
                <a:cs typeface="Cambria"/>
                <a:sym typeface="Cambria"/>
              </a:endParaRPr>
            </a:p>
          </p:txBody>
        </p:sp>
      </p:grpSp>
      <p:sp>
        <p:nvSpPr>
          <p:cNvPr id="3618" name="Google Shape;3618;p329"/>
          <p:cNvSpPr/>
          <p:nvPr/>
        </p:nvSpPr>
        <p:spPr>
          <a:xfrm>
            <a:off x="239" y="1025079"/>
            <a:ext cx="9143522" cy="499558"/>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Developers who are following test-driven methodology must write and execute unit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 test first before any code.</a:t>
            </a:r>
            <a:endParaRPr b="0" i="0" sz="1400" u="none" cap="none" strike="noStrike">
              <a:solidFill>
                <a:srgbClr val="000000"/>
              </a:solidFill>
              <a:latin typeface="Arial"/>
              <a:ea typeface="Arial"/>
              <a:cs typeface="Arial"/>
              <a:sym typeface="Arial"/>
            </a:endParaRPr>
          </a:p>
        </p:txBody>
      </p:sp>
      <p:pic>
        <p:nvPicPr>
          <p:cNvPr id="3619" name="Google Shape;3619;p329"/>
          <p:cNvPicPr preferRelativeResize="0"/>
          <p:nvPr/>
        </p:nvPicPr>
        <p:blipFill rotWithShape="1">
          <a:blip r:embed="rId3">
            <a:alphaModFix/>
          </a:blip>
          <a:srcRect b="0" l="0" r="0" t="0"/>
          <a:stretch/>
        </p:blipFill>
        <p:spPr>
          <a:xfrm>
            <a:off x="1923375" y="3385212"/>
            <a:ext cx="1722528" cy="1131769"/>
          </a:xfrm>
          <a:prstGeom prst="rect">
            <a:avLst/>
          </a:prstGeom>
          <a:noFill/>
          <a:ln>
            <a:noFill/>
          </a:ln>
        </p:spPr>
      </p:pic>
      <p:sp>
        <p:nvSpPr>
          <p:cNvPr id="3620" name="Google Shape;3620;p329"/>
          <p:cNvSpPr/>
          <p:nvPr/>
        </p:nvSpPr>
        <p:spPr>
          <a:xfrm>
            <a:off x="0" y="224135"/>
            <a:ext cx="792297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Why you need JUnit testing?</a:t>
            </a:r>
            <a:endParaRPr b="1" i="0" sz="2400" u="none" cap="none" strike="noStrike">
              <a:solidFill>
                <a:schemeClr val="dk1"/>
              </a:solidFill>
              <a:latin typeface="Cambria"/>
              <a:ea typeface="Cambria"/>
              <a:cs typeface="Cambria"/>
              <a:sym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3"/>
          <p:cNvSpPr txBox="1"/>
          <p:nvPr>
            <p:ph idx="1" type="body"/>
          </p:nvPr>
        </p:nvSpPr>
        <p:spPr>
          <a:xfrm>
            <a:off x="381000" y="838200"/>
            <a:ext cx="7596188" cy="49990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600"/>
              <a:buNone/>
            </a:pPr>
            <a:r>
              <a:t/>
            </a:r>
            <a:endParaRPr sz="1600"/>
          </a:p>
          <a:p>
            <a:pPr indent="-341313" lvl="0" marL="341313" rtl="0" algn="l">
              <a:lnSpc>
                <a:spcPct val="100000"/>
              </a:lnSpc>
              <a:spcBef>
                <a:spcPts val="360"/>
              </a:spcBef>
              <a:spcAft>
                <a:spcPts val="0"/>
              </a:spcAft>
              <a:buClr>
                <a:schemeClr val="dk1"/>
              </a:buClr>
              <a:buSzPts val="1800"/>
              <a:buFont typeface="Arial"/>
              <a:buChar char="•"/>
            </a:pPr>
            <a:r>
              <a:rPr lang="en-US" sz="1800"/>
              <a:t>Integer.parseInt(“3”);</a:t>
            </a:r>
            <a:endParaRPr/>
          </a:p>
          <a:p>
            <a:pPr indent="-341313" lvl="0" marL="341313" rtl="0" algn="l">
              <a:lnSpc>
                <a:spcPct val="100000"/>
              </a:lnSpc>
              <a:spcBef>
                <a:spcPts val="360"/>
              </a:spcBef>
              <a:spcAft>
                <a:spcPts val="0"/>
              </a:spcAft>
              <a:buClr>
                <a:schemeClr val="dk1"/>
              </a:buClr>
              <a:buSzPts val="1800"/>
              <a:buFont typeface="Arial"/>
              <a:buChar char="•"/>
            </a:pPr>
            <a:r>
              <a:rPr lang="en-US" sz="1800"/>
              <a:t>Integer -&gt; Class</a:t>
            </a:r>
            <a:endParaRPr/>
          </a:p>
          <a:p>
            <a:pPr indent="-341313" lvl="0" marL="341313" rtl="0" algn="l">
              <a:lnSpc>
                <a:spcPct val="100000"/>
              </a:lnSpc>
              <a:spcBef>
                <a:spcPts val="360"/>
              </a:spcBef>
              <a:spcAft>
                <a:spcPts val="0"/>
              </a:spcAft>
              <a:buClr>
                <a:schemeClr val="dk1"/>
              </a:buClr>
              <a:buSzPts val="1800"/>
              <a:buFont typeface="Arial"/>
              <a:buChar char="•"/>
            </a:pPr>
            <a:r>
              <a:rPr lang="en-US" sz="1800"/>
              <a:t>parseInt -&gt; Method</a:t>
            </a:r>
            <a:endParaRPr/>
          </a:p>
          <a:p>
            <a:pPr indent="-341313" lvl="0" marL="341313" rtl="0" algn="l">
              <a:lnSpc>
                <a:spcPct val="100000"/>
              </a:lnSpc>
              <a:spcBef>
                <a:spcPts val="360"/>
              </a:spcBef>
              <a:spcAft>
                <a:spcPts val="0"/>
              </a:spcAft>
              <a:buClr>
                <a:schemeClr val="dk1"/>
              </a:buClr>
              <a:buSzPts val="1800"/>
              <a:buFont typeface="Arial"/>
              <a:buChar char="•"/>
            </a:pPr>
            <a:r>
              <a:rPr lang="en-US" sz="1800"/>
              <a:t>“3” -&gt; number in string format</a:t>
            </a:r>
            <a:endParaRPr/>
          </a:p>
        </p:txBody>
      </p:sp>
      <p:sp>
        <p:nvSpPr>
          <p:cNvPr id="650" name="Google Shape;650;p33"/>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Converting a String to an Integer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4" name="Shape 3624"/>
        <p:cNvGrpSpPr/>
        <p:nvPr/>
      </p:nvGrpSpPr>
      <p:grpSpPr>
        <a:xfrm>
          <a:off x="0" y="0"/>
          <a:ext cx="0" cy="0"/>
          <a:chOff x="0" y="0"/>
          <a:chExt cx="0" cy="0"/>
        </a:xfrm>
      </p:grpSpPr>
      <p:sp>
        <p:nvSpPr>
          <p:cNvPr id="3625" name="Google Shape;3625;p330"/>
          <p:cNvSpPr/>
          <p:nvPr/>
        </p:nvSpPr>
        <p:spPr>
          <a:xfrm>
            <a:off x="0" y="1192104"/>
            <a:ext cx="9143522" cy="399487"/>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A test fixtures include:</a:t>
            </a:r>
            <a:endParaRPr b="0" i="0" sz="1400" u="none" cap="none" strike="noStrike">
              <a:solidFill>
                <a:srgbClr val="000000"/>
              </a:solidFill>
              <a:latin typeface="Arial"/>
              <a:ea typeface="Arial"/>
              <a:cs typeface="Arial"/>
              <a:sym typeface="Arial"/>
            </a:endParaRPr>
          </a:p>
        </p:txBody>
      </p:sp>
      <p:grpSp>
        <p:nvGrpSpPr>
          <p:cNvPr id="3626" name="Google Shape;3626;p330"/>
          <p:cNvGrpSpPr/>
          <p:nvPr/>
        </p:nvGrpSpPr>
        <p:grpSpPr>
          <a:xfrm>
            <a:off x="1522802" y="2052570"/>
            <a:ext cx="6082150" cy="2752861"/>
            <a:chOff x="1522802" y="1942299"/>
            <a:chExt cx="6082150" cy="2752861"/>
          </a:xfrm>
        </p:grpSpPr>
        <p:grpSp>
          <p:nvGrpSpPr>
            <p:cNvPr id="3627" name="Google Shape;3627;p330"/>
            <p:cNvGrpSpPr/>
            <p:nvPr/>
          </p:nvGrpSpPr>
          <p:grpSpPr>
            <a:xfrm>
              <a:off x="1522802" y="1942299"/>
              <a:ext cx="2608132" cy="2752861"/>
              <a:chOff x="481973" y="972828"/>
              <a:chExt cx="2355018" cy="2279597"/>
            </a:xfrm>
          </p:grpSpPr>
          <p:grpSp>
            <p:nvGrpSpPr>
              <p:cNvPr id="3628" name="Google Shape;3628;p330"/>
              <p:cNvGrpSpPr/>
              <p:nvPr/>
            </p:nvGrpSpPr>
            <p:grpSpPr>
              <a:xfrm>
                <a:off x="481973" y="972828"/>
                <a:ext cx="2355018" cy="2279597"/>
                <a:chOff x="3580715" y="3587739"/>
                <a:chExt cx="1982569" cy="2101523"/>
              </a:xfrm>
            </p:grpSpPr>
            <p:sp>
              <p:nvSpPr>
                <p:cNvPr id="3629" name="Google Shape;3629;p330"/>
                <p:cNvSpPr/>
                <p:nvPr/>
              </p:nvSpPr>
              <p:spPr>
                <a:xfrm>
                  <a:off x="3580715" y="3587739"/>
                  <a:ext cx="1831605" cy="1366868"/>
                </a:xfrm>
                <a:prstGeom prst="round2SameRect">
                  <a:avLst>
                    <a:gd fmla="val 8000" name="adj1"/>
                    <a:gd fmla="val 0" name="adj2"/>
                  </a:avLst>
                </a:prstGeom>
                <a:noFill/>
                <a:ln cap="flat" cmpd="sng" w="25400">
                  <a:solidFill>
                    <a:srgbClr val="3F3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30" name="Google Shape;3630;p330"/>
                <p:cNvGrpSpPr/>
                <p:nvPr/>
              </p:nvGrpSpPr>
              <p:grpSpPr>
                <a:xfrm>
                  <a:off x="3580715" y="4954607"/>
                  <a:ext cx="1831605" cy="588311"/>
                  <a:chOff x="3123515" y="3788588"/>
                  <a:chExt cx="1831605" cy="588311"/>
                </a:xfrm>
              </p:grpSpPr>
              <p:sp>
                <p:nvSpPr>
                  <p:cNvPr id="3631" name="Google Shape;3631;p330"/>
                  <p:cNvSpPr/>
                  <p:nvPr/>
                </p:nvSpPr>
                <p:spPr>
                  <a:xfrm>
                    <a:off x="3123515" y="3788589"/>
                    <a:ext cx="1831605" cy="588310"/>
                  </a:xfrm>
                  <a:prstGeom prst="rect">
                    <a:avLst/>
                  </a:prstGeom>
                  <a:solidFill>
                    <a:srgbClr val="3F3151"/>
                  </a:solidFill>
                  <a:ln cap="flat" cmpd="sng" w="25400">
                    <a:solidFill>
                      <a:srgbClr val="5F49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330"/>
                  <p:cNvSpPr txBox="1"/>
                  <p:nvPr/>
                </p:nvSpPr>
                <p:spPr>
                  <a:xfrm>
                    <a:off x="3123515" y="3788588"/>
                    <a:ext cx="1358674" cy="588310"/>
                  </a:xfrm>
                  <a:prstGeom prst="rect">
                    <a:avLst/>
                  </a:prstGeom>
                  <a:solidFill>
                    <a:srgbClr val="3F3151"/>
                  </a:solidFill>
                  <a:ln>
                    <a:noFill/>
                  </a:ln>
                </p:spPr>
                <p:txBody>
                  <a:bodyPr anchorCtr="0" anchor="ctr" bIns="0" lIns="34450" spcFirstLastPara="1" rIns="11475" wrap="square" tIns="0">
                    <a:noAutofit/>
                  </a:bodyPr>
                  <a:lstStyle/>
                  <a:p>
                    <a:pPr indent="0" lvl="0" marL="0" marR="0" rtl="0" algn="l">
                      <a:lnSpc>
                        <a:spcPct val="90000"/>
                      </a:lnSpc>
                      <a:spcBef>
                        <a:spcPts val="0"/>
                      </a:spcBef>
                      <a:spcAft>
                        <a:spcPts val="0"/>
                      </a:spcAft>
                      <a:buClr>
                        <a:srgbClr val="000000"/>
                      </a:buClr>
                      <a:buSzPts val="2532"/>
                      <a:buFont typeface="Arial"/>
                      <a:buNone/>
                    </a:pPr>
                    <a:r>
                      <a:t/>
                    </a:r>
                    <a:endParaRPr b="0" i="0" sz="2532" u="none" cap="none" strike="noStrike">
                      <a:solidFill>
                        <a:srgbClr val="000000"/>
                      </a:solidFill>
                      <a:latin typeface="Cambria"/>
                      <a:ea typeface="Cambria"/>
                      <a:cs typeface="Cambria"/>
                      <a:sym typeface="Cambria"/>
                    </a:endParaRPr>
                  </a:p>
                </p:txBody>
              </p:sp>
            </p:grpSp>
            <p:sp>
              <p:nvSpPr>
                <p:cNvPr id="3633" name="Google Shape;3633;p330"/>
                <p:cNvSpPr/>
                <p:nvPr/>
              </p:nvSpPr>
              <p:spPr>
                <a:xfrm>
                  <a:off x="4922022" y="5048268"/>
                  <a:ext cx="641262" cy="640994"/>
                </a:xfrm>
                <a:prstGeom prst="ellipse">
                  <a:avLst/>
                </a:prstGeom>
                <a:solidFill>
                  <a:srgbClr val="CCC0D9">
                    <a:alpha val="89411"/>
                  </a:srgbClr>
                </a:solidFill>
                <a:ln cap="flat" cmpd="sng" w="25400">
                  <a:solidFill>
                    <a:srgbClr val="CCC0D9">
                      <a:alpha val="8941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28"/>
                    <a:buFont typeface="Arial"/>
                    <a:buNone/>
                  </a:pPr>
                  <a:r>
                    <a:t/>
                  </a:r>
                  <a:endParaRPr b="0" i="0" sz="1628"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628"/>
                    <a:buFont typeface="Arial"/>
                    <a:buNone/>
                  </a:pPr>
                  <a:r>
                    <a:t/>
                  </a:r>
                  <a:endParaRPr b="0" i="0" sz="1628" u="none" cap="none" strike="noStrike">
                    <a:solidFill>
                      <a:srgbClr val="0C0C0C"/>
                    </a:solidFill>
                    <a:latin typeface="Cambria"/>
                    <a:ea typeface="Cambria"/>
                    <a:cs typeface="Cambria"/>
                    <a:sym typeface="Cambria"/>
                  </a:endParaRPr>
                </a:p>
              </p:txBody>
            </p:sp>
          </p:grpSp>
          <p:sp>
            <p:nvSpPr>
              <p:cNvPr id="3634" name="Google Shape;3634;p330"/>
              <p:cNvSpPr/>
              <p:nvPr/>
            </p:nvSpPr>
            <p:spPr>
              <a:xfrm>
                <a:off x="550899" y="1392471"/>
                <a:ext cx="2060099" cy="63652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28"/>
                  <a:buFont typeface="Arial"/>
                  <a:buNone/>
                </a:pPr>
                <a:r>
                  <a:rPr b="0" i="0" lang="en-US" sz="1628" u="none" cap="none" strike="noStrike">
                    <a:solidFill>
                      <a:schemeClr val="dk1"/>
                    </a:solidFill>
                    <a:latin typeface="Cambria"/>
                    <a:ea typeface="Cambria"/>
                    <a:cs typeface="Cambria"/>
                    <a:sym typeface="Cambria"/>
                  </a:rPr>
                  <a:t>Objects or resources that are available for any test case.</a:t>
                </a:r>
                <a:endParaRPr b="0" i="0" sz="1400" u="none" cap="none" strike="noStrike">
                  <a:solidFill>
                    <a:srgbClr val="000000"/>
                  </a:solidFill>
                  <a:latin typeface="Arial"/>
                  <a:ea typeface="Arial"/>
                  <a:cs typeface="Arial"/>
                  <a:sym typeface="Arial"/>
                </a:endParaRPr>
              </a:p>
            </p:txBody>
          </p:sp>
        </p:grpSp>
        <p:grpSp>
          <p:nvGrpSpPr>
            <p:cNvPr id="3635" name="Google Shape;3635;p330"/>
            <p:cNvGrpSpPr/>
            <p:nvPr/>
          </p:nvGrpSpPr>
          <p:grpSpPr>
            <a:xfrm>
              <a:off x="4998578" y="1942299"/>
              <a:ext cx="2606374" cy="2752860"/>
              <a:chOff x="3335760" y="1021465"/>
              <a:chExt cx="2355018" cy="2279597"/>
            </a:xfrm>
          </p:grpSpPr>
          <p:grpSp>
            <p:nvGrpSpPr>
              <p:cNvPr id="3636" name="Google Shape;3636;p330"/>
              <p:cNvGrpSpPr/>
              <p:nvPr/>
            </p:nvGrpSpPr>
            <p:grpSpPr>
              <a:xfrm>
                <a:off x="3335760" y="1021465"/>
                <a:ext cx="2355018" cy="2279597"/>
                <a:chOff x="3580715" y="1168738"/>
                <a:chExt cx="1982569" cy="2101523"/>
              </a:xfrm>
            </p:grpSpPr>
            <p:sp>
              <p:nvSpPr>
                <p:cNvPr id="3637" name="Google Shape;3637;p330"/>
                <p:cNvSpPr/>
                <p:nvPr/>
              </p:nvSpPr>
              <p:spPr>
                <a:xfrm>
                  <a:off x="3580715" y="1168738"/>
                  <a:ext cx="1831504" cy="1366868"/>
                </a:xfrm>
                <a:prstGeom prst="round2SameRect">
                  <a:avLst>
                    <a:gd fmla="val 8000" name="adj1"/>
                    <a:gd fmla="val 0" name="adj2"/>
                  </a:avLst>
                </a:prstGeom>
                <a:noFill/>
                <a:ln cap="flat" cmpd="sng" w="25400">
                  <a:solidFill>
                    <a:srgbClr val="20586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38" name="Google Shape;3638;p330"/>
                <p:cNvGrpSpPr/>
                <p:nvPr/>
              </p:nvGrpSpPr>
              <p:grpSpPr>
                <a:xfrm>
                  <a:off x="3580715" y="2535606"/>
                  <a:ext cx="1831504" cy="588310"/>
                  <a:chOff x="3123515" y="1369587"/>
                  <a:chExt cx="1831504" cy="588310"/>
                </a:xfrm>
              </p:grpSpPr>
              <p:sp>
                <p:nvSpPr>
                  <p:cNvPr id="3639" name="Google Shape;3639;p330"/>
                  <p:cNvSpPr/>
                  <p:nvPr/>
                </p:nvSpPr>
                <p:spPr>
                  <a:xfrm>
                    <a:off x="3123515" y="1369587"/>
                    <a:ext cx="1831504" cy="588310"/>
                  </a:xfrm>
                  <a:prstGeom prst="rect">
                    <a:avLst/>
                  </a:prstGeom>
                  <a:solidFill>
                    <a:srgbClr val="205867"/>
                  </a:solidFill>
                  <a:ln cap="flat" cmpd="sng" w="25400">
                    <a:solidFill>
                      <a:srgbClr val="3660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330"/>
                  <p:cNvSpPr txBox="1"/>
                  <p:nvPr/>
                </p:nvSpPr>
                <p:spPr>
                  <a:xfrm>
                    <a:off x="3123515" y="1369587"/>
                    <a:ext cx="1290073" cy="588310"/>
                  </a:xfrm>
                  <a:prstGeom prst="rect">
                    <a:avLst/>
                  </a:prstGeom>
                  <a:solidFill>
                    <a:srgbClr val="205867"/>
                  </a:solidFill>
                  <a:ln>
                    <a:noFill/>
                  </a:ln>
                </p:spPr>
                <p:txBody>
                  <a:bodyPr anchorCtr="0" anchor="ctr" bIns="0" lIns="34450" spcFirstLastPara="1" rIns="11475" wrap="square" tIns="0">
                    <a:noAutofit/>
                  </a:bodyPr>
                  <a:lstStyle/>
                  <a:p>
                    <a:pPr indent="0" lvl="0" marL="0" marR="0" rtl="0" algn="l">
                      <a:lnSpc>
                        <a:spcPct val="90000"/>
                      </a:lnSpc>
                      <a:spcBef>
                        <a:spcPts val="0"/>
                      </a:spcBef>
                      <a:spcAft>
                        <a:spcPts val="0"/>
                      </a:spcAft>
                      <a:buClr>
                        <a:srgbClr val="000000"/>
                      </a:buClr>
                      <a:buSzPts val="2532"/>
                      <a:buFont typeface="Arial"/>
                      <a:buNone/>
                    </a:pPr>
                    <a:r>
                      <a:t/>
                    </a:r>
                    <a:endParaRPr b="0" i="0" sz="2532" u="none" cap="none" strike="noStrike">
                      <a:solidFill>
                        <a:srgbClr val="000000"/>
                      </a:solidFill>
                      <a:latin typeface="Cambria"/>
                      <a:ea typeface="Cambria"/>
                      <a:cs typeface="Cambria"/>
                      <a:sym typeface="Cambria"/>
                    </a:endParaRPr>
                  </a:p>
                </p:txBody>
              </p:sp>
            </p:grpSp>
            <p:sp>
              <p:nvSpPr>
                <p:cNvPr id="3641" name="Google Shape;3641;p330"/>
                <p:cNvSpPr/>
                <p:nvPr/>
              </p:nvSpPr>
              <p:spPr>
                <a:xfrm>
                  <a:off x="4922927" y="2629267"/>
                  <a:ext cx="640357" cy="640994"/>
                </a:xfrm>
                <a:prstGeom prst="ellipse">
                  <a:avLst/>
                </a:prstGeom>
                <a:solidFill>
                  <a:srgbClr val="B6DDE7">
                    <a:alpha val="89411"/>
                  </a:srgbClr>
                </a:solidFill>
                <a:ln cap="flat" cmpd="sng" w="25400">
                  <a:solidFill>
                    <a:srgbClr val="B6DDE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2" name="Google Shape;3642;p330"/>
              <p:cNvSpPr/>
              <p:nvPr/>
            </p:nvSpPr>
            <p:spPr>
              <a:xfrm>
                <a:off x="3335760" y="1214982"/>
                <a:ext cx="2179899" cy="111370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28"/>
                  <a:buFont typeface="Arial"/>
                  <a:buNone/>
                </a:pPr>
                <a:r>
                  <a:rPr b="0" i="0" lang="en-US" sz="1628" u="none" cap="none" strike="noStrike">
                    <a:solidFill>
                      <a:schemeClr val="dk1"/>
                    </a:solidFill>
                    <a:latin typeface="Cambria"/>
                    <a:ea typeface="Cambria"/>
                    <a:cs typeface="Cambria"/>
                    <a:sym typeface="Cambria"/>
                  </a:rPr>
                  <a:t>Activities (allocation and de-allocation) required that makes these objects/resources available.</a:t>
                </a:r>
                <a:endParaRPr b="0" i="0" sz="1400" u="none" cap="none" strike="noStrike">
                  <a:solidFill>
                    <a:srgbClr val="000000"/>
                  </a:solidFill>
                  <a:latin typeface="Arial"/>
                  <a:ea typeface="Arial"/>
                  <a:cs typeface="Arial"/>
                  <a:sym typeface="Arial"/>
                </a:endParaRPr>
              </a:p>
            </p:txBody>
          </p:sp>
        </p:grpSp>
        <p:sp>
          <p:nvSpPr>
            <p:cNvPr id="3643" name="Google Shape;3643;p330"/>
            <p:cNvSpPr txBox="1"/>
            <p:nvPr/>
          </p:nvSpPr>
          <p:spPr>
            <a:xfrm>
              <a:off x="3523823" y="3997443"/>
              <a:ext cx="421435" cy="454330"/>
            </a:xfrm>
            <a:prstGeom prst="rect">
              <a:avLst/>
            </a:prstGeom>
            <a:noFill/>
            <a:ln>
              <a:noFill/>
            </a:ln>
          </p:spPr>
          <p:txBody>
            <a:bodyPr anchorCtr="0" anchor="t" bIns="102375" lIns="102375" spcFirstLastPara="1" rIns="102375" wrap="square" tIns="102375">
              <a:noAutofit/>
            </a:bodyPr>
            <a:lstStyle/>
            <a:p>
              <a:pPr indent="0" lvl="0" marL="0" marR="0" rtl="0" algn="l">
                <a:lnSpc>
                  <a:spcPct val="100000"/>
                </a:lnSpc>
                <a:spcBef>
                  <a:spcPts val="0"/>
                </a:spcBef>
                <a:spcAft>
                  <a:spcPts val="0"/>
                </a:spcAft>
                <a:buClr>
                  <a:srgbClr val="000000"/>
                </a:buClr>
                <a:buSzPts val="2261"/>
                <a:buFont typeface="Arial"/>
                <a:buNone/>
              </a:pPr>
              <a:r>
                <a:rPr b="0" i="0" lang="en-US" sz="2261" u="none" cap="none" strike="noStrike">
                  <a:solidFill>
                    <a:srgbClr val="0C0C0C"/>
                  </a:solidFill>
                  <a:latin typeface="Cambria"/>
                  <a:ea typeface="Cambria"/>
                  <a:cs typeface="Cambria"/>
                  <a:sym typeface="Cambria"/>
                </a:rPr>
                <a:t>1</a:t>
              </a:r>
              <a:endParaRPr b="0" i="0" sz="1400" u="none" cap="none" strike="noStrike">
                <a:solidFill>
                  <a:srgbClr val="000000"/>
                </a:solidFill>
                <a:latin typeface="Arial"/>
                <a:ea typeface="Arial"/>
                <a:cs typeface="Arial"/>
                <a:sym typeface="Arial"/>
              </a:endParaRPr>
            </a:p>
          </p:txBody>
        </p:sp>
        <p:sp>
          <p:nvSpPr>
            <p:cNvPr id="3644" name="Google Shape;3644;p330"/>
            <p:cNvSpPr txBox="1"/>
            <p:nvPr/>
          </p:nvSpPr>
          <p:spPr>
            <a:xfrm>
              <a:off x="6997683" y="3971600"/>
              <a:ext cx="426381" cy="454330"/>
            </a:xfrm>
            <a:prstGeom prst="rect">
              <a:avLst/>
            </a:prstGeom>
            <a:noFill/>
            <a:ln>
              <a:noFill/>
            </a:ln>
          </p:spPr>
          <p:txBody>
            <a:bodyPr anchorCtr="0" anchor="t" bIns="102375" lIns="102375" spcFirstLastPara="1" rIns="102375" wrap="square" tIns="102375">
              <a:noAutofit/>
            </a:bodyPr>
            <a:lstStyle/>
            <a:p>
              <a:pPr indent="0" lvl="0" marL="0" marR="0" rtl="0" algn="l">
                <a:lnSpc>
                  <a:spcPct val="100000"/>
                </a:lnSpc>
                <a:spcBef>
                  <a:spcPts val="0"/>
                </a:spcBef>
                <a:spcAft>
                  <a:spcPts val="0"/>
                </a:spcAft>
                <a:buClr>
                  <a:srgbClr val="000000"/>
                </a:buClr>
                <a:buSzPts val="2261"/>
                <a:buFont typeface="Arial"/>
                <a:buNone/>
              </a:pPr>
              <a:r>
                <a:rPr b="0" i="0" lang="en-US" sz="2261" u="none" cap="none" strike="noStrike">
                  <a:solidFill>
                    <a:srgbClr val="0C0C0C"/>
                  </a:solidFill>
                  <a:latin typeface="Cambria"/>
                  <a:ea typeface="Cambria"/>
                  <a:cs typeface="Cambria"/>
                  <a:sym typeface="Cambria"/>
                </a:rPr>
                <a:t>2</a:t>
              </a:r>
              <a:endParaRPr b="0" i="0" sz="1400" u="none" cap="none" strike="noStrike">
                <a:solidFill>
                  <a:srgbClr val="000000"/>
                </a:solidFill>
                <a:latin typeface="Arial"/>
                <a:ea typeface="Arial"/>
                <a:cs typeface="Arial"/>
                <a:sym typeface="Arial"/>
              </a:endParaRPr>
            </a:p>
          </p:txBody>
        </p:sp>
      </p:grpSp>
      <p:sp>
        <p:nvSpPr>
          <p:cNvPr id="3645" name="Google Shape;3645;p330"/>
          <p:cNvSpPr/>
          <p:nvPr/>
        </p:nvSpPr>
        <p:spPr>
          <a:xfrm>
            <a:off x="0" y="190269"/>
            <a:ext cx="792297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JUnit – Test Fixtures</a:t>
            </a:r>
            <a:endParaRPr b="1" i="0" sz="2400" u="none" cap="none" strike="noStrike">
              <a:solidFill>
                <a:schemeClr val="dk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25"/>
                                        </p:tgtEl>
                                        <p:attrNameLst>
                                          <p:attrName>style.visibility</p:attrName>
                                        </p:attrNameLst>
                                      </p:cBhvr>
                                      <p:to>
                                        <p:strVal val="visible"/>
                                      </p:to>
                                    </p:set>
                                    <p:animEffect filter="fade" transition="in">
                                      <p:cBhvr>
                                        <p:cTn dur="500"/>
                                        <p:tgtEl>
                                          <p:spTgt spid="3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331"/>
          <p:cNvSpPr/>
          <p:nvPr/>
        </p:nvSpPr>
        <p:spPr>
          <a:xfrm>
            <a:off x="0" y="186266"/>
            <a:ext cx="792297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Setup and Teardown</a:t>
            </a:r>
            <a:endParaRPr b="1" i="0" sz="2400" u="none" cap="none" strike="noStrike">
              <a:solidFill>
                <a:schemeClr val="dk1"/>
              </a:solidFill>
              <a:latin typeface="Cambria"/>
              <a:ea typeface="Cambria"/>
              <a:cs typeface="Cambria"/>
              <a:sym typeface="Cambria"/>
            </a:endParaRPr>
          </a:p>
        </p:txBody>
      </p:sp>
      <p:grpSp>
        <p:nvGrpSpPr>
          <p:cNvPr id="3651" name="Google Shape;3651;p331"/>
          <p:cNvGrpSpPr/>
          <p:nvPr/>
        </p:nvGrpSpPr>
        <p:grpSpPr>
          <a:xfrm>
            <a:off x="671395" y="1070362"/>
            <a:ext cx="7507623" cy="5096519"/>
            <a:chOff x="0" y="35035"/>
            <a:chExt cx="7507623" cy="5096519"/>
          </a:xfrm>
        </p:grpSpPr>
        <p:sp>
          <p:nvSpPr>
            <p:cNvPr id="3652" name="Google Shape;3652;p331"/>
            <p:cNvSpPr/>
            <p:nvPr/>
          </p:nvSpPr>
          <p:spPr>
            <a:xfrm>
              <a:off x="0" y="610675"/>
              <a:ext cx="7507623" cy="982800"/>
            </a:xfrm>
            <a:prstGeom prst="rect">
              <a:avLst/>
            </a:prstGeom>
            <a:noFill/>
            <a:ln cap="flat" cmpd="sng" w="25400">
              <a:solidFill>
                <a:srgbClr val="5F49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331"/>
            <p:cNvSpPr/>
            <p:nvPr/>
          </p:nvSpPr>
          <p:spPr>
            <a:xfrm>
              <a:off x="375381" y="35035"/>
              <a:ext cx="5255336" cy="1151280"/>
            </a:xfrm>
            <a:prstGeom prst="roundRect">
              <a:avLst>
                <a:gd fmla="val 16667" name="adj"/>
              </a:avLst>
            </a:prstGeom>
            <a:solidFill>
              <a:srgbClr val="5F497A"/>
            </a:solidFill>
            <a:ln cap="flat" cmpd="sng" w="25400">
              <a:solidFill>
                <a:srgbClr val="5F497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331"/>
            <p:cNvSpPr txBox="1"/>
            <p:nvPr/>
          </p:nvSpPr>
          <p:spPr>
            <a:xfrm>
              <a:off x="431582" y="91236"/>
              <a:ext cx="5142934" cy="1038878"/>
            </a:xfrm>
            <a:prstGeom prst="rect">
              <a:avLst/>
            </a:prstGeom>
            <a:noFill/>
            <a:ln>
              <a:noFill/>
            </a:ln>
          </p:spPr>
          <p:txBody>
            <a:bodyPr anchorCtr="0" anchor="ctr" bIns="0" lIns="198625" spcFirstLastPara="1" rIns="198625" wrap="square" tIns="0">
              <a:noAutofit/>
            </a:bodyPr>
            <a:lstStyle/>
            <a:p>
              <a:pPr indent="0" lvl="0" marL="0" marR="0" rtl="0" algn="l">
                <a:lnSpc>
                  <a:spcPct val="90000"/>
                </a:lnSpc>
                <a:spcBef>
                  <a:spcPts val="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Usually, there are some repeated tasks that must be done prior to each test case.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30"/>
                </a:spcBef>
                <a:spcAft>
                  <a:spcPts val="0"/>
                </a:spcAft>
                <a:buClr>
                  <a:schemeClr val="lt1"/>
                </a:buClr>
                <a:buSzPts val="1800"/>
                <a:buFont typeface="Cambria"/>
                <a:buNone/>
              </a:pPr>
              <a:r>
                <a:rPr b="1" i="0" lang="en-US" sz="1800" u="none" cap="none" strike="noStrike">
                  <a:solidFill>
                    <a:schemeClr val="lt1"/>
                  </a:solidFill>
                  <a:latin typeface="Cambria"/>
                  <a:ea typeface="Cambria"/>
                  <a:cs typeface="Cambria"/>
                  <a:sym typeface="Cambria"/>
                </a:rPr>
                <a:t>Example: </a:t>
              </a:r>
              <a:r>
                <a:rPr b="0" i="0" lang="en-US" sz="1800" u="none" cap="none" strike="noStrike">
                  <a:solidFill>
                    <a:schemeClr val="lt1"/>
                  </a:solidFill>
                  <a:latin typeface="Cambria"/>
                  <a:ea typeface="Cambria"/>
                  <a:cs typeface="Cambria"/>
                  <a:sym typeface="Cambria"/>
                </a:rPr>
                <a:t>Create a database connection.</a:t>
              </a:r>
              <a:endParaRPr b="0" i="0" sz="1400" u="none" cap="none" strike="noStrike">
                <a:solidFill>
                  <a:srgbClr val="000000"/>
                </a:solidFill>
                <a:latin typeface="Arial"/>
                <a:ea typeface="Arial"/>
                <a:cs typeface="Arial"/>
                <a:sym typeface="Arial"/>
              </a:endParaRPr>
            </a:p>
          </p:txBody>
        </p:sp>
        <p:sp>
          <p:nvSpPr>
            <p:cNvPr id="3655" name="Google Shape;3655;p331"/>
            <p:cNvSpPr/>
            <p:nvPr/>
          </p:nvSpPr>
          <p:spPr>
            <a:xfrm>
              <a:off x="0" y="2379715"/>
              <a:ext cx="7507623" cy="982800"/>
            </a:xfrm>
            <a:prstGeom prst="rect">
              <a:avLst/>
            </a:prstGeom>
            <a:noFill/>
            <a:ln cap="flat" cmpd="sng" w="25400">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331"/>
            <p:cNvSpPr/>
            <p:nvPr/>
          </p:nvSpPr>
          <p:spPr>
            <a:xfrm>
              <a:off x="375381" y="1804075"/>
              <a:ext cx="5255336" cy="1151280"/>
            </a:xfrm>
            <a:prstGeom prst="roundRect">
              <a:avLst>
                <a:gd fmla="val 16667" name="adj"/>
              </a:avLst>
            </a:prstGeom>
            <a:solidFill>
              <a:srgbClr val="953734"/>
            </a:solidFill>
            <a:ln cap="flat" cmpd="sng" w="25400">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331"/>
            <p:cNvSpPr txBox="1"/>
            <p:nvPr/>
          </p:nvSpPr>
          <p:spPr>
            <a:xfrm>
              <a:off x="431582" y="1860276"/>
              <a:ext cx="5142934" cy="1038878"/>
            </a:xfrm>
            <a:prstGeom prst="rect">
              <a:avLst/>
            </a:prstGeom>
            <a:noFill/>
            <a:ln>
              <a:noFill/>
            </a:ln>
          </p:spPr>
          <p:txBody>
            <a:bodyPr anchorCtr="0" anchor="ctr" bIns="0" lIns="198625" spcFirstLastPara="1" rIns="198625" wrap="square" tIns="0">
              <a:noAutofit/>
            </a:bodyPr>
            <a:lstStyle/>
            <a:p>
              <a:pPr indent="0" lvl="0" marL="0" marR="0" rtl="0" algn="l">
                <a:lnSpc>
                  <a:spcPct val="90000"/>
                </a:lnSpc>
                <a:spcBef>
                  <a:spcPts val="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Likewise, at the end of each test case, there may be some repeated tasks.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30"/>
                </a:spcBef>
                <a:spcAft>
                  <a:spcPts val="0"/>
                </a:spcAft>
                <a:buClr>
                  <a:schemeClr val="lt1"/>
                </a:buClr>
                <a:buSzPts val="1800"/>
                <a:buFont typeface="Cambria"/>
                <a:buNone/>
              </a:pPr>
              <a:r>
                <a:rPr b="1" i="0" lang="en-US" sz="1800" u="none" cap="none" strike="noStrike">
                  <a:solidFill>
                    <a:schemeClr val="lt1"/>
                  </a:solidFill>
                  <a:latin typeface="Cambria"/>
                  <a:ea typeface="Cambria"/>
                  <a:cs typeface="Cambria"/>
                  <a:sym typeface="Cambria"/>
                </a:rPr>
                <a:t>Example:</a:t>
              </a:r>
              <a:r>
                <a:rPr b="0" i="0" lang="en-US" sz="1800" u="none" cap="none" strike="noStrike">
                  <a:solidFill>
                    <a:schemeClr val="lt1"/>
                  </a:solidFill>
                  <a:latin typeface="Cambria"/>
                  <a:ea typeface="Cambria"/>
                  <a:cs typeface="Cambria"/>
                  <a:sym typeface="Cambria"/>
                </a:rPr>
                <a:t> to clean up once test execution is over.</a:t>
              </a:r>
              <a:endParaRPr b="0" i="0" sz="1400" u="none" cap="none" strike="noStrike">
                <a:solidFill>
                  <a:srgbClr val="000000"/>
                </a:solidFill>
                <a:latin typeface="Arial"/>
                <a:ea typeface="Arial"/>
                <a:cs typeface="Arial"/>
                <a:sym typeface="Arial"/>
              </a:endParaRPr>
            </a:p>
          </p:txBody>
        </p:sp>
        <p:sp>
          <p:nvSpPr>
            <p:cNvPr id="3658" name="Google Shape;3658;p331"/>
            <p:cNvSpPr/>
            <p:nvPr/>
          </p:nvSpPr>
          <p:spPr>
            <a:xfrm>
              <a:off x="0" y="4148754"/>
              <a:ext cx="7507623" cy="982800"/>
            </a:xfrm>
            <a:prstGeom prst="rect">
              <a:avLst/>
            </a:prstGeom>
            <a:noFill/>
            <a:ln cap="flat" cmpd="sng" w="25400">
              <a:solidFill>
                <a:srgbClr val="31859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331"/>
            <p:cNvSpPr/>
            <p:nvPr/>
          </p:nvSpPr>
          <p:spPr>
            <a:xfrm>
              <a:off x="375381" y="3573115"/>
              <a:ext cx="5255336" cy="1151280"/>
            </a:xfrm>
            <a:prstGeom prst="roundRect">
              <a:avLst>
                <a:gd fmla="val 16667" name="adj"/>
              </a:avLst>
            </a:prstGeom>
            <a:solidFill>
              <a:srgbClr val="A7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331"/>
            <p:cNvSpPr txBox="1"/>
            <p:nvPr/>
          </p:nvSpPr>
          <p:spPr>
            <a:xfrm>
              <a:off x="431582" y="3629316"/>
              <a:ext cx="5142934" cy="1038878"/>
            </a:xfrm>
            <a:prstGeom prst="rect">
              <a:avLst/>
            </a:prstGeom>
            <a:noFill/>
            <a:ln>
              <a:noFill/>
            </a:ln>
          </p:spPr>
          <p:txBody>
            <a:bodyPr anchorCtr="0" anchor="ctr" bIns="0" lIns="198625" spcFirstLastPara="1" rIns="198625" wrap="square" tIns="0">
              <a:noAutofit/>
            </a:bodyPr>
            <a:lstStyle/>
            <a:p>
              <a:pPr indent="0" lvl="0" marL="0" marR="0" rtl="0" algn="l">
                <a:lnSpc>
                  <a:spcPct val="90000"/>
                </a:lnSpc>
                <a:spcBef>
                  <a:spcPts val="0"/>
                </a:spcBef>
                <a:spcAft>
                  <a:spcPts val="0"/>
                </a:spcAft>
                <a:buClr>
                  <a:schemeClr val="lt1"/>
                </a:buClr>
                <a:buSzPts val="1800"/>
                <a:buFont typeface="Cambria"/>
                <a:buNone/>
              </a:pPr>
              <a:r>
                <a:rPr b="0" i="0" lang="en-US" sz="1800" u="none" cap="none" strike="noStrike">
                  <a:solidFill>
                    <a:schemeClr val="lt1"/>
                  </a:solidFill>
                  <a:latin typeface="Cambria"/>
                  <a:ea typeface="Cambria"/>
                  <a:cs typeface="Cambria"/>
                  <a:sym typeface="Cambria"/>
                </a:rPr>
                <a:t>JUnit provides annotations that help in setup and teardown. It ensures that resources are released, and the test system is in a ready state for next test case.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4" name="Shape 3664"/>
        <p:cNvGrpSpPr/>
        <p:nvPr/>
      </p:nvGrpSpPr>
      <p:grpSpPr>
        <a:xfrm>
          <a:off x="0" y="0"/>
          <a:ext cx="0" cy="0"/>
          <a:chOff x="0" y="0"/>
          <a:chExt cx="0" cy="0"/>
        </a:xfrm>
      </p:grpSpPr>
      <p:grpSp>
        <p:nvGrpSpPr>
          <p:cNvPr id="3665" name="Google Shape;3665;p332"/>
          <p:cNvGrpSpPr/>
          <p:nvPr/>
        </p:nvGrpSpPr>
        <p:grpSpPr>
          <a:xfrm>
            <a:off x="1095806" y="2193183"/>
            <a:ext cx="6846332" cy="2719179"/>
            <a:chOff x="0" y="161018"/>
            <a:chExt cx="6846332" cy="2719179"/>
          </a:xfrm>
        </p:grpSpPr>
        <p:sp>
          <p:nvSpPr>
            <p:cNvPr id="3666" name="Google Shape;3666;p332"/>
            <p:cNvSpPr/>
            <p:nvPr/>
          </p:nvSpPr>
          <p:spPr>
            <a:xfrm>
              <a:off x="0" y="161018"/>
              <a:ext cx="2139479" cy="1283687"/>
            </a:xfrm>
            <a:prstGeom prst="rect">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332"/>
            <p:cNvSpPr txBox="1"/>
            <p:nvPr/>
          </p:nvSpPr>
          <p:spPr>
            <a:xfrm>
              <a:off x="0" y="161018"/>
              <a:ext cx="2139479" cy="1283687"/>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mbria"/>
                <a:buNone/>
              </a:pPr>
              <a:r>
                <a:rPr b="1" i="0" lang="en-US" sz="1800" u="none" cap="none" strike="noStrike">
                  <a:solidFill>
                    <a:schemeClr val="lt1"/>
                  </a:solidFill>
                  <a:latin typeface="Cambria"/>
                  <a:ea typeface="Cambria"/>
                  <a:cs typeface="Cambria"/>
                  <a:sym typeface="Cambria"/>
                </a:rPr>
                <a:t>Before</a:t>
              </a:r>
              <a:endParaRPr b="1" i="0" sz="1800" u="none" cap="none" strike="noStrike">
                <a:solidFill>
                  <a:schemeClr val="lt1"/>
                </a:solidFill>
                <a:latin typeface="Calibri"/>
                <a:ea typeface="Calibri"/>
                <a:cs typeface="Calibri"/>
                <a:sym typeface="Calibri"/>
              </a:endParaRPr>
            </a:p>
          </p:txBody>
        </p:sp>
        <p:sp>
          <p:nvSpPr>
            <p:cNvPr id="3668" name="Google Shape;3668;p332"/>
            <p:cNvSpPr/>
            <p:nvPr/>
          </p:nvSpPr>
          <p:spPr>
            <a:xfrm>
              <a:off x="2353426" y="161018"/>
              <a:ext cx="2139479" cy="1283687"/>
            </a:xfrm>
            <a:prstGeom prst="rect">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332"/>
            <p:cNvSpPr txBox="1"/>
            <p:nvPr/>
          </p:nvSpPr>
          <p:spPr>
            <a:xfrm>
              <a:off x="2353426" y="161018"/>
              <a:ext cx="2139479" cy="1283687"/>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mbria"/>
                <a:buNone/>
              </a:pPr>
              <a:r>
                <a:rPr b="1" i="0" lang="en-US" sz="1800" u="none" cap="none" strike="noStrike">
                  <a:solidFill>
                    <a:schemeClr val="lt1"/>
                  </a:solidFill>
                  <a:latin typeface="Cambria"/>
                  <a:ea typeface="Cambria"/>
                  <a:cs typeface="Cambria"/>
                  <a:sym typeface="Cambria"/>
                </a:rPr>
                <a:t>After</a:t>
              </a:r>
              <a:endParaRPr b="1" i="0" sz="1800" u="none" cap="none" strike="noStrike">
                <a:solidFill>
                  <a:schemeClr val="lt1"/>
                </a:solidFill>
                <a:latin typeface="Calibri"/>
                <a:ea typeface="Calibri"/>
                <a:cs typeface="Calibri"/>
                <a:sym typeface="Calibri"/>
              </a:endParaRPr>
            </a:p>
          </p:txBody>
        </p:sp>
        <p:sp>
          <p:nvSpPr>
            <p:cNvPr id="3670" name="Google Shape;3670;p332"/>
            <p:cNvSpPr/>
            <p:nvPr/>
          </p:nvSpPr>
          <p:spPr>
            <a:xfrm>
              <a:off x="4706853" y="161018"/>
              <a:ext cx="2139479" cy="1283687"/>
            </a:xfrm>
            <a:prstGeom prst="rect">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332"/>
            <p:cNvSpPr txBox="1"/>
            <p:nvPr/>
          </p:nvSpPr>
          <p:spPr>
            <a:xfrm>
              <a:off x="4706853" y="161018"/>
              <a:ext cx="2139479" cy="1283687"/>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mbria"/>
                <a:buNone/>
              </a:pPr>
              <a:r>
                <a:rPr b="1" i="0" lang="en-US" sz="1800" u="none" cap="none" strike="noStrike">
                  <a:solidFill>
                    <a:schemeClr val="lt1"/>
                  </a:solidFill>
                  <a:latin typeface="Cambria"/>
                  <a:ea typeface="Cambria"/>
                  <a:cs typeface="Cambria"/>
                  <a:sym typeface="Cambria"/>
                </a:rPr>
                <a:t>BeforeClass</a:t>
              </a:r>
              <a:endParaRPr b="1" i="0" sz="1800" u="none" cap="none" strike="noStrike">
                <a:solidFill>
                  <a:schemeClr val="lt1"/>
                </a:solidFill>
                <a:latin typeface="Calibri"/>
                <a:ea typeface="Calibri"/>
                <a:cs typeface="Calibri"/>
                <a:sym typeface="Calibri"/>
              </a:endParaRPr>
            </a:p>
          </p:txBody>
        </p:sp>
        <p:sp>
          <p:nvSpPr>
            <p:cNvPr id="3672" name="Google Shape;3672;p332"/>
            <p:cNvSpPr/>
            <p:nvPr/>
          </p:nvSpPr>
          <p:spPr>
            <a:xfrm>
              <a:off x="0" y="1581093"/>
              <a:ext cx="2139479" cy="1283687"/>
            </a:xfrm>
            <a:prstGeom prst="rect">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332"/>
            <p:cNvSpPr txBox="1"/>
            <p:nvPr/>
          </p:nvSpPr>
          <p:spPr>
            <a:xfrm>
              <a:off x="0" y="1581093"/>
              <a:ext cx="2139479" cy="1283687"/>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mbria"/>
                <a:buNone/>
              </a:pPr>
              <a:r>
                <a:rPr b="1" i="0" lang="en-US" sz="1800" u="none" cap="none" strike="noStrike">
                  <a:solidFill>
                    <a:schemeClr val="lt1"/>
                  </a:solidFill>
                  <a:latin typeface="Cambria"/>
                  <a:ea typeface="Cambria"/>
                  <a:cs typeface="Cambria"/>
                  <a:sym typeface="Cambria"/>
                </a:rPr>
                <a:t>AfterClass</a:t>
              </a:r>
              <a:endParaRPr b="1" i="0" sz="1800" u="none" cap="none" strike="noStrike">
                <a:solidFill>
                  <a:schemeClr val="lt1"/>
                </a:solidFill>
                <a:latin typeface="Calibri"/>
                <a:ea typeface="Calibri"/>
                <a:cs typeface="Calibri"/>
                <a:sym typeface="Calibri"/>
              </a:endParaRPr>
            </a:p>
          </p:txBody>
        </p:sp>
        <p:sp>
          <p:nvSpPr>
            <p:cNvPr id="3674" name="Google Shape;3674;p332"/>
            <p:cNvSpPr/>
            <p:nvPr/>
          </p:nvSpPr>
          <p:spPr>
            <a:xfrm>
              <a:off x="2340504" y="1596510"/>
              <a:ext cx="2139479" cy="1283687"/>
            </a:xfrm>
            <a:prstGeom prst="rect">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332"/>
            <p:cNvSpPr txBox="1"/>
            <p:nvPr/>
          </p:nvSpPr>
          <p:spPr>
            <a:xfrm>
              <a:off x="2340504" y="1596510"/>
              <a:ext cx="2139479" cy="1283687"/>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mbria"/>
                <a:buNone/>
              </a:pPr>
              <a:r>
                <a:rPr b="1" i="0" lang="en-US" sz="1800" u="none" cap="none" strike="noStrike">
                  <a:solidFill>
                    <a:schemeClr val="lt1"/>
                  </a:solidFill>
                  <a:latin typeface="Cambria"/>
                  <a:ea typeface="Cambria"/>
                  <a:cs typeface="Cambria"/>
                  <a:sym typeface="Cambria"/>
                </a:rPr>
                <a:t>Ignore</a:t>
              </a:r>
              <a:endParaRPr b="1" i="0" sz="1800" u="none" cap="none" strike="noStrike">
                <a:solidFill>
                  <a:schemeClr val="lt1"/>
                </a:solidFill>
                <a:latin typeface="Calibri"/>
                <a:ea typeface="Calibri"/>
                <a:cs typeface="Calibri"/>
                <a:sym typeface="Calibri"/>
              </a:endParaRPr>
            </a:p>
          </p:txBody>
        </p:sp>
        <p:sp>
          <p:nvSpPr>
            <p:cNvPr id="3676" name="Google Shape;3676;p332"/>
            <p:cNvSpPr/>
            <p:nvPr/>
          </p:nvSpPr>
          <p:spPr>
            <a:xfrm>
              <a:off x="4706853" y="1594020"/>
              <a:ext cx="2139479" cy="1283687"/>
            </a:xfrm>
            <a:prstGeom prst="rect">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332"/>
            <p:cNvSpPr txBox="1"/>
            <p:nvPr/>
          </p:nvSpPr>
          <p:spPr>
            <a:xfrm>
              <a:off x="4706853" y="1594020"/>
              <a:ext cx="2139479" cy="1283687"/>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mbria"/>
                <a:buNone/>
              </a:pPr>
              <a:r>
                <a:rPr b="1" i="0" lang="en-US" sz="1800" u="none" cap="none" strike="noStrike">
                  <a:solidFill>
                    <a:schemeClr val="lt1"/>
                  </a:solidFill>
                  <a:latin typeface="Cambria"/>
                  <a:ea typeface="Cambria"/>
                  <a:cs typeface="Cambria"/>
                  <a:sym typeface="Cambria"/>
                </a:rPr>
                <a:t>RunWith</a:t>
              </a:r>
              <a:endParaRPr b="1" i="0" sz="1800" u="none" cap="none" strike="noStrike">
                <a:solidFill>
                  <a:schemeClr val="lt1"/>
                </a:solidFill>
                <a:latin typeface="Calibri"/>
                <a:ea typeface="Calibri"/>
                <a:cs typeface="Calibri"/>
                <a:sym typeface="Calibri"/>
              </a:endParaRPr>
            </a:p>
          </p:txBody>
        </p:sp>
      </p:grpSp>
      <p:sp>
        <p:nvSpPr>
          <p:cNvPr id="3678" name="Google Shape;3678;p332"/>
          <p:cNvSpPr/>
          <p:nvPr/>
        </p:nvSpPr>
        <p:spPr>
          <a:xfrm>
            <a:off x="239" y="914401"/>
            <a:ext cx="9143522" cy="623158"/>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Annotation is a special form of syntactic meta-data that can be added to Java source code for better code readability and structure. </a:t>
            </a:r>
            <a:endParaRPr b="0" i="0" sz="1400" u="none" cap="none" strike="noStrike">
              <a:solidFill>
                <a:srgbClr val="000000"/>
              </a:solidFill>
              <a:latin typeface="Arial"/>
              <a:ea typeface="Arial"/>
              <a:cs typeface="Arial"/>
              <a:sym typeface="Arial"/>
            </a:endParaRPr>
          </a:p>
        </p:txBody>
      </p:sp>
      <p:sp>
        <p:nvSpPr>
          <p:cNvPr id="3679" name="Google Shape;3679;p332"/>
          <p:cNvSpPr/>
          <p:nvPr/>
        </p:nvSpPr>
        <p:spPr>
          <a:xfrm>
            <a:off x="239" y="1676400"/>
            <a:ext cx="9143522" cy="391928"/>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Some of the JUnit annotations which can be useful are:</a:t>
            </a:r>
            <a:endParaRPr b="0" i="0" sz="1400" u="none" cap="none" strike="noStrike">
              <a:solidFill>
                <a:srgbClr val="000000"/>
              </a:solidFill>
              <a:latin typeface="Arial"/>
              <a:ea typeface="Arial"/>
              <a:cs typeface="Arial"/>
              <a:sym typeface="Arial"/>
            </a:endParaRPr>
          </a:p>
        </p:txBody>
      </p:sp>
      <p:grpSp>
        <p:nvGrpSpPr>
          <p:cNvPr id="3680" name="Google Shape;3680;p332"/>
          <p:cNvGrpSpPr/>
          <p:nvPr/>
        </p:nvGrpSpPr>
        <p:grpSpPr>
          <a:xfrm>
            <a:off x="3450075" y="5040913"/>
            <a:ext cx="2139479" cy="1283687"/>
            <a:chOff x="2588099" y="1765400"/>
            <a:chExt cx="2365808" cy="1419484"/>
          </a:xfrm>
        </p:grpSpPr>
        <p:sp>
          <p:nvSpPr>
            <p:cNvPr id="3681" name="Google Shape;3681;p332"/>
            <p:cNvSpPr/>
            <p:nvPr/>
          </p:nvSpPr>
          <p:spPr>
            <a:xfrm>
              <a:off x="2588099" y="1765400"/>
              <a:ext cx="2365808" cy="1419484"/>
            </a:xfrm>
            <a:prstGeom prst="rect">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332"/>
            <p:cNvSpPr/>
            <p:nvPr/>
          </p:nvSpPr>
          <p:spPr>
            <a:xfrm>
              <a:off x="2588099" y="1765400"/>
              <a:ext cx="2365808" cy="1419484"/>
            </a:xfrm>
            <a:prstGeom prst="rect">
              <a:avLst/>
            </a:prstGeom>
            <a:noFill/>
            <a:ln>
              <a:noFill/>
            </a:ln>
          </p:spPr>
          <p:txBody>
            <a:bodyPr anchorCtr="0" anchor="ctr" bIns="62000" lIns="62000" spcFirstLastPara="1" rIns="62000" wrap="square" tIns="62000">
              <a:noAutofit/>
            </a:bodyPr>
            <a:lstStyle/>
            <a:p>
              <a:pPr indent="0" lvl="0" marL="0" marR="0" rtl="0" algn="ctr">
                <a:lnSpc>
                  <a:spcPct val="90000"/>
                </a:lnSpc>
                <a:spcBef>
                  <a:spcPts val="0"/>
                </a:spcBef>
                <a:spcAft>
                  <a:spcPts val="0"/>
                </a:spcAft>
                <a:buClr>
                  <a:srgbClr val="000000"/>
                </a:buClr>
                <a:buSzPts val="1628"/>
                <a:buFont typeface="Arial"/>
                <a:buNone/>
              </a:pPr>
              <a:r>
                <a:rPr b="1" i="0" lang="en-US" sz="1628" u="none" cap="none" strike="noStrike">
                  <a:solidFill>
                    <a:schemeClr val="lt1"/>
                  </a:solidFill>
                  <a:latin typeface="Cambria"/>
                  <a:ea typeface="Cambria"/>
                  <a:cs typeface="Cambria"/>
                  <a:sym typeface="Cambria"/>
                </a:rPr>
                <a:t>Test</a:t>
              </a:r>
              <a:endParaRPr b="1" i="0" sz="1628" u="none" cap="none" strike="noStrike">
                <a:solidFill>
                  <a:schemeClr val="lt1"/>
                </a:solidFill>
                <a:latin typeface="Cambria"/>
                <a:ea typeface="Cambria"/>
                <a:cs typeface="Cambria"/>
                <a:sym typeface="Cambria"/>
              </a:endParaRPr>
            </a:p>
          </p:txBody>
        </p:sp>
      </p:grpSp>
      <p:sp>
        <p:nvSpPr>
          <p:cNvPr id="3683" name="Google Shape;3683;p332"/>
          <p:cNvSpPr/>
          <p:nvPr/>
        </p:nvSpPr>
        <p:spPr>
          <a:xfrm>
            <a:off x="0" y="203199"/>
            <a:ext cx="792297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What is JUnit Annotations?</a:t>
            </a:r>
            <a:endParaRPr b="1" i="0" sz="2400" u="none" cap="none" strike="noStrike">
              <a:solidFill>
                <a:schemeClr val="dk1"/>
              </a:solidFill>
              <a:latin typeface="Cambria"/>
              <a:ea typeface="Cambria"/>
              <a:cs typeface="Cambria"/>
              <a:sym typeface="Cambria"/>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7" name="Shape 3687"/>
        <p:cNvGrpSpPr/>
        <p:nvPr/>
      </p:nvGrpSpPr>
      <p:grpSpPr>
        <a:xfrm>
          <a:off x="0" y="0"/>
          <a:ext cx="0" cy="0"/>
          <a:chOff x="0" y="0"/>
          <a:chExt cx="0" cy="0"/>
        </a:xfrm>
      </p:grpSpPr>
      <p:pic>
        <p:nvPicPr>
          <p:cNvPr id="3688" name="Google Shape;3688;p333"/>
          <p:cNvPicPr preferRelativeResize="0"/>
          <p:nvPr/>
        </p:nvPicPr>
        <p:blipFill rotWithShape="1">
          <a:blip r:embed="rId3">
            <a:alphaModFix/>
          </a:blip>
          <a:srcRect b="0" l="0" r="0" t="0"/>
          <a:stretch/>
        </p:blipFill>
        <p:spPr>
          <a:xfrm>
            <a:off x="311923" y="891806"/>
            <a:ext cx="8810303" cy="5232587"/>
          </a:xfrm>
          <a:prstGeom prst="rect">
            <a:avLst/>
          </a:prstGeom>
          <a:noFill/>
          <a:ln>
            <a:noFill/>
          </a:ln>
        </p:spPr>
      </p:pic>
      <p:sp>
        <p:nvSpPr>
          <p:cNvPr id="3689" name="Google Shape;3689;p333"/>
          <p:cNvSpPr/>
          <p:nvPr/>
        </p:nvSpPr>
        <p:spPr>
          <a:xfrm>
            <a:off x="0" y="200262"/>
            <a:ext cx="792297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JUnit - Demo of Annotations</a:t>
            </a:r>
            <a:endParaRPr b="1" i="0" sz="2400" u="none" cap="none" strike="noStrike">
              <a:solidFill>
                <a:schemeClr val="dk1"/>
              </a:solidFill>
              <a:latin typeface="Cambria"/>
              <a:ea typeface="Cambria"/>
              <a:cs typeface="Cambria"/>
              <a:sym typeface="Cambria"/>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3" name="Shape 3693"/>
        <p:cNvGrpSpPr/>
        <p:nvPr/>
      </p:nvGrpSpPr>
      <p:grpSpPr>
        <a:xfrm>
          <a:off x="0" y="0"/>
          <a:ext cx="0" cy="0"/>
          <a:chOff x="0" y="0"/>
          <a:chExt cx="0" cy="0"/>
        </a:xfrm>
      </p:grpSpPr>
      <p:sp>
        <p:nvSpPr>
          <p:cNvPr id="3694" name="Google Shape;3694;p334"/>
          <p:cNvSpPr txBox="1"/>
          <p:nvPr/>
        </p:nvSpPr>
        <p:spPr>
          <a:xfrm>
            <a:off x="485140" y="1241171"/>
            <a:ext cx="8128000" cy="4821833"/>
          </a:xfrm>
          <a:prstGeom prst="rect">
            <a:avLst/>
          </a:prstGeom>
          <a:noFill/>
          <a:ln>
            <a:noFill/>
          </a:ln>
        </p:spPr>
        <p:txBody>
          <a:bodyPr anchorCtr="0" anchor="t" bIns="0" lIns="0" spcFirstLastPara="1" rIns="0" wrap="square" tIns="0">
            <a:spAutoFit/>
          </a:bodyPr>
          <a:lstStyle/>
          <a:p>
            <a:pPr indent="-457200" lvl="0" marL="4699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JDBC Drivers and Connections</a:t>
            </a:r>
            <a:endParaRPr b="0" i="0" sz="2000" u="none" cap="none" strike="noStrike">
              <a:solidFill>
                <a:srgbClr val="0C0C0C"/>
              </a:solidFill>
              <a:latin typeface="Cambria"/>
              <a:ea typeface="Cambria"/>
              <a:cs typeface="Cambria"/>
              <a:sym typeface="Cambria"/>
            </a:endParaRPr>
          </a:p>
          <a:p>
            <a:pPr indent="-381000" lvl="1" marL="850900" marR="0" rtl="0" algn="l">
              <a:lnSpc>
                <a:spcPct val="100000"/>
              </a:lnSpc>
              <a:spcBef>
                <a:spcPts val="480"/>
              </a:spcBef>
              <a:spcAft>
                <a:spcPts val="0"/>
              </a:spcAft>
              <a:buClr>
                <a:srgbClr val="0C0C0C"/>
              </a:buClr>
              <a:buSzPts val="1600"/>
              <a:buFont typeface="Arial"/>
              <a:buChar char="•"/>
            </a:pPr>
            <a:r>
              <a:rPr b="0" i="0" lang="en-US" sz="2000" u="none" cap="none" strike="noStrike">
                <a:solidFill>
                  <a:srgbClr val="0C0C0C"/>
                </a:solidFill>
                <a:latin typeface="Cambria"/>
                <a:ea typeface="Cambria"/>
                <a:cs typeface="Cambria"/>
                <a:sym typeface="Cambria"/>
              </a:rPr>
              <a:t>JDBC is a standard API, for accessing data in any RDMBS</a:t>
            </a:r>
            <a:endParaRPr b="0" i="0" sz="1400" u="none" cap="none" strike="noStrike">
              <a:solidFill>
                <a:srgbClr val="000000"/>
              </a:solidFill>
              <a:latin typeface="Arial"/>
              <a:ea typeface="Arial"/>
              <a:cs typeface="Arial"/>
              <a:sym typeface="Arial"/>
            </a:endParaRPr>
          </a:p>
          <a:p>
            <a:pPr indent="-381000" lvl="1" marL="850900" marR="917575" rtl="0" algn="l">
              <a:lnSpc>
                <a:spcPct val="100000"/>
              </a:lnSpc>
              <a:spcBef>
                <a:spcPts val="480"/>
              </a:spcBef>
              <a:spcAft>
                <a:spcPts val="0"/>
              </a:spcAft>
              <a:buClr>
                <a:srgbClr val="0C0C0C"/>
              </a:buClr>
              <a:buSzPts val="1600"/>
              <a:buFont typeface="Arial"/>
              <a:buChar char="•"/>
            </a:pPr>
            <a:r>
              <a:rPr b="0" i="0" lang="en-US" sz="2000" u="none" cap="none" strike="noStrike">
                <a:solidFill>
                  <a:srgbClr val="0C0C0C"/>
                </a:solidFill>
                <a:latin typeface="Cambria"/>
                <a:ea typeface="Cambria"/>
                <a:cs typeface="Cambria"/>
                <a:sym typeface="Cambria"/>
              </a:rPr>
              <a:t>Load a JDBC driver, and use the driver manager to get a  connection to a database</a:t>
            </a:r>
            <a:endParaRPr b="0" i="0" sz="1400" u="none" cap="none" strike="noStrike">
              <a:solidFill>
                <a:srgbClr val="000000"/>
              </a:solidFill>
              <a:latin typeface="Arial"/>
              <a:ea typeface="Arial"/>
              <a:cs typeface="Arial"/>
              <a:sym typeface="Arial"/>
            </a:endParaRPr>
          </a:p>
          <a:p>
            <a:pPr indent="-457200" lvl="0" marL="469900" marR="0" rtl="0" algn="l">
              <a:lnSpc>
                <a:spcPct val="100000"/>
              </a:lnSpc>
              <a:spcBef>
                <a:spcPts val="1145"/>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Statements and Results</a:t>
            </a:r>
            <a:endParaRPr b="0" i="0" sz="2000" u="none" cap="none" strike="noStrike">
              <a:solidFill>
                <a:srgbClr val="0C0C0C"/>
              </a:solidFill>
              <a:latin typeface="Cambria"/>
              <a:ea typeface="Cambria"/>
              <a:cs typeface="Cambria"/>
              <a:sym typeface="Cambria"/>
            </a:endParaRPr>
          </a:p>
          <a:p>
            <a:pPr indent="-381000" lvl="1" marL="850900" marR="0" rtl="0" algn="l">
              <a:lnSpc>
                <a:spcPct val="117999"/>
              </a:lnSpc>
              <a:spcBef>
                <a:spcPts val="484"/>
              </a:spcBef>
              <a:spcAft>
                <a:spcPts val="0"/>
              </a:spcAft>
              <a:buClr>
                <a:srgbClr val="0C0C0C"/>
              </a:buClr>
              <a:buSzPts val="1600"/>
              <a:buFont typeface="Arial"/>
              <a:buChar char="•"/>
            </a:pPr>
            <a:r>
              <a:rPr b="0" i="0" lang="en-US" sz="2000" u="none" cap="none" strike="noStrike">
                <a:solidFill>
                  <a:srgbClr val="0C0C0C"/>
                </a:solidFill>
                <a:latin typeface="Cambria"/>
                <a:ea typeface="Cambria"/>
                <a:cs typeface="Cambria"/>
                <a:sym typeface="Cambria"/>
              </a:rPr>
              <a:t>JDBC defines three statement-related interfaces:</a:t>
            </a:r>
            <a:endParaRPr b="0" i="0" sz="2000" u="none" cap="none" strike="noStrike">
              <a:solidFill>
                <a:srgbClr val="0C0C0C"/>
              </a:solidFill>
              <a:latin typeface="Cambria"/>
              <a:ea typeface="Cambria"/>
              <a:cs typeface="Cambria"/>
              <a:sym typeface="Cambria"/>
            </a:endParaRPr>
          </a:p>
          <a:p>
            <a:pPr indent="-342900" lvl="0" marL="1193800" marR="0" rtl="0" algn="l">
              <a:lnSpc>
                <a:spcPct val="117999"/>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Statement, PreparedStatement, CallableStatement</a:t>
            </a:r>
            <a:endParaRPr b="0" i="0" sz="2000" u="none" cap="none" strike="noStrike">
              <a:solidFill>
                <a:srgbClr val="0C0C0C"/>
              </a:solidFill>
              <a:latin typeface="Cambria"/>
              <a:ea typeface="Cambria"/>
              <a:cs typeface="Cambria"/>
              <a:sym typeface="Cambria"/>
            </a:endParaRPr>
          </a:p>
          <a:p>
            <a:pPr indent="-457200" lvl="0" marL="469900" marR="0" rtl="0" algn="l">
              <a:lnSpc>
                <a:spcPct val="100000"/>
              </a:lnSpc>
              <a:spcBef>
                <a:spcPts val="123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Obtaining Metadata</a:t>
            </a:r>
            <a:endParaRPr b="0" i="0" sz="2000" u="none" cap="none" strike="noStrike">
              <a:solidFill>
                <a:srgbClr val="0C0C0C"/>
              </a:solidFill>
              <a:latin typeface="Cambria"/>
              <a:ea typeface="Cambria"/>
              <a:cs typeface="Cambria"/>
              <a:sym typeface="Cambria"/>
            </a:endParaRPr>
          </a:p>
          <a:p>
            <a:pPr indent="-381000" lvl="1" marL="850900" marR="0" rtl="0" algn="l">
              <a:lnSpc>
                <a:spcPct val="100000"/>
              </a:lnSpc>
              <a:spcBef>
                <a:spcPts val="400"/>
              </a:spcBef>
              <a:spcAft>
                <a:spcPts val="0"/>
              </a:spcAft>
              <a:buClr>
                <a:srgbClr val="0C0C0C"/>
              </a:buClr>
              <a:buSzPts val="1600"/>
              <a:buFont typeface="Arial"/>
              <a:buChar char="•"/>
            </a:pPr>
            <a:r>
              <a:rPr b="0" i="0" lang="en-US" sz="2000" u="none" cap="none" strike="noStrike">
                <a:solidFill>
                  <a:srgbClr val="0C0C0C"/>
                </a:solidFill>
                <a:latin typeface="Cambria"/>
                <a:ea typeface="Cambria"/>
                <a:cs typeface="Cambria"/>
                <a:sym typeface="Cambria"/>
              </a:rPr>
              <a:t>Call aConnection.getMetaData() to get database metadata</a:t>
            </a:r>
            <a:endParaRPr b="0" i="0" sz="1400" u="none" cap="none" strike="noStrike">
              <a:solidFill>
                <a:srgbClr val="000000"/>
              </a:solidFill>
              <a:latin typeface="Arial"/>
              <a:ea typeface="Arial"/>
              <a:cs typeface="Arial"/>
              <a:sym typeface="Arial"/>
            </a:endParaRPr>
          </a:p>
          <a:p>
            <a:pPr indent="-381000" lvl="1" marL="850900" marR="0" rtl="0" algn="l">
              <a:lnSpc>
                <a:spcPct val="100000"/>
              </a:lnSpc>
              <a:spcBef>
                <a:spcPts val="480"/>
              </a:spcBef>
              <a:spcAft>
                <a:spcPts val="0"/>
              </a:spcAft>
              <a:buClr>
                <a:srgbClr val="0C0C0C"/>
              </a:buClr>
              <a:buSzPts val="1600"/>
              <a:buFont typeface="Arial"/>
              <a:buChar char="•"/>
            </a:pPr>
            <a:r>
              <a:rPr b="0" i="0" lang="en-US" sz="2000" u="none" cap="none" strike="noStrike">
                <a:solidFill>
                  <a:srgbClr val="0C0C0C"/>
                </a:solidFill>
                <a:latin typeface="Cambria"/>
                <a:ea typeface="Cambria"/>
                <a:cs typeface="Cambria"/>
                <a:sym typeface="Cambria"/>
              </a:rPr>
              <a:t>Call aResultSet.getMetaData() to get resultset metadata</a:t>
            </a:r>
            <a:endParaRPr b="0" i="0" sz="1400" u="none" cap="none" strike="noStrike">
              <a:solidFill>
                <a:srgbClr val="000000"/>
              </a:solidFill>
              <a:latin typeface="Arial"/>
              <a:ea typeface="Arial"/>
              <a:cs typeface="Arial"/>
              <a:sym typeface="Arial"/>
            </a:endParaRPr>
          </a:p>
          <a:p>
            <a:pPr indent="-457200" lvl="0" marL="469900" marR="0" rtl="0" algn="l">
              <a:lnSpc>
                <a:spcPct val="100000"/>
              </a:lnSpc>
              <a:spcBef>
                <a:spcPts val="123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Additional Techniques</a:t>
            </a:r>
            <a:endParaRPr b="0" i="0" sz="2000" u="none" cap="none" strike="noStrike">
              <a:solidFill>
                <a:srgbClr val="0C0C0C"/>
              </a:solidFill>
              <a:latin typeface="Cambria"/>
              <a:ea typeface="Cambria"/>
              <a:cs typeface="Cambria"/>
              <a:sym typeface="Cambria"/>
            </a:endParaRPr>
          </a:p>
          <a:p>
            <a:pPr indent="-381000" lvl="1" marL="850900" marR="121285" rtl="0" algn="l">
              <a:lnSpc>
                <a:spcPct val="100000"/>
              </a:lnSpc>
              <a:spcBef>
                <a:spcPts val="480"/>
              </a:spcBef>
              <a:spcAft>
                <a:spcPts val="0"/>
              </a:spcAft>
              <a:buClr>
                <a:srgbClr val="0C0C0C"/>
              </a:buClr>
              <a:buSzPts val="1600"/>
              <a:buFont typeface="Arial"/>
              <a:buChar char="•"/>
            </a:pPr>
            <a:r>
              <a:rPr b="0" i="0" lang="en-US" sz="2000" u="none" cap="none" strike="noStrike">
                <a:solidFill>
                  <a:srgbClr val="0C0C0C"/>
                </a:solidFill>
                <a:latin typeface="Cambria"/>
                <a:ea typeface="Cambria"/>
                <a:cs typeface="Cambria"/>
                <a:sym typeface="Cambria"/>
              </a:rPr>
              <a:t>Additional APIs, offer new features such as scrollable/updatable  result sets</a:t>
            </a:r>
            <a:endParaRPr b="0" i="0" sz="1400" u="none" cap="none" strike="noStrike">
              <a:solidFill>
                <a:srgbClr val="000000"/>
              </a:solidFill>
              <a:latin typeface="Arial"/>
              <a:ea typeface="Arial"/>
              <a:cs typeface="Arial"/>
              <a:sym typeface="Arial"/>
            </a:endParaRPr>
          </a:p>
        </p:txBody>
      </p:sp>
      <p:sp>
        <p:nvSpPr>
          <p:cNvPr id="3695" name="Google Shape;3695;p334"/>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Summary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sp>
        <p:nvSpPr>
          <p:cNvPr id="3701" name="Google Shape;3701;p33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mbria"/>
              <a:ea typeface="Cambria"/>
              <a:cs typeface="Cambria"/>
              <a:sym typeface="Cambria"/>
            </a:endParaRPr>
          </a:p>
        </p:txBody>
      </p:sp>
      <p:pic>
        <p:nvPicPr>
          <p:cNvPr id="3702" name="Google Shape;3702;p335"/>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3703" name="Google Shape;3703;p335"/>
          <p:cNvSpPr txBox="1"/>
          <p:nvPr/>
        </p:nvSpPr>
        <p:spPr>
          <a:xfrm>
            <a:off x="1828800" y="3276600"/>
            <a:ext cx="5524500" cy="646331"/>
          </a:xfrm>
          <a:prstGeom prst="rect">
            <a:avLst/>
          </a:prstGeom>
          <a:noFill/>
          <a:ln>
            <a:noFill/>
          </a:ln>
        </p:spPr>
        <p:txBody>
          <a:bodyPr anchorCtr="0" anchor="t" bIns="45700" lIns="91425" spcFirstLastPara="1" rIns="91425" wrap="square" tIns="45700">
            <a:spAutoFit/>
          </a:bodyPr>
          <a:lstStyle/>
          <a:p>
            <a:pPr indent="0" lvl="0" marL="11723"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Memory Management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7" name="Shape 3707"/>
        <p:cNvGrpSpPr/>
        <p:nvPr/>
      </p:nvGrpSpPr>
      <p:grpSpPr>
        <a:xfrm>
          <a:off x="0" y="0"/>
          <a:ext cx="0" cy="0"/>
          <a:chOff x="0" y="0"/>
          <a:chExt cx="0" cy="0"/>
        </a:xfrm>
      </p:grpSpPr>
      <p:sp>
        <p:nvSpPr>
          <p:cNvPr id="3708" name="Google Shape;3708;p336"/>
          <p:cNvSpPr txBox="1"/>
          <p:nvPr/>
        </p:nvSpPr>
        <p:spPr>
          <a:xfrm>
            <a:off x="495300" y="1066800"/>
            <a:ext cx="8153400" cy="40010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Java has automatic Memory Management capability.  Java Programmers are not bothered about the memory management stuff like:</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Destroying Objects from the Memory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Keeping Track of the dereferenced objects getting accumulated in memory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Drawback</a:t>
            </a:r>
            <a:r>
              <a:rPr b="0" i="0" lang="en-US" sz="2000" u="none" cap="none" strike="noStrike">
                <a:solidFill>
                  <a:schemeClr val="dk1"/>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Though Memory Management is automatic it does not ensure that the above tasks will be executed with 100%  guarantee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Therefore there may be a situation where the entire memory is exhausted and programmers get “Out Of Memory” Error</a:t>
            </a:r>
            <a:endParaRPr b="0" i="0" sz="1400" u="none" cap="none" strike="noStrike">
              <a:solidFill>
                <a:srgbClr val="000000"/>
              </a:solidFill>
              <a:latin typeface="Arial"/>
              <a:ea typeface="Arial"/>
              <a:cs typeface="Arial"/>
              <a:sym typeface="Arial"/>
            </a:endParaRPr>
          </a:p>
        </p:txBody>
      </p:sp>
      <p:sp>
        <p:nvSpPr>
          <p:cNvPr id="3709" name="Google Shape;3709;p336"/>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11723"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mbria"/>
                <a:ea typeface="Cambria"/>
                <a:cs typeface="Cambria"/>
                <a:sym typeface="Cambria"/>
              </a:rPr>
              <a:t>Memory Management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337"/>
          <p:cNvSpPr txBox="1"/>
          <p:nvPr/>
        </p:nvSpPr>
        <p:spPr>
          <a:xfrm>
            <a:off x="-1588" y="1066800"/>
            <a:ext cx="9145588" cy="1231106"/>
          </a:xfrm>
          <a:prstGeom prst="rect">
            <a:avLst/>
          </a:prstGeom>
          <a:solidFill>
            <a:srgbClr val="F2F2F2"/>
          </a:solidFill>
          <a:ln>
            <a:noFill/>
          </a:ln>
          <a:effectLst>
            <a:outerShdw blurRad="50800" rotWithShape="0" algn="tr" dir="8100000" dist="38100">
              <a:srgbClr val="000000">
                <a:alpha val="40000"/>
              </a:srgbClr>
            </a:outerShdw>
          </a:effectLst>
        </p:spPr>
        <p:txBody>
          <a:bodyPr anchorCtr="0" anchor="t" bIns="0" lIns="0" spcFirstLastPara="1" rIns="0" wrap="square" tIns="0">
            <a:spAutoFit/>
          </a:bodyPr>
          <a:lstStyle/>
          <a:p>
            <a:pPr indent="0" lvl="0" marL="287338"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Solution</a:t>
            </a:r>
            <a:r>
              <a:rPr b="0" i="0" lang="en-US" sz="2000" u="none" cap="none" strike="noStrike">
                <a:solidFill>
                  <a:schemeClr val="dk1"/>
                </a:solidFill>
                <a:latin typeface="Cambria"/>
                <a:ea typeface="Cambria"/>
                <a:cs typeface="Cambria"/>
                <a:sym typeface="Cambria"/>
              </a:rPr>
              <a:t>: If programmers are aware of Memory Management then they can write optimized and high performance code.</a:t>
            </a:r>
            <a:endParaRPr b="0" i="0" sz="1400" u="none" cap="none" strike="noStrike">
              <a:solidFill>
                <a:srgbClr val="000000"/>
              </a:solidFill>
              <a:latin typeface="Arial"/>
              <a:ea typeface="Arial"/>
              <a:cs typeface="Arial"/>
              <a:sym typeface="Arial"/>
            </a:endParaRPr>
          </a:p>
          <a:p>
            <a:pPr indent="0" lvl="0" marL="287338"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a:p>
            <a:pPr indent="0" lvl="0" marL="287338"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Result</a:t>
            </a:r>
            <a:r>
              <a:rPr b="0" i="0" lang="en-US" sz="2000" u="none" cap="none" strike="noStrike">
                <a:solidFill>
                  <a:schemeClr val="dk1"/>
                </a:solidFill>
                <a:latin typeface="Cambria"/>
                <a:ea typeface="Cambria"/>
                <a:cs typeface="Cambria"/>
                <a:sym typeface="Cambria"/>
              </a:rPr>
              <a:t>: No “Out of Memory Scenario” with a fast performance.</a:t>
            </a:r>
            <a:endParaRPr b="0" i="0" sz="1400" u="none" cap="none" strike="noStrike">
              <a:solidFill>
                <a:srgbClr val="000000"/>
              </a:solidFill>
              <a:latin typeface="Arial"/>
              <a:ea typeface="Arial"/>
              <a:cs typeface="Arial"/>
              <a:sym typeface="Arial"/>
            </a:endParaRPr>
          </a:p>
        </p:txBody>
      </p:sp>
      <p:sp>
        <p:nvSpPr>
          <p:cNvPr id="3715" name="Google Shape;3715;p337"/>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11723"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mbria"/>
                <a:ea typeface="Cambria"/>
                <a:cs typeface="Cambria"/>
                <a:sym typeface="Cambria"/>
              </a:rPr>
              <a:t>Memory Management</a:t>
            </a:r>
            <a:endParaRPr b="0" i="0" sz="1400" u="none" cap="none" strike="noStrike">
              <a:solidFill>
                <a:srgbClr val="000000"/>
              </a:solidFill>
              <a:latin typeface="Arial"/>
              <a:ea typeface="Arial"/>
              <a:cs typeface="Arial"/>
              <a:sym typeface="Arial"/>
            </a:endParaRPr>
          </a:p>
        </p:txBody>
      </p:sp>
      <p:pic>
        <p:nvPicPr>
          <p:cNvPr descr="Memory structure" id="3716" name="Google Shape;3716;p337"/>
          <p:cNvPicPr preferRelativeResize="0"/>
          <p:nvPr/>
        </p:nvPicPr>
        <p:blipFill rotWithShape="1">
          <a:blip r:embed="rId3">
            <a:alphaModFix/>
          </a:blip>
          <a:srcRect b="0" l="0" r="0" t="0"/>
          <a:stretch/>
        </p:blipFill>
        <p:spPr>
          <a:xfrm>
            <a:off x="1600200" y="2724525"/>
            <a:ext cx="5943600" cy="3504565"/>
          </a:xfrm>
          <a:prstGeom prst="rect">
            <a:avLst/>
          </a:prstGeom>
          <a:noFill/>
          <a:ln cap="flat" cmpd="sng" w="28575">
            <a:solidFill>
              <a:srgbClr val="262626"/>
            </a:solidFill>
            <a:prstDash val="solid"/>
            <a:round/>
            <a:headEnd len="sm" w="sm" type="none"/>
            <a:tailEnd len="sm" w="sm" type="none"/>
          </a:ln>
          <a:effectLst>
            <a:outerShdw blurRad="50800" rotWithShape="0" algn="tr" dir="8100000" dist="38100">
              <a:srgbClr val="000000">
                <a:alpha val="40000"/>
              </a:srgbClr>
            </a:outerShdw>
          </a:effectLst>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0" name="Shape 3720"/>
        <p:cNvGrpSpPr/>
        <p:nvPr/>
      </p:nvGrpSpPr>
      <p:grpSpPr>
        <a:xfrm>
          <a:off x="0" y="0"/>
          <a:ext cx="0" cy="0"/>
          <a:chOff x="0" y="0"/>
          <a:chExt cx="0" cy="0"/>
        </a:xfrm>
      </p:grpSpPr>
      <p:sp>
        <p:nvSpPr>
          <p:cNvPr id="3721" name="Google Shape;3721;p338"/>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11723"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mbria"/>
                <a:ea typeface="Cambria"/>
                <a:cs typeface="Cambria"/>
                <a:sym typeface="Cambria"/>
              </a:rPr>
              <a:t>Memory Management</a:t>
            </a:r>
            <a:endParaRPr b="0" i="0" sz="1400" u="none" cap="none" strike="noStrike">
              <a:solidFill>
                <a:srgbClr val="000000"/>
              </a:solidFill>
              <a:latin typeface="Arial"/>
              <a:ea typeface="Arial"/>
              <a:cs typeface="Arial"/>
              <a:sym typeface="Arial"/>
            </a:endParaRPr>
          </a:p>
        </p:txBody>
      </p:sp>
      <p:sp>
        <p:nvSpPr>
          <p:cNvPr id="3722" name="Google Shape;3722;p338"/>
          <p:cNvSpPr/>
          <p:nvPr/>
        </p:nvSpPr>
        <p:spPr>
          <a:xfrm>
            <a:off x="-1588" y="1066800"/>
            <a:ext cx="9145588" cy="685800"/>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33F3F"/>
                </a:solidFill>
                <a:latin typeface="Cambria"/>
                <a:ea typeface="Cambria"/>
                <a:cs typeface="Cambria"/>
                <a:sym typeface="Cambria"/>
              </a:rPr>
              <a:t>Memory in general can be classified into: </a:t>
            </a:r>
            <a:endParaRPr b="1" i="0" sz="2000" u="none" cap="none" strike="noStrike">
              <a:solidFill>
                <a:srgbClr val="033F3F"/>
              </a:solidFill>
              <a:latin typeface="Cambria"/>
              <a:ea typeface="Cambria"/>
              <a:cs typeface="Cambria"/>
              <a:sym typeface="Cambria"/>
            </a:endParaRPr>
          </a:p>
        </p:txBody>
      </p:sp>
      <p:sp>
        <p:nvSpPr>
          <p:cNvPr id="3723" name="Google Shape;3723;p338"/>
          <p:cNvSpPr/>
          <p:nvPr/>
        </p:nvSpPr>
        <p:spPr>
          <a:xfrm>
            <a:off x="762000" y="2196152"/>
            <a:ext cx="3656806" cy="1676400"/>
          </a:xfrm>
          <a:prstGeom prst="rect">
            <a:avLst/>
          </a:prstGeom>
          <a:solidFill>
            <a:srgbClr val="3F3F3F"/>
          </a:solidFill>
          <a:ln cap="flat" cmpd="sng" w="9525">
            <a:solidFill>
              <a:srgbClr val="262626"/>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Stack </a:t>
            </a:r>
            <a:endParaRPr b="0" i="0" sz="1400" u="none" cap="none" strike="noStrike">
              <a:solidFill>
                <a:srgbClr val="000000"/>
              </a:solidFill>
              <a:latin typeface="Arial"/>
              <a:ea typeface="Arial"/>
              <a:cs typeface="Arial"/>
              <a:sym typeface="Arial"/>
            </a:endParaRPr>
          </a:p>
        </p:txBody>
      </p:sp>
      <p:sp>
        <p:nvSpPr>
          <p:cNvPr id="3724" name="Google Shape;3724;p338"/>
          <p:cNvSpPr/>
          <p:nvPr/>
        </p:nvSpPr>
        <p:spPr>
          <a:xfrm>
            <a:off x="4648200" y="2196152"/>
            <a:ext cx="3656806" cy="1676400"/>
          </a:xfrm>
          <a:prstGeom prst="rect">
            <a:avLst/>
          </a:prstGeom>
          <a:solidFill>
            <a:srgbClr val="3F3F3F"/>
          </a:solidFill>
          <a:ln cap="flat" cmpd="sng" w="9525">
            <a:solidFill>
              <a:srgbClr val="262626"/>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Heap</a:t>
            </a:r>
            <a:endParaRPr b="0" i="0" sz="1400" u="none" cap="none" strike="noStrike">
              <a:solidFill>
                <a:srgbClr val="000000"/>
              </a:solidFill>
              <a:latin typeface="Arial"/>
              <a:ea typeface="Arial"/>
              <a:cs typeface="Arial"/>
              <a:sym typeface="Arial"/>
            </a:endParaRPr>
          </a:p>
        </p:txBody>
      </p:sp>
      <p:sp>
        <p:nvSpPr>
          <p:cNvPr id="3725" name="Google Shape;3725;p338"/>
          <p:cNvSpPr/>
          <p:nvPr/>
        </p:nvSpPr>
        <p:spPr>
          <a:xfrm>
            <a:off x="762000" y="4114800"/>
            <a:ext cx="3656806" cy="1676400"/>
          </a:xfrm>
          <a:prstGeom prst="rect">
            <a:avLst/>
          </a:prstGeom>
          <a:solidFill>
            <a:srgbClr val="3F3F3F"/>
          </a:solidFill>
          <a:ln cap="flat" cmpd="sng" w="9525">
            <a:solidFill>
              <a:srgbClr val="262626"/>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Method Area</a:t>
            </a:r>
            <a:endParaRPr b="0" i="0" sz="1400" u="none" cap="none" strike="noStrike">
              <a:solidFill>
                <a:srgbClr val="000000"/>
              </a:solidFill>
              <a:latin typeface="Arial"/>
              <a:ea typeface="Arial"/>
              <a:cs typeface="Arial"/>
              <a:sym typeface="Arial"/>
            </a:endParaRPr>
          </a:p>
        </p:txBody>
      </p:sp>
      <p:sp>
        <p:nvSpPr>
          <p:cNvPr id="3726" name="Google Shape;3726;p338"/>
          <p:cNvSpPr/>
          <p:nvPr/>
        </p:nvSpPr>
        <p:spPr>
          <a:xfrm>
            <a:off x="4648200" y="4114800"/>
            <a:ext cx="3656806" cy="1676400"/>
          </a:xfrm>
          <a:prstGeom prst="rect">
            <a:avLst/>
          </a:prstGeom>
          <a:solidFill>
            <a:srgbClr val="3F3F3F"/>
          </a:solidFill>
          <a:ln cap="flat" cmpd="sng" w="9525">
            <a:solidFill>
              <a:srgbClr val="262626"/>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Permanent Generation Area (Special Area in Heap)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0" name="Shape 3730"/>
        <p:cNvGrpSpPr/>
        <p:nvPr/>
      </p:nvGrpSpPr>
      <p:grpSpPr>
        <a:xfrm>
          <a:off x="0" y="0"/>
          <a:ext cx="0" cy="0"/>
          <a:chOff x="0" y="0"/>
          <a:chExt cx="0" cy="0"/>
        </a:xfrm>
      </p:grpSpPr>
      <p:sp>
        <p:nvSpPr>
          <p:cNvPr id="3731" name="Google Shape;3731;p339"/>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11723"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mbria"/>
                <a:ea typeface="Cambria"/>
                <a:cs typeface="Cambria"/>
                <a:sym typeface="Cambria"/>
              </a:rPr>
              <a:t>Memory Management</a:t>
            </a:r>
            <a:endParaRPr b="0" i="0" sz="1400" u="none" cap="none" strike="noStrike">
              <a:solidFill>
                <a:srgbClr val="000000"/>
              </a:solidFill>
              <a:latin typeface="Arial"/>
              <a:ea typeface="Arial"/>
              <a:cs typeface="Arial"/>
              <a:sym typeface="Arial"/>
            </a:endParaRPr>
          </a:p>
        </p:txBody>
      </p:sp>
      <p:sp>
        <p:nvSpPr>
          <p:cNvPr id="3732" name="Google Shape;3732;p339"/>
          <p:cNvSpPr/>
          <p:nvPr/>
        </p:nvSpPr>
        <p:spPr>
          <a:xfrm>
            <a:off x="152400" y="990600"/>
            <a:ext cx="8839200" cy="522162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dk1"/>
              </a:buClr>
              <a:buSzPts val="1700"/>
              <a:buFont typeface="Arial"/>
              <a:buChar char="•"/>
            </a:pPr>
            <a:r>
              <a:rPr b="1" i="0" lang="en-US" sz="1700" u="none" cap="none" strike="noStrike">
                <a:solidFill>
                  <a:schemeClr val="dk1"/>
                </a:solidFill>
                <a:latin typeface="Calibri"/>
                <a:ea typeface="Calibri"/>
                <a:cs typeface="Calibri"/>
                <a:sym typeface="Calibri"/>
              </a:rPr>
              <a:t>Stack</a:t>
            </a:r>
            <a:r>
              <a:rPr b="0" i="0" lang="en-US" sz="1700" u="none" cap="none" strike="noStrike">
                <a:solidFill>
                  <a:schemeClr val="dk1"/>
                </a:solidFill>
                <a:latin typeface="Calibri"/>
                <a:ea typeface="Calibri"/>
                <a:cs typeface="Calibri"/>
                <a:sym typeface="Calibri"/>
              </a:rPr>
              <a:t>: Stack memory is responsible for holding references to heap objects and for storing value of primitive types that belongs to a method. Method parameters are stored in Stack. </a:t>
            </a:r>
            <a:endParaRPr b="0" i="0" sz="1400" u="none" cap="none" strike="noStrike">
              <a:solidFill>
                <a:srgbClr val="000000"/>
              </a:solidFill>
              <a:latin typeface="Arial"/>
              <a:ea typeface="Arial"/>
              <a:cs typeface="Arial"/>
              <a:sym typeface="Arial"/>
            </a:endParaRPr>
          </a:p>
          <a:p>
            <a:pPr indent="-177800" lvl="0" marL="285750" marR="0" rtl="0" algn="l">
              <a:lnSpc>
                <a:spcPct val="107000"/>
              </a:lnSpc>
              <a:spcBef>
                <a:spcPts val="0"/>
              </a:spcBef>
              <a:spcAft>
                <a:spcPts val="0"/>
              </a:spcAft>
              <a:buClr>
                <a:schemeClr val="dk1"/>
              </a:buClr>
              <a:buSzPts val="1700"/>
              <a:buFont typeface="Arial"/>
              <a:buNone/>
            </a:pPr>
            <a:r>
              <a:t/>
            </a:r>
            <a:endParaRPr b="0" i="0" sz="1700" u="none" cap="none" strike="noStrike">
              <a:solidFill>
                <a:schemeClr val="dk1"/>
              </a:solidFill>
              <a:latin typeface="Calibri"/>
              <a:ea typeface="Calibri"/>
              <a:cs typeface="Calibri"/>
              <a:sym typeface="Calibri"/>
            </a:endParaRPr>
          </a:p>
          <a:p>
            <a:pPr indent="-285750" lvl="0" marL="285750" marR="0" rtl="0" algn="l">
              <a:lnSpc>
                <a:spcPct val="107000"/>
              </a:lnSpc>
              <a:spcBef>
                <a:spcPts val="0"/>
              </a:spcBef>
              <a:spcAft>
                <a:spcPts val="0"/>
              </a:spcAft>
              <a:buClr>
                <a:schemeClr val="dk1"/>
              </a:buClr>
              <a:buSzPts val="1700"/>
              <a:buFont typeface="Arial"/>
              <a:buChar char="•"/>
            </a:pPr>
            <a:r>
              <a:rPr b="1" i="0" lang="en-US" sz="1700" u="none" cap="none" strike="noStrike">
                <a:solidFill>
                  <a:schemeClr val="dk1"/>
                </a:solidFill>
                <a:latin typeface="Calibri"/>
                <a:ea typeface="Calibri"/>
                <a:cs typeface="Calibri"/>
                <a:sym typeface="Calibri"/>
              </a:rPr>
              <a:t>Heap</a:t>
            </a:r>
            <a:r>
              <a:rPr b="0" i="0" lang="en-US" sz="1700" u="none" cap="none" strike="noStrike">
                <a:solidFill>
                  <a:schemeClr val="dk1"/>
                </a:solidFill>
                <a:latin typeface="Calibri"/>
                <a:ea typeface="Calibri"/>
                <a:cs typeface="Calibri"/>
                <a:sym typeface="Calibri"/>
              </a:rPr>
              <a:t>: This part of memory stores the actual object in memory. It means that all the instance variables go into the Heap</a:t>
            </a:r>
            <a:endParaRPr b="0" i="0" sz="1400" u="none" cap="none" strike="noStrike">
              <a:solidFill>
                <a:srgbClr val="000000"/>
              </a:solidFill>
              <a:latin typeface="Arial"/>
              <a:ea typeface="Arial"/>
              <a:cs typeface="Arial"/>
              <a:sym typeface="Arial"/>
            </a:endParaRPr>
          </a:p>
          <a:p>
            <a:pPr indent="0" lvl="1" marL="457200" marR="0" rtl="0" algn="l">
              <a:lnSpc>
                <a:spcPct val="107000"/>
              </a:lnSpc>
              <a:spcBef>
                <a:spcPts val="0"/>
              </a:spcBef>
              <a:spcAft>
                <a:spcPts val="0"/>
              </a:spcAft>
              <a:buClr>
                <a:srgbClr val="000000"/>
              </a:buClr>
              <a:buSzPts val="1700"/>
              <a:buFont typeface="Arial"/>
              <a:buNone/>
            </a:pPr>
            <a:r>
              <a:t/>
            </a:r>
            <a:endParaRPr b="1" i="0" sz="1700" u="none" cap="none" strike="noStrike">
              <a:solidFill>
                <a:schemeClr val="dk1"/>
              </a:solidFill>
              <a:latin typeface="Consolas"/>
              <a:ea typeface="Consolas"/>
              <a:cs typeface="Consolas"/>
              <a:sym typeface="Consolas"/>
            </a:endParaRPr>
          </a:p>
          <a:p>
            <a:pPr indent="0" lvl="1" marL="457200" marR="0" rtl="0" algn="l">
              <a:lnSpc>
                <a:spcPct val="107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Car c = new Car();</a:t>
            </a:r>
            <a:endParaRPr b="0" i="0" sz="1400" u="none" cap="none" strike="noStrike">
              <a:solidFill>
                <a:srgbClr val="000000"/>
              </a:solidFill>
              <a:latin typeface="Arial"/>
              <a:ea typeface="Arial"/>
              <a:cs typeface="Arial"/>
              <a:sym typeface="Arial"/>
            </a:endParaRPr>
          </a:p>
          <a:p>
            <a:pPr indent="-177800" lvl="0" marL="285750" marR="0" rtl="0" algn="l">
              <a:lnSpc>
                <a:spcPct val="107000"/>
              </a:lnSpc>
              <a:spcBef>
                <a:spcPts val="0"/>
              </a:spcBef>
              <a:spcAft>
                <a:spcPts val="0"/>
              </a:spcAft>
              <a:buClr>
                <a:schemeClr val="dk1"/>
              </a:buClr>
              <a:buSzPts val="1700"/>
              <a:buFont typeface="Arial"/>
              <a:buNone/>
            </a:pPr>
            <a:r>
              <a:t/>
            </a:r>
            <a:endParaRPr b="0" i="0" sz="1700" u="none" cap="none" strike="noStrike">
              <a:solidFill>
                <a:schemeClr val="dk1"/>
              </a:solidFill>
              <a:latin typeface="Calibri"/>
              <a:ea typeface="Calibri"/>
              <a:cs typeface="Calibri"/>
              <a:sym typeface="Calibri"/>
            </a:endParaRPr>
          </a:p>
          <a:p>
            <a:pPr indent="0" lvl="1" marL="457200" marR="0" rtl="0" algn="l">
              <a:lnSpc>
                <a:spcPct val="107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Here the car object will be stored in the Heap since we are using “new” to create an object in the memory of type Car. The c variable is the reference variable pointing to the Car object and this reference variable c is stored in the Stack.</a:t>
            </a:r>
            <a:endParaRPr b="0" i="0" sz="1400" u="none" cap="none" strike="noStrike">
              <a:solidFill>
                <a:srgbClr val="000000"/>
              </a:solidFill>
              <a:latin typeface="Arial"/>
              <a:ea typeface="Arial"/>
              <a:cs typeface="Arial"/>
              <a:sym typeface="Arial"/>
            </a:endParaRPr>
          </a:p>
          <a:p>
            <a:pPr indent="-177800" lvl="0" marL="285750" marR="0" rtl="0" algn="l">
              <a:lnSpc>
                <a:spcPct val="107000"/>
              </a:lnSpc>
              <a:spcBef>
                <a:spcPts val="0"/>
              </a:spcBef>
              <a:spcAft>
                <a:spcPts val="0"/>
              </a:spcAft>
              <a:buClr>
                <a:schemeClr val="dk1"/>
              </a:buClr>
              <a:buSzPts val="1700"/>
              <a:buFont typeface="Arial"/>
              <a:buNone/>
            </a:pPr>
            <a:r>
              <a:t/>
            </a:r>
            <a:endParaRPr b="0" i="0" sz="1700" u="none" cap="none" strike="noStrike">
              <a:solidFill>
                <a:schemeClr val="dk1"/>
              </a:solidFill>
              <a:latin typeface="Calibri"/>
              <a:ea typeface="Calibri"/>
              <a:cs typeface="Calibri"/>
              <a:sym typeface="Calibri"/>
            </a:endParaRPr>
          </a:p>
          <a:p>
            <a:pPr indent="-285750" lvl="0" marL="285750" marR="0" rtl="0" algn="l">
              <a:lnSpc>
                <a:spcPct val="107000"/>
              </a:lnSpc>
              <a:spcBef>
                <a:spcPts val="0"/>
              </a:spcBef>
              <a:spcAft>
                <a:spcPts val="0"/>
              </a:spcAft>
              <a:buClr>
                <a:schemeClr val="dk1"/>
              </a:buClr>
              <a:buSzPts val="1700"/>
              <a:buFont typeface="Arial"/>
              <a:buChar char="•"/>
            </a:pPr>
            <a:r>
              <a:rPr b="1" i="0" lang="en-US" sz="1700" u="none" cap="none" strike="noStrike">
                <a:solidFill>
                  <a:schemeClr val="dk1"/>
                </a:solidFill>
                <a:latin typeface="Calibri"/>
                <a:ea typeface="Calibri"/>
                <a:cs typeface="Calibri"/>
                <a:sym typeface="Calibri"/>
              </a:rPr>
              <a:t>Method</a:t>
            </a:r>
            <a:r>
              <a:rPr b="0" i="0" lang="en-US" sz="1700" u="none" cap="none" strike="noStrike">
                <a:solidFill>
                  <a:schemeClr val="dk1"/>
                </a:solidFill>
                <a:latin typeface="Calibri"/>
                <a:ea typeface="Calibri"/>
                <a:cs typeface="Calibri"/>
                <a:sym typeface="Calibri"/>
              </a:rPr>
              <a:t> </a:t>
            </a:r>
            <a:r>
              <a:rPr b="1" i="0" lang="en-US" sz="1700" u="none" cap="none" strike="noStrike">
                <a:solidFill>
                  <a:schemeClr val="dk1"/>
                </a:solidFill>
                <a:latin typeface="Calibri"/>
                <a:ea typeface="Calibri"/>
                <a:cs typeface="Calibri"/>
                <a:sym typeface="Calibri"/>
              </a:rPr>
              <a:t>Area</a:t>
            </a:r>
            <a:r>
              <a:rPr b="0" i="0" lang="en-US" sz="1700" u="none" cap="none" strike="noStrike">
                <a:solidFill>
                  <a:schemeClr val="dk1"/>
                </a:solidFill>
                <a:latin typeface="Calibri"/>
                <a:ea typeface="Calibri"/>
                <a:cs typeface="Calibri"/>
                <a:sym typeface="Calibri"/>
              </a:rPr>
              <a:t> : This memory is allocated for class structures, constant pool,  </a:t>
            </a:r>
            <a:r>
              <a:rPr b="0" i="1" lang="en-US" sz="1700" u="none" cap="none" strike="noStrike">
                <a:solidFill>
                  <a:schemeClr val="dk1"/>
                </a:solidFill>
                <a:latin typeface="Calibri"/>
                <a:ea typeface="Calibri"/>
                <a:cs typeface="Calibri"/>
                <a:sym typeface="Calibri"/>
              </a:rPr>
              <a:t>method</a:t>
            </a:r>
            <a:r>
              <a:rPr b="0" i="0" lang="en-US" sz="1700" u="none" cap="none" strike="noStrike">
                <a:solidFill>
                  <a:schemeClr val="dk1"/>
                </a:solidFill>
                <a:latin typeface="Calibri"/>
                <a:ea typeface="Calibri"/>
                <a:cs typeface="Calibri"/>
                <a:sym typeface="Calibri"/>
              </a:rPr>
              <a:t> code, constructor codes etc.  and also for interfaces or special method used in class.</a:t>
            </a:r>
            <a:endParaRPr b="0" i="0" sz="1400" u="none" cap="none" strike="noStrike">
              <a:solidFill>
                <a:srgbClr val="000000"/>
              </a:solidFill>
              <a:latin typeface="Arial"/>
              <a:ea typeface="Arial"/>
              <a:cs typeface="Arial"/>
              <a:sym typeface="Arial"/>
            </a:endParaRPr>
          </a:p>
          <a:p>
            <a:pPr indent="-177800" lvl="0" marL="285750" marR="0" rtl="0" algn="l">
              <a:lnSpc>
                <a:spcPct val="107000"/>
              </a:lnSpc>
              <a:spcBef>
                <a:spcPts val="0"/>
              </a:spcBef>
              <a:spcAft>
                <a:spcPts val="0"/>
              </a:spcAft>
              <a:buClr>
                <a:schemeClr val="dk1"/>
              </a:buClr>
              <a:buSzPts val="1700"/>
              <a:buFont typeface="Arial"/>
              <a:buNone/>
            </a:pPr>
            <a:r>
              <a:t/>
            </a:r>
            <a:endParaRPr b="0" i="0" sz="1700" u="none" cap="none" strike="noStrike">
              <a:solidFill>
                <a:schemeClr val="dk1"/>
              </a:solidFill>
              <a:latin typeface="Calibri"/>
              <a:ea typeface="Calibri"/>
              <a:cs typeface="Calibri"/>
              <a:sym typeface="Calibri"/>
            </a:endParaRPr>
          </a:p>
          <a:p>
            <a:pPr indent="-285750" lvl="0" marL="285750" marR="0" rtl="0" algn="l">
              <a:lnSpc>
                <a:spcPct val="107000"/>
              </a:lnSpc>
              <a:spcBef>
                <a:spcPts val="800"/>
              </a:spcBef>
              <a:spcAft>
                <a:spcPts val="0"/>
              </a:spcAft>
              <a:buClr>
                <a:schemeClr val="dk1"/>
              </a:buClr>
              <a:buSzPts val="1700"/>
              <a:buFont typeface="Arial"/>
              <a:buChar char="•"/>
            </a:pPr>
            <a:r>
              <a:rPr b="1" i="0" lang="en-US" sz="1700" u="none" cap="none" strike="noStrike">
                <a:solidFill>
                  <a:schemeClr val="dk1"/>
                </a:solidFill>
                <a:latin typeface="Calibri"/>
                <a:ea typeface="Calibri"/>
                <a:cs typeface="Calibri"/>
                <a:sym typeface="Calibri"/>
              </a:rPr>
              <a:t>Permanent</a:t>
            </a:r>
            <a:r>
              <a:rPr b="0" i="0" lang="en-US" sz="1700" u="none" cap="none" strike="noStrike">
                <a:solidFill>
                  <a:schemeClr val="dk1"/>
                </a:solidFill>
                <a:latin typeface="Calibri"/>
                <a:ea typeface="Calibri"/>
                <a:cs typeface="Calibri"/>
                <a:sym typeface="Calibri"/>
              </a:rPr>
              <a:t> </a:t>
            </a:r>
            <a:r>
              <a:rPr b="1" i="0" lang="en-US" sz="1700" u="none" cap="none" strike="noStrike">
                <a:solidFill>
                  <a:schemeClr val="dk1"/>
                </a:solidFill>
                <a:latin typeface="Calibri"/>
                <a:ea typeface="Calibri"/>
                <a:cs typeface="Calibri"/>
                <a:sym typeface="Calibri"/>
              </a:rPr>
              <a:t>Generation</a:t>
            </a:r>
            <a:r>
              <a:rPr b="0" i="0" lang="en-US" sz="1700" u="none" cap="none" strike="noStrike">
                <a:solidFill>
                  <a:schemeClr val="dk1"/>
                </a:solidFill>
                <a:latin typeface="Calibri"/>
                <a:ea typeface="Calibri"/>
                <a:cs typeface="Calibri"/>
                <a:sym typeface="Calibri"/>
              </a:rPr>
              <a:t> </a:t>
            </a:r>
            <a:r>
              <a:rPr b="1" i="0" lang="en-US" sz="1700" u="none" cap="none" strike="noStrike">
                <a:solidFill>
                  <a:schemeClr val="dk1"/>
                </a:solidFill>
                <a:latin typeface="Calibri"/>
                <a:ea typeface="Calibri"/>
                <a:cs typeface="Calibri"/>
                <a:sym typeface="Calibri"/>
              </a:rPr>
              <a:t>Area</a:t>
            </a:r>
            <a:r>
              <a:rPr b="0" i="0" lang="en-US" sz="1700" u="none" cap="none" strike="noStrike">
                <a:solidFill>
                  <a:schemeClr val="dk1"/>
                </a:solidFill>
                <a:latin typeface="Calibri"/>
                <a:ea typeface="Calibri"/>
                <a:cs typeface="Calibri"/>
                <a:sym typeface="Calibri"/>
              </a:rPr>
              <a:t>: All the information related to a class like name of the class, Object arrays associated with the class, internal objects used by JVM (like java/lang/Object) and optimization information goes into the Permanent Generation area.</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4"/>
          <p:cNvSpPr txBox="1"/>
          <p:nvPr>
            <p:ph idx="1" type="body"/>
          </p:nvPr>
        </p:nvSpPr>
        <p:spPr>
          <a:xfrm>
            <a:off x="1471612" y="1981200"/>
            <a:ext cx="7596188" cy="2332038"/>
          </a:xfrm>
          <a:prstGeom prst="rect">
            <a:avLst/>
          </a:prstGeom>
          <a:noFill/>
          <a:ln>
            <a:noFill/>
          </a:ln>
        </p:spPr>
        <p:txBody>
          <a:bodyPr anchorCtr="0" anchor="t" bIns="45700" lIns="91425" spcFirstLastPara="1" rIns="91425" wrap="square" tIns="45700">
            <a:normAutofit/>
          </a:bodyPr>
          <a:lstStyle/>
          <a:p>
            <a:pPr indent="-239713" lvl="0" marL="341313" rtl="0" algn="l">
              <a:lnSpc>
                <a:spcPct val="100000"/>
              </a:lnSpc>
              <a:spcBef>
                <a:spcPts val="0"/>
              </a:spcBef>
              <a:spcAft>
                <a:spcPts val="0"/>
              </a:spcAft>
              <a:buClr>
                <a:schemeClr val="dk1"/>
              </a:buClr>
              <a:buSzPts val="1600"/>
              <a:buNone/>
            </a:pPr>
            <a:r>
              <a:t/>
            </a:r>
            <a:endParaRPr sz="1600"/>
          </a:p>
          <a:p>
            <a:pPr indent="0" lvl="0" marL="0" rtl="0" algn="l">
              <a:lnSpc>
                <a:spcPct val="100000"/>
              </a:lnSpc>
              <a:spcBef>
                <a:spcPts val="360"/>
              </a:spcBef>
              <a:spcAft>
                <a:spcPts val="0"/>
              </a:spcAft>
              <a:buClr>
                <a:schemeClr val="dk1"/>
              </a:buClr>
              <a:buSzPts val="1800"/>
              <a:buNone/>
            </a:pPr>
            <a:r>
              <a:rPr lang="en-US" sz="1800"/>
              <a:t>                                                  (the body)</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60"/>
              </a:spcBef>
              <a:spcAft>
                <a:spcPts val="0"/>
              </a:spcAft>
              <a:buClr>
                <a:schemeClr val="dk1"/>
              </a:buClr>
              <a:buSzPts val="1800"/>
              <a:buNone/>
            </a:pPr>
            <a:r>
              <a:rPr lang="en-US" sz="1800"/>
              <a:t>            For(int i = 0; i &lt; 100; i++) { ]     </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60"/>
              </a:spcBef>
              <a:spcAft>
                <a:spcPts val="0"/>
              </a:spcAft>
              <a:buClr>
                <a:schemeClr val="dk1"/>
              </a:buClr>
              <a:buSzPts val="1800"/>
              <a:buNone/>
            </a:pPr>
            <a:r>
              <a:rPr lang="en-US" sz="1800"/>
              <a:t>              Initialization  Boolean Test Iteration Expression           </a:t>
            </a:r>
            <a:endParaRPr/>
          </a:p>
          <a:p>
            <a:pPr indent="0" lvl="0" marL="0" rtl="0" algn="l">
              <a:lnSpc>
                <a:spcPct val="100000"/>
              </a:lnSpc>
              <a:spcBef>
                <a:spcPts val="360"/>
              </a:spcBef>
              <a:spcAft>
                <a:spcPts val="0"/>
              </a:spcAft>
              <a:buClr>
                <a:schemeClr val="dk1"/>
              </a:buClr>
              <a:buSzPts val="1800"/>
              <a:buNone/>
            </a:pPr>
            <a:r>
              <a:rPr lang="en-US" sz="1800"/>
              <a:t>            </a:t>
            </a:r>
            <a:endParaRPr/>
          </a:p>
        </p:txBody>
      </p:sp>
      <p:sp>
        <p:nvSpPr>
          <p:cNvPr id="657" name="Google Shape;657;p34"/>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For Loops</a:t>
            </a:r>
            <a:endParaRPr b="0" i="0" sz="1400" u="none" cap="none" strike="noStrike">
              <a:solidFill>
                <a:srgbClr val="000000"/>
              </a:solidFill>
              <a:latin typeface="Arial"/>
              <a:ea typeface="Arial"/>
              <a:cs typeface="Arial"/>
              <a:sym typeface="Arial"/>
            </a:endParaRPr>
          </a:p>
        </p:txBody>
      </p:sp>
      <p:sp>
        <p:nvSpPr>
          <p:cNvPr id="658" name="Google Shape;658;p34"/>
          <p:cNvSpPr/>
          <p:nvPr/>
        </p:nvSpPr>
        <p:spPr>
          <a:xfrm>
            <a:off x="0" y="1112520"/>
            <a:ext cx="9144000" cy="64008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The code to Post-increment operator repeat goes: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6" name="Shape 3736"/>
        <p:cNvGrpSpPr/>
        <p:nvPr/>
      </p:nvGrpSpPr>
      <p:grpSpPr>
        <a:xfrm>
          <a:off x="0" y="0"/>
          <a:ext cx="0" cy="0"/>
          <a:chOff x="0" y="0"/>
          <a:chExt cx="0" cy="0"/>
        </a:xfrm>
      </p:grpSpPr>
      <p:sp>
        <p:nvSpPr>
          <p:cNvPr id="3737" name="Google Shape;3737;p340"/>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11723"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mbria"/>
                <a:ea typeface="Cambria"/>
                <a:cs typeface="Cambria"/>
                <a:sym typeface="Cambria"/>
              </a:rPr>
              <a:t>Garbage Collector</a:t>
            </a:r>
            <a:endParaRPr b="0" i="0" sz="1400" u="none" cap="none" strike="noStrike">
              <a:solidFill>
                <a:srgbClr val="000000"/>
              </a:solidFill>
              <a:latin typeface="Arial"/>
              <a:ea typeface="Arial"/>
              <a:cs typeface="Arial"/>
              <a:sym typeface="Arial"/>
            </a:endParaRPr>
          </a:p>
        </p:txBody>
      </p:sp>
      <p:grpSp>
        <p:nvGrpSpPr>
          <p:cNvPr id="3738" name="Google Shape;3738;p340"/>
          <p:cNvGrpSpPr/>
          <p:nvPr/>
        </p:nvGrpSpPr>
        <p:grpSpPr>
          <a:xfrm>
            <a:off x="171565" y="1070152"/>
            <a:ext cx="8823731" cy="4717696"/>
            <a:chOff x="171565" y="1052879"/>
            <a:chExt cx="8823731" cy="4717696"/>
          </a:xfrm>
        </p:grpSpPr>
        <p:sp>
          <p:nvSpPr>
            <p:cNvPr id="3739" name="Google Shape;3739;p340"/>
            <p:cNvSpPr/>
            <p:nvPr/>
          </p:nvSpPr>
          <p:spPr>
            <a:xfrm>
              <a:off x="171565" y="4698999"/>
              <a:ext cx="8823731" cy="1071576"/>
            </a:xfrm>
            <a:custGeom>
              <a:rect b="b" l="l" r="r" t="t"/>
              <a:pathLst>
                <a:path extrusionOk="0" h="885600" w="5654040">
                  <a:moveTo>
                    <a:pt x="0" y="147603"/>
                  </a:moveTo>
                  <a:cubicBezTo>
                    <a:pt x="0" y="66084"/>
                    <a:pt x="66084" y="0"/>
                    <a:pt x="147603" y="0"/>
                  </a:cubicBezTo>
                  <a:lnTo>
                    <a:pt x="5506437" y="0"/>
                  </a:lnTo>
                  <a:cubicBezTo>
                    <a:pt x="5587956" y="0"/>
                    <a:pt x="5654040" y="66084"/>
                    <a:pt x="5654040" y="147603"/>
                  </a:cubicBezTo>
                  <a:lnTo>
                    <a:pt x="5654040" y="737997"/>
                  </a:lnTo>
                  <a:cubicBezTo>
                    <a:pt x="5654040" y="819516"/>
                    <a:pt x="5587956" y="885600"/>
                    <a:pt x="5506437" y="885600"/>
                  </a:cubicBezTo>
                  <a:lnTo>
                    <a:pt x="147603" y="885600"/>
                  </a:lnTo>
                  <a:cubicBezTo>
                    <a:pt x="66084" y="885600"/>
                    <a:pt x="0" y="819516"/>
                    <a:pt x="0" y="737997"/>
                  </a:cubicBezTo>
                  <a:lnTo>
                    <a:pt x="0" y="147603"/>
                  </a:lnTo>
                  <a:close/>
                </a:path>
              </a:pathLst>
            </a:custGeom>
            <a:solidFill>
              <a:srgbClr val="595959"/>
            </a:solidFill>
            <a:ln cap="flat" cmpd="sng" w="25400">
              <a:solidFill>
                <a:schemeClr val="lt1"/>
              </a:solidFill>
              <a:prstDash val="solid"/>
              <a:round/>
              <a:headEnd len="sm" w="sm" type="none"/>
              <a:tailEnd len="sm" w="sm" type="none"/>
            </a:ln>
          </p:spPr>
          <p:txBody>
            <a:bodyPr anchorCtr="0" anchor="ctr" bIns="43225" lIns="256925" spcFirstLastPara="1" rIns="256925" wrap="square" tIns="43225">
              <a:noAutofit/>
            </a:bodyPr>
            <a:lstStyle/>
            <a:p>
              <a:pPr indent="0" lvl="0" marL="0" marR="0" rtl="0" algn="ctr">
                <a:lnSpc>
                  <a:spcPct val="107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However The Garbage collector of JVM collects only those objects that are created by new keyword.</a:t>
              </a:r>
              <a:endParaRPr b="0" i="0" sz="1400" u="none" cap="none" strike="noStrike">
                <a:solidFill>
                  <a:srgbClr val="000000"/>
                </a:solidFill>
                <a:latin typeface="Arial"/>
                <a:ea typeface="Arial"/>
                <a:cs typeface="Arial"/>
                <a:sym typeface="Arial"/>
              </a:endParaRPr>
            </a:p>
          </p:txBody>
        </p:sp>
        <p:grpSp>
          <p:nvGrpSpPr>
            <p:cNvPr id="3740" name="Google Shape;3740;p340"/>
            <p:cNvGrpSpPr/>
            <p:nvPr/>
          </p:nvGrpSpPr>
          <p:grpSpPr>
            <a:xfrm>
              <a:off x="171565" y="3488435"/>
              <a:ext cx="8823731" cy="1216416"/>
              <a:chOff x="171565" y="3721811"/>
              <a:chExt cx="8823731" cy="1216416"/>
            </a:xfrm>
          </p:grpSpPr>
          <p:sp>
            <p:nvSpPr>
              <p:cNvPr id="3741" name="Google Shape;3741;p340"/>
              <p:cNvSpPr/>
              <p:nvPr/>
            </p:nvSpPr>
            <p:spPr>
              <a:xfrm>
                <a:off x="171565" y="3721811"/>
                <a:ext cx="8823731" cy="1071576"/>
              </a:xfrm>
              <a:custGeom>
                <a:rect b="b" l="l" r="r" t="t"/>
                <a:pathLst>
                  <a:path extrusionOk="0" h="885600" w="5654040">
                    <a:moveTo>
                      <a:pt x="0" y="147603"/>
                    </a:moveTo>
                    <a:cubicBezTo>
                      <a:pt x="0" y="66084"/>
                      <a:pt x="66084" y="0"/>
                      <a:pt x="147603" y="0"/>
                    </a:cubicBezTo>
                    <a:lnTo>
                      <a:pt x="5506437" y="0"/>
                    </a:lnTo>
                    <a:cubicBezTo>
                      <a:pt x="5587956" y="0"/>
                      <a:pt x="5654040" y="66084"/>
                      <a:pt x="5654040" y="147603"/>
                    </a:cubicBezTo>
                    <a:lnTo>
                      <a:pt x="5654040" y="737997"/>
                    </a:lnTo>
                    <a:cubicBezTo>
                      <a:pt x="5654040" y="819516"/>
                      <a:pt x="5587956" y="885600"/>
                      <a:pt x="5506437" y="885600"/>
                    </a:cubicBezTo>
                    <a:lnTo>
                      <a:pt x="147603" y="885600"/>
                    </a:lnTo>
                    <a:cubicBezTo>
                      <a:pt x="66084" y="885600"/>
                      <a:pt x="0" y="819516"/>
                      <a:pt x="0" y="737997"/>
                    </a:cubicBezTo>
                    <a:lnTo>
                      <a:pt x="0" y="147603"/>
                    </a:lnTo>
                    <a:close/>
                  </a:path>
                </a:pathLst>
              </a:custGeom>
              <a:solidFill>
                <a:srgbClr val="595959"/>
              </a:solidFill>
              <a:ln cap="flat" cmpd="sng" w="25400">
                <a:solidFill>
                  <a:schemeClr val="lt1"/>
                </a:solidFill>
                <a:prstDash val="solid"/>
                <a:round/>
                <a:headEnd len="sm" w="sm" type="none"/>
                <a:tailEnd len="sm" w="sm" type="none"/>
              </a:ln>
            </p:spPr>
            <p:txBody>
              <a:bodyPr anchorCtr="0" anchor="ctr" bIns="43225" lIns="256925" spcFirstLastPara="1" rIns="256925" wrap="square" tIns="43225">
                <a:noAutofit/>
              </a:bodyPr>
              <a:lstStyle/>
              <a:p>
                <a:pPr indent="0" lvl="0" marL="0" marR="0" rtl="0" algn="ctr">
                  <a:lnSpc>
                    <a:spcPct val="107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Unreachable objects are the ones that are no longer referenced by any part of the program.</a:t>
                </a:r>
                <a:endParaRPr b="0" i="0" sz="1400" u="none" cap="none" strike="noStrike">
                  <a:solidFill>
                    <a:srgbClr val="000000"/>
                  </a:solidFill>
                  <a:latin typeface="Arial"/>
                  <a:ea typeface="Arial"/>
                  <a:cs typeface="Arial"/>
                  <a:sym typeface="Arial"/>
                </a:endParaRPr>
              </a:p>
            </p:txBody>
          </p:sp>
          <p:sp>
            <p:nvSpPr>
              <p:cNvPr id="3742" name="Google Shape;3742;p340"/>
              <p:cNvSpPr/>
              <p:nvPr/>
            </p:nvSpPr>
            <p:spPr>
              <a:xfrm flipH="1" rot="10800000">
                <a:off x="3669030" y="4695979"/>
                <a:ext cx="1828800" cy="242248"/>
              </a:xfrm>
              <a:prstGeom prst="triangle">
                <a:avLst>
                  <a:gd fmla="val 50000" name="adj"/>
                </a:avLst>
              </a:prstGeom>
              <a:solidFill>
                <a:srgbClr val="E36C09"/>
              </a:solidFill>
              <a:ln cap="flat" cmpd="sng" w="9525">
                <a:solidFill>
                  <a:srgbClr val="E36C09"/>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grpSp>
        <p:grpSp>
          <p:nvGrpSpPr>
            <p:cNvPr id="3743" name="Google Shape;3743;p340"/>
            <p:cNvGrpSpPr/>
            <p:nvPr/>
          </p:nvGrpSpPr>
          <p:grpSpPr>
            <a:xfrm>
              <a:off x="171565" y="2268046"/>
              <a:ext cx="8823731" cy="1216302"/>
              <a:chOff x="171565" y="2361011"/>
              <a:chExt cx="8823731" cy="1216302"/>
            </a:xfrm>
          </p:grpSpPr>
          <p:sp>
            <p:nvSpPr>
              <p:cNvPr id="3744" name="Google Shape;3744;p340"/>
              <p:cNvSpPr/>
              <p:nvPr/>
            </p:nvSpPr>
            <p:spPr>
              <a:xfrm>
                <a:off x="171565" y="2361011"/>
                <a:ext cx="8823731" cy="1071576"/>
              </a:xfrm>
              <a:custGeom>
                <a:rect b="b" l="l" r="r" t="t"/>
                <a:pathLst>
                  <a:path extrusionOk="0" h="885600" w="5654040">
                    <a:moveTo>
                      <a:pt x="0" y="147603"/>
                    </a:moveTo>
                    <a:cubicBezTo>
                      <a:pt x="0" y="66084"/>
                      <a:pt x="66084" y="0"/>
                      <a:pt x="147603" y="0"/>
                    </a:cubicBezTo>
                    <a:lnTo>
                      <a:pt x="5506437" y="0"/>
                    </a:lnTo>
                    <a:cubicBezTo>
                      <a:pt x="5587956" y="0"/>
                      <a:pt x="5654040" y="66084"/>
                      <a:pt x="5654040" y="147603"/>
                    </a:cubicBezTo>
                    <a:lnTo>
                      <a:pt x="5654040" y="737997"/>
                    </a:lnTo>
                    <a:cubicBezTo>
                      <a:pt x="5654040" y="819516"/>
                      <a:pt x="5587956" y="885600"/>
                      <a:pt x="5506437" y="885600"/>
                    </a:cubicBezTo>
                    <a:lnTo>
                      <a:pt x="147603" y="885600"/>
                    </a:lnTo>
                    <a:cubicBezTo>
                      <a:pt x="66084" y="885600"/>
                      <a:pt x="0" y="819516"/>
                      <a:pt x="0" y="737997"/>
                    </a:cubicBezTo>
                    <a:lnTo>
                      <a:pt x="0" y="147603"/>
                    </a:lnTo>
                    <a:close/>
                  </a:path>
                </a:pathLst>
              </a:custGeom>
              <a:solidFill>
                <a:srgbClr val="595959"/>
              </a:solidFill>
              <a:ln cap="flat" cmpd="sng" w="25400">
                <a:solidFill>
                  <a:schemeClr val="lt1"/>
                </a:solidFill>
                <a:prstDash val="solid"/>
                <a:round/>
                <a:headEnd len="sm" w="sm" type="none"/>
                <a:tailEnd len="sm" w="sm" type="none"/>
              </a:ln>
            </p:spPr>
            <p:txBody>
              <a:bodyPr anchorCtr="0" anchor="ctr" bIns="43225" lIns="256925" spcFirstLastPara="1" rIns="256925" wrap="square" tIns="43225">
                <a:noAutofit/>
              </a:bodyPr>
              <a:lstStyle/>
              <a:p>
                <a:pPr indent="0" lvl="0" marL="0" marR="0" rtl="0" algn="ctr">
                  <a:lnSpc>
                    <a:spcPct val="107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If the garbage collector does not come into rescue then after a certain time programmer would get “Out of Memory” Error.</a:t>
                </a:r>
                <a:endParaRPr b="0" i="0" sz="1400" u="none" cap="none" strike="noStrike">
                  <a:solidFill>
                    <a:srgbClr val="000000"/>
                  </a:solidFill>
                  <a:latin typeface="Arial"/>
                  <a:ea typeface="Arial"/>
                  <a:cs typeface="Arial"/>
                  <a:sym typeface="Arial"/>
                </a:endParaRPr>
              </a:p>
            </p:txBody>
          </p:sp>
          <p:sp>
            <p:nvSpPr>
              <p:cNvPr id="3745" name="Google Shape;3745;p340"/>
              <p:cNvSpPr/>
              <p:nvPr/>
            </p:nvSpPr>
            <p:spPr>
              <a:xfrm flipH="1" rot="10800000">
                <a:off x="3669030" y="3335065"/>
                <a:ext cx="1828800" cy="242248"/>
              </a:xfrm>
              <a:prstGeom prst="triangle">
                <a:avLst>
                  <a:gd fmla="val 50000" name="adj"/>
                </a:avLst>
              </a:prstGeom>
              <a:solidFill>
                <a:srgbClr val="E36C09"/>
              </a:solidFill>
              <a:ln cap="flat" cmpd="sng" w="9525">
                <a:solidFill>
                  <a:srgbClr val="E36C09"/>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grpSp>
        <p:grpSp>
          <p:nvGrpSpPr>
            <p:cNvPr id="3746" name="Google Shape;3746;p340"/>
            <p:cNvGrpSpPr/>
            <p:nvPr/>
          </p:nvGrpSpPr>
          <p:grpSpPr>
            <a:xfrm>
              <a:off x="171565" y="1052879"/>
              <a:ext cx="8823731" cy="1216188"/>
              <a:chOff x="171565" y="1000211"/>
              <a:chExt cx="8823731" cy="1216188"/>
            </a:xfrm>
          </p:grpSpPr>
          <p:sp>
            <p:nvSpPr>
              <p:cNvPr id="3747" name="Google Shape;3747;p340"/>
              <p:cNvSpPr/>
              <p:nvPr/>
            </p:nvSpPr>
            <p:spPr>
              <a:xfrm>
                <a:off x="171565" y="1000211"/>
                <a:ext cx="8823731" cy="1071576"/>
              </a:xfrm>
              <a:custGeom>
                <a:rect b="b" l="l" r="r" t="t"/>
                <a:pathLst>
                  <a:path extrusionOk="0" h="885600" w="5654040">
                    <a:moveTo>
                      <a:pt x="0" y="147603"/>
                    </a:moveTo>
                    <a:cubicBezTo>
                      <a:pt x="0" y="66084"/>
                      <a:pt x="66084" y="0"/>
                      <a:pt x="147603" y="0"/>
                    </a:cubicBezTo>
                    <a:lnTo>
                      <a:pt x="5506437" y="0"/>
                    </a:lnTo>
                    <a:cubicBezTo>
                      <a:pt x="5587956" y="0"/>
                      <a:pt x="5654040" y="66084"/>
                      <a:pt x="5654040" y="147603"/>
                    </a:cubicBezTo>
                    <a:lnTo>
                      <a:pt x="5654040" y="737997"/>
                    </a:lnTo>
                    <a:cubicBezTo>
                      <a:pt x="5654040" y="819516"/>
                      <a:pt x="5587956" y="885600"/>
                      <a:pt x="5506437" y="885600"/>
                    </a:cubicBezTo>
                    <a:lnTo>
                      <a:pt x="147603" y="885600"/>
                    </a:lnTo>
                    <a:cubicBezTo>
                      <a:pt x="66084" y="885600"/>
                      <a:pt x="0" y="819516"/>
                      <a:pt x="0" y="737997"/>
                    </a:cubicBezTo>
                    <a:lnTo>
                      <a:pt x="0" y="147603"/>
                    </a:lnTo>
                    <a:close/>
                  </a:path>
                </a:pathLst>
              </a:custGeom>
              <a:solidFill>
                <a:srgbClr val="595959"/>
              </a:solidFill>
              <a:ln cap="flat" cmpd="sng" w="25400">
                <a:solidFill>
                  <a:schemeClr val="lt1"/>
                </a:solidFill>
                <a:prstDash val="solid"/>
                <a:round/>
                <a:headEnd len="sm" w="sm" type="none"/>
                <a:tailEnd len="sm" w="sm" type="none"/>
              </a:ln>
            </p:spPr>
            <p:txBody>
              <a:bodyPr anchorCtr="0" anchor="ctr" bIns="43225" lIns="256925" spcFirstLastPara="1" rIns="256925" wrap="square" tIns="43225">
                <a:noAutofit/>
              </a:bodyPr>
              <a:lstStyle/>
              <a:p>
                <a:pPr indent="0" lvl="0" marL="0" marR="0" rtl="0" algn="ctr">
                  <a:lnSpc>
                    <a:spcPct val="107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Garbage Collector is a Daemon thread that keeps running in the background. Basically, it frees up the heap memory by destroying the unreachable objects.</a:t>
                </a:r>
                <a:endParaRPr b="0" i="0" sz="1400" u="none" cap="none" strike="noStrike">
                  <a:solidFill>
                    <a:srgbClr val="000000"/>
                  </a:solidFill>
                  <a:latin typeface="Arial"/>
                  <a:ea typeface="Arial"/>
                  <a:cs typeface="Arial"/>
                  <a:sym typeface="Arial"/>
                </a:endParaRPr>
              </a:p>
            </p:txBody>
          </p:sp>
          <p:sp>
            <p:nvSpPr>
              <p:cNvPr id="3748" name="Google Shape;3748;p340"/>
              <p:cNvSpPr/>
              <p:nvPr/>
            </p:nvSpPr>
            <p:spPr>
              <a:xfrm flipH="1" rot="10800000">
                <a:off x="3669030" y="1974151"/>
                <a:ext cx="1828800" cy="242248"/>
              </a:xfrm>
              <a:prstGeom prst="triangle">
                <a:avLst>
                  <a:gd fmla="val 50000" name="adj"/>
                </a:avLst>
              </a:prstGeom>
              <a:solidFill>
                <a:srgbClr val="E36C09"/>
              </a:solidFill>
              <a:ln cap="flat" cmpd="sng" w="9525">
                <a:solidFill>
                  <a:srgbClr val="E36C09"/>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grpSp>
      </p:gr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2" name="Shape 3752"/>
        <p:cNvGrpSpPr/>
        <p:nvPr/>
      </p:nvGrpSpPr>
      <p:grpSpPr>
        <a:xfrm>
          <a:off x="0" y="0"/>
          <a:ext cx="0" cy="0"/>
          <a:chOff x="0" y="0"/>
          <a:chExt cx="0" cy="0"/>
        </a:xfrm>
      </p:grpSpPr>
      <p:sp>
        <p:nvSpPr>
          <p:cNvPr id="3753" name="Google Shape;3753;p341"/>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11723"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mbria"/>
                <a:ea typeface="Cambria"/>
                <a:cs typeface="Cambria"/>
                <a:sym typeface="Cambria"/>
              </a:rPr>
              <a:t>Garbage Collector</a:t>
            </a:r>
            <a:endParaRPr b="0" i="0" sz="1400" u="none" cap="none" strike="noStrike">
              <a:solidFill>
                <a:srgbClr val="000000"/>
              </a:solidFill>
              <a:latin typeface="Arial"/>
              <a:ea typeface="Arial"/>
              <a:cs typeface="Arial"/>
              <a:sym typeface="Arial"/>
            </a:endParaRPr>
          </a:p>
        </p:txBody>
      </p:sp>
      <p:sp>
        <p:nvSpPr>
          <p:cNvPr id="3754" name="Google Shape;3754;p341"/>
          <p:cNvSpPr/>
          <p:nvPr/>
        </p:nvSpPr>
        <p:spPr>
          <a:xfrm>
            <a:off x="-1588" y="1143000"/>
            <a:ext cx="9145588" cy="40011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33F3F"/>
                </a:solidFill>
                <a:latin typeface="Cambria"/>
                <a:ea typeface="Cambria"/>
                <a:cs typeface="Cambria"/>
                <a:sym typeface="Cambria"/>
              </a:rPr>
              <a:t>JVM uses the finalize() method to do Garbage Collection. </a:t>
            </a:r>
            <a:endParaRPr b="0" i="0" sz="1400" u="none" cap="none" strike="noStrike">
              <a:solidFill>
                <a:srgbClr val="000000"/>
              </a:solidFill>
              <a:latin typeface="Arial"/>
              <a:ea typeface="Arial"/>
              <a:cs typeface="Arial"/>
              <a:sym typeface="Arial"/>
            </a:endParaRPr>
          </a:p>
        </p:txBody>
      </p:sp>
      <p:sp>
        <p:nvSpPr>
          <p:cNvPr id="3755" name="Google Shape;3755;p341"/>
          <p:cNvSpPr/>
          <p:nvPr/>
        </p:nvSpPr>
        <p:spPr>
          <a:xfrm>
            <a:off x="189706" y="1828800"/>
            <a:ext cx="876300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The finalize() method is invoked each time before the object is garbage collected. This method can be used to perform cleanup processing. This method is defined in Object class as:</a:t>
            </a:r>
            <a:endParaRPr b="1" i="0" sz="1800" u="none" cap="none" strike="noStrike">
              <a:solidFill>
                <a:schemeClr val="dk1"/>
              </a:solidFill>
              <a:latin typeface="Cambria"/>
              <a:ea typeface="Cambria"/>
              <a:cs typeface="Cambria"/>
              <a:sym typeface="Cambria"/>
            </a:endParaRPr>
          </a:p>
        </p:txBody>
      </p:sp>
      <p:sp>
        <p:nvSpPr>
          <p:cNvPr id="3756" name="Google Shape;3756;p341"/>
          <p:cNvSpPr/>
          <p:nvPr/>
        </p:nvSpPr>
        <p:spPr>
          <a:xfrm>
            <a:off x="2318025" y="3276600"/>
            <a:ext cx="4506362" cy="400110"/>
          </a:xfrm>
          <a:prstGeom prst="rect">
            <a:avLst/>
          </a:prstGeom>
          <a:solidFill>
            <a:srgbClr val="3F3F3F"/>
          </a:solid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onsolas"/>
                <a:ea typeface="Consolas"/>
                <a:cs typeface="Consolas"/>
                <a:sym typeface="Consolas"/>
              </a:rPr>
              <a:t>protected void finalize(){}  </a:t>
            </a:r>
            <a:endParaRPr b="1" i="0" sz="2000" u="none" cap="none" strike="noStrike">
              <a:solidFill>
                <a:schemeClr val="lt1"/>
              </a:solidFill>
              <a:latin typeface="Consolas"/>
              <a:ea typeface="Consolas"/>
              <a:cs typeface="Consolas"/>
              <a:sym typeface="Consolas"/>
            </a:endParaRPr>
          </a:p>
        </p:txBody>
      </p:sp>
      <p:sp>
        <p:nvSpPr>
          <p:cNvPr id="3757" name="Google Shape;3757;p341"/>
          <p:cNvSpPr/>
          <p:nvPr/>
        </p:nvSpPr>
        <p:spPr>
          <a:xfrm>
            <a:off x="189706" y="4648200"/>
            <a:ext cx="8763000" cy="646331"/>
          </a:xfrm>
          <a:prstGeom prst="rect">
            <a:avLst/>
          </a:prstGeom>
          <a:noFill/>
          <a:ln>
            <a:noFill/>
          </a:ln>
        </p:spPr>
        <p:txBody>
          <a:bodyPr anchorCtr="0" anchor="t" bIns="45700" lIns="91425" spcFirstLastPara="1" rIns="91425" wrap="square" tIns="45700">
            <a:spAutoFit/>
          </a:bodyPr>
          <a:lstStyle/>
          <a:p>
            <a:pPr indent="0" lvl="0" marL="22860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Object.finalize() can be overridden to specify what to do when a given object is garbage collected.</a:t>
            </a:r>
            <a:endParaRPr b="1" i="0" sz="1800" u="none" cap="none" strike="noStrike">
              <a:solidFill>
                <a:schemeClr val="dk1"/>
              </a:solidFill>
              <a:latin typeface="Cambria"/>
              <a:ea typeface="Cambria"/>
              <a:cs typeface="Cambria"/>
              <a:sym typeface="Cambria"/>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1" name="Shape 3761"/>
        <p:cNvGrpSpPr/>
        <p:nvPr/>
      </p:nvGrpSpPr>
      <p:grpSpPr>
        <a:xfrm>
          <a:off x="0" y="0"/>
          <a:ext cx="0" cy="0"/>
          <a:chOff x="0" y="0"/>
          <a:chExt cx="0" cy="0"/>
        </a:xfrm>
      </p:grpSpPr>
      <p:sp>
        <p:nvSpPr>
          <p:cNvPr id="3762" name="Google Shape;3762;p342"/>
          <p:cNvSpPr txBox="1"/>
          <p:nvPr/>
        </p:nvSpPr>
        <p:spPr>
          <a:xfrm>
            <a:off x="-1588" y="210498"/>
            <a:ext cx="6935788" cy="412750"/>
          </a:xfrm>
          <a:prstGeom prst="rect">
            <a:avLst/>
          </a:prstGeom>
          <a:noFill/>
          <a:ln>
            <a:noFill/>
          </a:ln>
        </p:spPr>
        <p:txBody>
          <a:bodyPr anchorCtr="0" anchor="t" bIns="45700" lIns="91425" spcFirstLastPara="1" rIns="91425" wrap="square" tIns="45700">
            <a:noAutofit/>
          </a:bodyPr>
          <a:lstStyle/>
          <a:p>
            <a:pPr indent="0" lvl="0" marL="11723"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mbria"/>
                <a:ea typeface="Cambria"/>
                <a:cs typeface="Cambria"/>
                <a:sym typeface="Cambria"/>
              </a:rPr>
              <a:t>Garbage Collector</a:t>
            </a:r>
            <a:endParaRPr b="0" i="0" sz="1400" u="none" cap="none" strike="noStrike">
              <a:solidFill>
                <a:srgbClr val="000000"/>
              </a:solidFill>
              <a:latin typeface="Arial"/>
              <a:ea typeface="Arial"/>
              <a:cs typeface="Arial"/>
              <a:sym typeface="Arial"/>
            </a:endParaRPr>
          </a:p>
        </p:txBody>
      </p:sp>
      <p:sp>
        <p:nvSpPr>
          <p:cNvPr id="3763" name="Google Shape;3763;p342"/>
          <p:cNvSpPr/>
          <p:nvPr/>
        </p:nvSpPr>
        <p:spPr>
          <a:xfrm>
            <a:off x="-1588" y="838200"/>
            <a:ext cx="9145588" cy="40011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33F3F"/>
                </a:solidFill>
                <a:latin typeface="Cambria"/>
                <a:ea typeface="Cambria"/>
                <a:cs typeface="Cambria"/>
                <a:sym typeface="Cambria"/>
              </a:rPr>
              <a:t>gc() method</a:t>
            </a:r>
            <a:endParaRPr b="0" i="0" sz="1400" u="none" cap="none" strike="noStrike">
              <a:solidFill>
                <a:srgbClr val="000000"/>
              </a:solidFill>
              <a:latin typeface="Arial"/>
              <a:ea typeface="Arial"/>
              <a:cs typeface="Arial"/>
              <a:sym typeface="Arial"/>
            </a:endParaRPr>
          </a:p>
        </p:txBody>
      </p:sp>
      <p:sp>
        <p:nvSpPr>
          <p:cNvPr id="3764" name="Google Shape;3764;p342"/>
          <p:cNvSpPr/>
          <p:nvPr/>
        </p:nvSpPr>
        <p:spPr>
          <a:xfrm>
            <a:off x="189706" y="1295400"/>
            <a:ext cx="8763000" cy="53860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The gc() method is used to invoke the garbage collector to perform cleanup processing. The gc() is found in System and Runtime classes. As a programmer we do not have any control on how and when the object will be destroyed even though we invoked the gc(). So it only runs the Garbage Collector.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public static void gc(){}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public class MyGarbageCollector{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 public void finalize(){System.out.println("The Object is being garbage collected");}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 public static void main(String args[]){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  MyGarbageCollector s1=new MyGarbageCollector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  MyGarbageCollector s2=new MyGarbageCollector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  s1=null;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  s2=null;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  System.gc();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9" name="Shape 3769"/>
        <p:cNvGrpSpPr/>
        <p:nvPr/>
      </p:nvGrpSpPr>
      <p:grpSpPr>
        <a:xfrm>
          <a:off x="0" y="0"/>
          <a:ext cx="0" cy="0"/>
          <a:chOff x="0" y="0"/>
          <a:chExt cx="0" cy="0"/>
        </a:xfrm>
      </p:grpSpPr>
      <p:sp>
        <p:nvSpPr>
          <p:cNvPr id="3770" name="Google Shape;3770;p343"/>
          <p:cNvSpPr txBox="1"/>
          <p:nvPr>
            <p:ph idx="1" type="body"/>
          </p:nvPr>
        </p:nvSpPr>
        <p:spPr>
          <a:xfrm>
            <a:off x="645356" y="1143000"/>
            <a:ext cx="7900988" cy="32004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Java Server Pages are HTML pages embedded with snippets of Java code.</a:t>
            </a:r>
            <a:endParaRPr b="0" i="0" sz="1400" u="none" cap="none" strike="noStrike">
              <a:solidFill>
                <a:srgbClr val="000000"/>
              </a:solidFill>
              <a:latin typeface="Arial"/>
              <a:ea typeface="Arial"/>
              <a:cs typeface="Arial"/>
              <a:sym typeface="Arial"/>
            </a:endParaRPr>
          </a:p>
          <a:p>
            <a:pPr indent="-341313" lvl="0" marL="341313" marR="0" rtl="0" algn="l">
              <a:lnSpc>
                <a:spcPct val="100000"/>
              </a:lnSpc>
              <a:spcBef>
                <a:spcPts val="30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Servlets are pure Java programs. They introduce dynamism into web pages by using programmatic content.</a:t>
            </a:r>
            <a:endParaRPr b="0" i="0" sz="1400" u="none" cap="none" strike="noStrike">
              <a:solidFill>
                <a:srgbClr val="000000"/>
              </a:solidFill>
              <a:latin typeface="Arial"/>
              <a:ea typeface="Arial"/>
              <a:cs typeface="Arial"/>
              <a:sym typeface="Arial"/>
            </a:endParaRPr>
          </a:p>
          <a:p>
            <a:pPr indent="-341313" lvl="0" marL="341313" marR="0" rtl="0" algn="l">
              <a:lnSpc>
                <a:spcPct val="100000"/>
              </a:lnSpc>
              <a:spcBef>
                <a:spcPts val="30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JSP technology is an extension/wrapper over the Java servlet technology.</a:t>
            </a:r>
            <a:endParaRPr b="0" i="0" sz="1400" u="none" cap="none" strike="noStrike">
              <a:solidFill>
                <a:srgbClr val="000000"/>
              </a:solidFill>
              <a:latin typeface="Arial"/>
              <a:ea typeface="Arial"/>
              <a:cs typeface="Arial"/>
              <a:sym typeface="Arial"/>
            </a:endParaRPr>
          </a:p>
          <a:p>
            <a:pPr indent="-341313" lvl="0" marL="341313" marR="0" rtl="0" algn="l">
              <a:lnSpc>
                <a:spcPct val="90000"/>
              </a:lnSpc>
              <a:spcBef>
                <a:spcPts val="300"/>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Two major components of JSP:</a:t>
            </a:r>
            <a:endParaRPr b="0" i="0" sz="1400" u="none" cap="none" strike="noStrike">
              <a:solidFill>
                <a:srgbClr val="000000"/>
              </a:solidFill>
              <a:latin typeface="Arial"/>
              <a:ea typeface="Arial"/>
              <a:cs typeface="Arial"/>
              <a:sym typeface="Arial"/>
            </a:endParaRPr>
          </a:p>
          <a:p>
            <a:pPr indent="-284163" lvl="1" marL="741363" marR="0" rtl="0" algn="l">
              <a:lnSpc>
                <a:spcPct val="90000"/>
              </a:lnSpc>
              <a:spcBef>
                <a:spcPts val="242"/>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Static content: provided by HTML or XML</a:t>
            </a:r>
            <a:endParaRPr b="0" i="0" sz="1400" u="none" cap="none" strike="noStrike">
              <a:solidFill>
                <a:srgbClr val="000000"/>
              </a:solidFill>
              <a:latin typeface="Arial"/>
              <a:ea typeface="Arial"/>
              <a:cs typeface="Arial"/>
              <a:sym typeface="Arial"/>
            </a:endParaRPr>
          </a:p>
          <a:p>
            <a:pPr indent="-284163" lvl="1" marL="741363" marR="0" rtl="0" algn="l">
              <a:lnSpc>
                <a:spcPct val="90000"/>
              </a:lnSpc>
              <a:spcBef>
                <a:spcPts val="242"/>
              </a:spcBef>
              <a:spcAft>
                <a:spcPts val="0"/>
              </a:spcAft>
              <a:buClr>
                <a:srgbClr val="0C0C0C"/>
              </a:buClr>
              <a:buSzPts val="2000"/>
              <a:buFont typeface="Arial"/>
              <a:buChar char="•"/>
            </a:pPr>
            <a:r>
              <a:rPr b="0" i="0" lang="en-US" sz="2000" u="none" cap="none" strike="noStrike">
                <a:solidFill>
                  <a:schemeClr val="dk1"/>
                </a:solidFill>
                <a:latin typeface="Cambria"/>
                <a:ea typeface="Cambria"/>
                <a:cs typeface="Cambria"/>
                <a:sym typeface="Cambria"/>
              </a:rPr>
              <a:t>Dynamic content: generated by JSP tags and scriplets written in Java language to encapsulate the application logic.</a:t>
            </a:r>
            <a:endParaRPr b="0" i="0" sz="1400" u="none" cap="none" strike="noStrike">
              <a:solidFill>
                <a:srgbClr val="000000"/>
              </a:solidFill>
              <a:latin typeface="Arial"/>
              <a:ea typeface="Arial"/>
              <a:cs typeface="Arial"/>
              <a:sym typeface="Arial"/>
            </a:endParaRPr>
          </a:p>
          <a:p>
            <a:pPr indent="-341313" lvl="0" marL="341313" marR="0" rtl="0" algn="l">
              <a:lnSpc>
                <a:spcPct val="90000"/>
              </a:lnSpc>
              <a:spcBef>
                <a:spcPts val="300"/>
              </a:spcBef>
              <a:spcAft>
                <a:spcPts val="0"/>
              </a:spcAft>
              <a:buClr>
                <a:schemeClr val="dk1"/>
              </a:buClr>
              <a:buSzPts val="2000"/>
              <a:buFont typeface="Arial"/>
              <a:buNone/>
            </a:pPr>
            <a:r>
              <a:t/>
            </a:r>
            <a:endParaRPr b="0" i="0" sz="2000" u="none" cap="none" strike="noStrike">
              <a:solidFill>
                <a:schemeClr val="dk1"/>
              </a:solidFill>
              <a:latin typeface="Cambria"/>
              <a:ea typeface="Cambria"/>
              <a:cs typeface="Cambria"/>
              <a:sym typeface="Cambria"/>
            </a:endParaRPr>
          </a:p>
        </p:txBody>
      </p:sp>
      <p:sp>
        <p:nvSpPr>
          <p:cNvPr id="3771" name="Google Shape;3771;p343"/>
          <p:cNvSpPr txBox="1"/>
          <p:nvPr/>
        </p:nvSpPr>
        <p:spPr>
          <a:xfrm>
            <a:off x="0" y="194734"/>
            <a:ext cx="4595850" cy="438406"/>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Fundamentals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5"/>
          <p:cNvSpPr txBox="1"/>
          <p:nvPr>
            <p:ph idx="1" type="body"/>
          </p:nvPr>
        </p:nvSpPr>
        <p:spPr>
          <a:xfrm>
            <a:off x="381000" y="1554162"/>
            <a:ext cx="7596188" cy="24844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None/>
            </a:pPr>
            <a:r>
              <a:rPr lang="en-US" sz="2000"/>
              <a:t>The shorcut for adding or subtracting 1 from a variable</a:t>
            </a:r>
            <a:endParaRPr/>
          </a:p>
          <a:p>
            <a:pPr indent="0" lvl="0" marL="0" rtl="0" algn="l">
              <a:lnSpc>
                <a:spcPct val="100000"/>
              </a:lnSpc>
              <a:spcBef>
                <a:spcPts val="400"/>
              </a:spcBef>
              <a:spcAft>
                <a:spcPts val="0"/>
              </a:spcAft>
              <a:buClr>
                <a:schemeClr val="dk1"/>
              </a:buClr>
              <a:buSzPts val="2000"/>
              <a:buNone/>
            </a:pPr>
            <a:r>
              <a:rPr lang="en-US" sz="2000"/>
              <a:t>	X++	</a:t>
            </a:r>
            <a:endParaRPr/>
          </a:p>
          <a:p>
            <a:pPr indent="0" lvl="0" marL="0" rtl="0" algn="l">
              <a:lnSpc>
                <a:spcPct val="100000"/>
              </a:lnSpc>
              <a:spcBef>
                <a:spcPts val="40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None/>
            </a:pPr>
            <a:r>
              <a:rPr lang="en-US" sz="2000"/>
              <a:t>Is the same as;  </a:t>
            </a:r>
            <a:endParaRPr/>
          </a:p>
          <a:p>
            <a:pPr indent="0" lvl="0" marL="0" rtl="0" algn="l">
              <a:lnSpc>
                <a:spcPct val="100000"/>
              </a:lnSpc>
              <a:spcBef>
                <a:spcPts val="400"/>
              </a:spcBef>
              <a:spcAft>
                <a:spcPts val="0"/>
              </a:spcAft>
              <a:buClr>
                <a:schemeClr val="dk1"/>
              </a:buClr>
              <a:buSzPts val="2000"/>
              <a:buNone/>
            </a:pPr>
            <a:r>
              <a:rPr lang="en-US" sz="2000"/>
              <a:t>	X  = X + 1   </a:t>
            </a:r>
            <a:endParaRPr/>
          </a:p>
          <a:p>
            <a:pPr indent="0" lvl="0" marL="0" rtl="0" algn="l">
              <a:lnSpc>
                <a:spcPct val="100000"/>
              </a:lnSpc>
              <a:spcBef>
                <a:spcPts val="40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None/>
            </a:pPr>
            <a:r>
              <a:t/>
            </a:r>
            <a:endParaRPr sz="2000"/>
          </a:p>
        </p:txBody>
      </p:sp>
      <p:sp>
        <p:nvSpPr>
          <p:cNvPr id="665" name="Google Shape;665;p3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For Loops</a:t>
            </a:r>
            <a:endParaRPr b="0" i="0" sz="1400" u="none" cap="none" strike="noStrike">
              <a:solidFill>
                <a:srgbClr val="000000"/>
              </a:solidFill>
              <a:latin typeface="Arial"/>
              <a:ea typeface="Arial"/>
              <a:cs typeface="Arial"/>
              <a:sym typeface="Arial"/>
            </a:endParaRPr>
          </a:p>
        </p:txBody>
      </p:sp>
      <p:sp>
        <p:nvSpPr>
          <p:cNvPr id="666" name="Google Shape;666;p35"/>
          <p:cNvSpPr/>
          <p:nvPr/>
        </p:nvSpPr>
        <p:spPr>
          <a:xfrm>
            <a:off x="3657600" y="5104358"/>
            <a:ext cx="78155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9705D"/>
                </a:solidFill>
                <a:latin typeface="Cambria"/>
                <a:ea typeface="Cambria"/>
                <a:cs typeface="Cambria"/>
                <a:sym typeface="Cambria"/>
              </a:rPr>
              <a:t>OR</a:t>
            </a:r>
            <a:endParaRPr b="1" i="0" sz="3200" u="none" cap="none" strike="noStrike">
              <a:solidFill>
                <a:srgbClr val="19705D"/>
              </a:solidFill>
              <a:latin typeface="Cambria"/>
              <a:ea typeface="Cambria"/>
              <a:cs typeface="Cambria"/>
              <a:sym typeface="Cambria"/>
            </a:endParaRPr>
          </a:p>
        </p:txBody>
      </p:sp>
      <p:sp>
        <p:nvSpPr>
          <p:cNvPr id="667" name="Google Shape;667;p35"/>
          <p:cNvSpPr/>
          <p:nvPr/>
        </p:nvSpPr>
        <p:spPr>
          <a:xfrm>
            <a:off x="990600" y="4802386"/>
            <a:ext cx="2377440" cy="118872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Add 1 to the current value of 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68" name="Google Shape;668;p35"/>
          <p:cNvSpPr/>
          <p:nvPr/>
        </p:nvSpPr>
        <p:spPr>
          <a:xfrm>
            <a:off x="4724400" y="4800600"/>
            <a:ext cx="2377440" cy="118872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Increment x by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69" name="Google Shape;669;p35"/>
          <p:cNvSpPr/>
          <p:nvPr/>
        </p:nvSpPr>
        <p:spPr>
          <a:xfrm>
            <a:off x="381000" y="4038600"/>
            <a:ext cx="6629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They both means the same thing in this context:</a:t>
            </a:r>
            <a:endParaRPr b="0" i="0" sz="1400" u="none" cap="none" strike="noStrike">
              <a:solidFill>
                <a:srgbClr val="000000"/>
              </a:solidFill>
              <a:latin typeface="Arial"/>
              <a:ea typeface="Arial"/>
              <a:cs typeface="Arial"/>
              <a:sym typeface="Arial"/>
            </a:endParaRPr>
          </a:p>
        </p:txBody>
      </p:sp>
      <p:sp>
        <p:nvSpPr>
          <p:cNvPr id="670" name="Google Shape;670;p35"/>
          <p:cNvSpPr/>
          <p:nvPr/>
        </p:nvSpPr>
        <p:spPr>
          <a:xfrm>
            <a:off x="0" y="933271"/>
            <a:ext cx="9144000" cy="923330"/>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 ++             --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Pre and Post Increment/Decrement Operator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6"/>
          <p:cNvSpPr txBox="1"/>
          <p:nvPr>
            <p:ph idx="1" type="body"/>
          </p:nvPr>
        </p:nvSpPr>
        <p:spPr>
          <a:xfrm>
            <a:off x="404812" y="1828800"/>
            <a:ext cx="7596188" cy="24844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t/>
            </a:r>
            <a:endParaRPr sz="2000"/>
          </a:p>
          <a:p>
            <a:pPr indent="0" lvl="0" marL="0" rtl="0" algn="l">
              <a:lnSpc>
                <a:spcPct val="100000"/>
              </a:lnSpc>
              <a:spcBef>
                <a:spcPts val="360"/>
              </a:spcBef>
              <a:spcAft>
                <a:spcPts val="0"/>
              </a:spcAft>
              <a:buClr>
                <a:schemeClr val="dk1"/>
              </a:buClr>
              <a:buSzPts val="1800"/>
              <a:buNone/>
            </a:pPr>
            <a:r>
              <a:rPr lang="en-US" sz="1800"/>
              <a:t>The shorcut for subtracting 1 from a variable</a:t>
            </a:r>
            <a:endParaRPr/>
          </a:p>
          <a:p>
            <a:pPr indent="0" lvl="0" marL="0" rtl="0" algn="l">
              <a:lnSpc>
                <a:spcPct val="100000"/>
              </a:lnSpc>
              <a:spcBef>
                <a:spcPts val="360"/>
              </a:spcBef>
              <a:spcAft>
                <a:spcPts val="0"/>
              </a:spcAft>
              <a:buClr>
                <a:schemeClr val="dk1"/>
              </a:buClr>
              <a:buSzPts val="1800"/>
              <a:buNone/>
            </a:pPr>
            <a:r>
              <a:rPr lang="en-US" sz="1800"/>
              <a:t>	X--; </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60"/>
              </a:spcBef>
              <a:spcAft>
                <a:spcPts val="0"/>
              </a:spcAft>
              <a:buClr>
                <a:schemeClr val="dk1"/>
              </a:buClr>
              <a:buSzPts val="1800"/>
              <a:buNone/>
            </a:pPr>
            <a:r>
              <a:rPr lang="en-US" sz="1800"/>
              <a:t>Is the same as;  </a:t>
            </a:r>
            <a:endParaRPr/>
          </a:p>
          <a:p>
            <a:pPr indent="0" lvl="0" marL="0" rtl="0" algn="l">
              <a:lnSpc>
                <a:spcPct val="100000"/>
              </a:lnSpc>
              <a:spcBef>
                <a:spcPts val="360"/>
              </a:spcBef>
              <a:spcAft>
                <a:spcPts val="0"/>
              </a:spcAft>
              <a:buClr>
                <a:schemeClr val="dk1"/>
              </a:buClr>
              <a:buSzPts val="1800"/>
              <a:buNone/>
            </a:pPr>
            <a:r>
              <a:rPr lang="en-US" sz="1800"/>
              <a:t>	X  = X - 1 </a:t>
            </a:r>
            <a:endParaRPr/>
          </a:p>
          <a:p>
            <a:pPr indent="0" lvl="0" marL="0" rtl="0" algn="l">
              <a:lnSpc>
                <a:spcPct val="100000"/>
              </a:lnSpc>
              <a:spcBef>
                <a:spcPts val="40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None/>
            </a:pPr>
            <a:r>
              <a:t/>
            </a:r>
            <a:endParaRPr sz="2000"/>
          </a:p>
        </p:txBody>
      </p:sp>
      <p:sp>
        <p:nvSpPr>
          <p:cNvPr id="677" name="Google Shape;677;p3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For Loops</a:t>
            </a:r>
            <a:endParaRPr b="0" i="0" sz="1400" u="none" cap="none" strike="noStrike">
              <a:solidFill>
                <a:srgbClr val="000000"/>
              </a:solidFill>
              <a:latin typeface="Arial"/>
              <a:ea typeface="Arial"/>
              <a:cs typeface="Arial"/>
              <a:sym typeface="Arial"/>
            </a:endParaRPr>
          </a:p>
        </p:txBody>
      </p:sp>
      <p:sp>
        <p:nvSpPr>
          <p:cNvPr id="678" name="Google Shape;678;p36"/>
          <p:cNvSpPr/>
          <p:nvPr/>
        </p:nvSpPr>
        <p:spPr>
          <a:xfrm>
            <a:off x="0" y="933271"/>
            <a:ext cx="9144000" cy="923330"/>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 ++             --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Pre and Post Increment/Decrement Operator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37"/>
          <p:cNvPicPr preferRelativeResize="0"/>
          <p:nvPr>
            <p:ph idx="1" type="body"/>
          </p:nvPr>
        </p:nvPicPr>
        <p:blipFill rotWithShape="1">
          <a:blip r:embed="rId3">
            <a:alphaModFix/>
          </a:blip>
          <a:srcRect b="0" l="0" r="0" t="0"/>
          <a:stretch/>
        </p:blipFill>
        <p:spPr>
          <a:xfrm>
            <a:off x="533400" y="1143000"/>
            <a:ext cx="8171796" cy="4457700"/>
          </a:xfrm>
          <a:prstGeom prst="rect">
            <a:avLst/>
          </a:prstGeom>
          <a:noFill/>
          <a:ln>
            <a:noFill/>
          </a:ln>
        </p:spPr>
      </p:pic>
      <p:sp>
        <p:nvSpPr>
          <p:cNvPr id="685" name="Google Shape;685;p3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Enhanced for Loop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Casting primitives</a:t>
            </a:r>
            <a:endParaRPr b="0" i="0" sz="1400" u="none" cap="none" strike="noStrike">
              <a:solidFill>
                <a:srgbClr val="000000"/>
              </a:solidFill>
              <a:latin typeface="Arial"/>
              <a:ea typeface="Arial"/>
              <a:cs typeface="Arial"/>
              <a:sym typeface="Arial"/>
            </a:endParaRPr>
          </a:p>
        </p:txBody>
      </p:sp>
      <p:sp>
        <p:nvSpPr>
          <p:cNvPr id="692" name="Google Shape;692;p38"/>
          <p:cNvSpPr/>
          <p:nvPr/>
        </p:nvSpPr>
        <p:spPr>
          <a:xfrm>
            <a:off x="914400" y="1219200"/>
            <a:ext cx="2514600" cy="1447800"/>
          </a:xfrm>
          <a:prstGeom prst="rect">
            <a:avLst/>
          </a:prstGeom>
          <a:solidFill>
            <a:srgbClr val="FBD4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long Y = 42;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int X = Y</a:t>
            </a:r>
            <a:endParaRPr b="0" i="0" sz="1400" u="none" cap="none" strike="noStrike">
              <a:solidFill>
                <a:srgbClr val="000000"/>
              </a:solidFill>
              <a:latin typeface="Arial"/>
              <a:ea typeface="Arial"/>
              <a:cs typeface="Arial"/>
              <a:sym typeface="Arial"/>
            </a:endParaRPr>
          </a:p>
        </p:txBody>
      </p:sp>
      <p:sp>
        <p:nvSpPr>
          <p:cNvPr id="693" name="Google Shape;693;p38"/>
          <p:cNvSpPr/>
          <p:nvPr/>
        </p:nvSpPr>
        <p:spPr>
          <a:xfrm>
            <a:off x="5029200" y="1219200"/>
            <a:ext cx="2514600" cy="1447800"/>
          </a:xfrm>
          <a:prstGeom prst="rect">
            <a:avLst/>
          </a:prstGeom>
          <a:solidFill>
            <a:srgbClr val="FBD4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//won’t compile</a:t>
            </a:r>
            <a:endParaRPr b="0" i="0" sz="1400" u="none" cap="none" strike="noStrike">
              <a:solidFill>
                <a:srgbClr val="000000"/>
              </a:solidFill>
              <a:latin typeface="Arial"/>
              <a:ea typeface="Arial"/>
              <a:cs typeface="Arial"/>
              <a:sym typeface="Arial"/>
            </a:endParaRPr>
          </a:p>
        </p:txBody>
      </p:sp>
      <p:sp>
        <p:nvSpPr>
          <p:cNvPr id="694" name="Google Shape;694;p38"/>
          <p:cNvSpPr/>
          <p:nvPr/>
        </p:nvSpPr>
        <p:spPr>
          <a:xfrm>
            <a:off x="914400" y="2971800"/>
            <a:ext cx="2514600" cy="1447800"/>
          </a:xfrm>
          <a:prstGeom prst="rect">
            <a:avLst/>
          </a:prstGeom>
          <a:solidFill>
            <a:srgbClr val="FBD4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long Y = 42</a:t>
            </a:r>
            <a:endParaRPr b="0" i="0" sz="1400" u="none" cap="none" strike="noStrike">
              <a:solidFill>
                <a:srgbClr val="000000"/>
              </a:solidFill>
              <a:latin typeface="Arial"/>
              <a:ea typeface="Arial"/>
              <a:cs typeface="Arial"/>
              <a:sym typeface="Arial"/>
            </a:endParaRPr>
          </a:p>
        </p:txBody>
      </p:sp>
      <p:sp>
        <p:nvSpPr>
          <p:cNvPr id="695" name="Google Shape;695;p38"/>
          <p:cNvSpPr/>
          <p:nvPr/>
        </p:nvSpPr>
        <p:spPr>
          <a:xfrm>
            <a:off x="5029200" y="2971800"/>
            <a:ext cx="2514600" cy="1447800"/>
          </a:xfrm>
          <a:prstGeom prst="rect">
            <a:avLst/>
          </a:prstGeom>
          <a:solidFill>
            <a:srgbClr val="FBD4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so far so good</a:t>
            </a:r>
            <a:endParaRPr b="0" i="0" sz="1400" u="none" cap="none" strike="noStrike">
              <a:solidFill>
                <a:srgbClr val="000000"/>
              </a:solidFill>
              <a:latin typeface="Arial"/>
              <a:ea typeface="Arial"/>
              <a:cs typeface="Arial"/>
              <a:sym typeface="Arial"/>
            </a:endParaRPr>
          </a:p>
        </p:txBody>
      </p:sp>
      <p:sp>
        <p:nvSpPr>
          <p:cNvPr id="696" name="Google Shape;696;p38"/>
          <p:cNvSpPr/>
          <p:nvPr/>
        </p:nvSpPr>
        <p:spPr>
          <a:xfrm>
            <a:off x="914400" y="4724400"/>
            <a:ext cx="2514600" cy="1447800"/>
          </a:xfrm>
          <a:prstGeom prst="rect">
            <a:avLst/>
          </a:prstGeom>
          <a:solidFill>
            <a:srgbClr val="FBD4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iny X =(int) Y</a:t>
            </a:r>
            <a:endParaRPr b="0" i="0" sz="1400" u="none" cap="none" strike="noStrike">
              <a:solidFill>
                <a:srgbClr val="000000"/>
              </a:solidFill>
              <a:latin typeface="Arial"/>
              <a:ea typeface="Arial"/>
              <a:cs typeface="Arial"/>
              <a:sym typeface="Arial"/>
            </a:endParaRPr>
          </a:p>
        </p:txBody>
      </p:sp>
      <p:sp>
        <p:nvSpPr>
          <p:cNvPr id="697" name="Google Shape;697;p38"/>
          <p:cNvSpPr/>
          <p:nvPr/>
        </p:nvSpPr>
        <p:spPr>
          <a:xfrm>
            <a:off x="5029200" y="4724400"/>
            <a:ext cx="2514600" cy="1447800"/>
          </a:xfrm>
          <a:prstGeom prst="rect">
            <a:avLst/>
          </a:prstGeom>
          <a:solidFill>
            <a:srgbClr val="FBD4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X  + 42 cool!</a:t>
            </a:r>
            <a:endParaRPr b="0" i="0" sz="1400" u="none" cap="none" strike="noStrike">
              <a:solidFill>
                <a:srgbClr val="000000"/>
              </a:solidFill>
              <a:latin typeface="Arial"/>
              <a:ea typeface="Arial"/>
              <a:cs typeface="Arial"/>
              <a:sym typeface="Arial"/>
            </a:endParaRPr>
          </a:p>
        </p:txBody>
      </p:sp>
      <p:sp>
        <p:nvSpPr>
          <p:cNvPr id="698" name="Google Shape;698;p38"/>
          <p:cNvSpPr/>
          <p:nvPr/>
        </p:nvSpPr>
        <p:spPr>
          <a:xfrm>
            <a:off x="3657600" y="1676400"/>
            <a:ext cx="1219200" cy="533400"/>
          </a:xfrm>
          <a:prstGeom prst="rightArrow">
            <a:avLst>
              <a:gd fmla="val 50000" name="adj1"/>
              <a:gd fmla="val 50000" name="adj2"/>
            </a:avLst>
          </a:prstGeom>
          <a:solidFill>
            <a:srgbClr val="035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
        <p:nvSpPr>
          <p:cNvPr id="699" name="Google Shape;699;p38"/>
          <p:cNvSpPr/>
          <p:nvPr/>
        </p:nvSpPr>
        <p:spPr>
          <a:xfrm>
            <a:off x="3657600" y="3429000"/>
            <a:ext cx="1219200" cy="533400"/>
          </a:xfrm>
          <a:prstGeom prst="rightArrow">
            <a:avLst>
              <a:gd fmla="val 50000" name="adj1"/>
              <a:gd fmla="val 50000" name="adj2"/>
            </a:avLst>
          </a:prstGeom>
          <a:solidFill>
            <a:srgbClr val="035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
        <p:nvSpPr>
          <p:cNvPr id="700" name="Google Shape;700;p38"/>
          <p:cNvSpPr/>
          <p:nvPr/>
        </p:nvSpPr>
        <p:spPr>
          <a:xfrm>
            <a:off x="3678621" y="5181600"/>
            <a:ext cx="1219200" cy="533400"/>
          </a:xfrm>
          <a:prstGeom prst="rightArrow">
            <a:avLst>
              <a:gd fmla="val 50000" name="adj1"/>
              <a:gd fmla="val 50000" name="adj2"/>
            </a:avLst>
          </a:prstGeom>
          <a:solidFill>
            <a:srgbClr val="035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Boolean Expressions</a:t>
            </a:r>
            <a:endParaRPr b="0" i="0" sz="1400" u="none" cap="none" strike="noStrike">
              <a:solidFill>
                <a:srgbClr val="000000"/>
              </a:solidFill>
              <a:latin typeface="Arial"/>
              <a:ea typeface="Arial"/>
              <a:cs typeface="Arial"/>
              <a:sym typeface="Arial"/>
            </a:endParaRPr>
          </a:p>
        </p:txBody>
      </p:sp>
      <p:sp>
        <p:nvSpPr>
          <p:cNvPr id="707" name="Google Shape;707;p39"/>
          <p:cNvSpPr/>
          <p:nvPr/>
        </p:nvSpPr>
        <p:spPr>
          <a:xfrm>
            <a:off x="0" y="1043226"/>
            <a:ext cx="9144000" cy="861774"/>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‘And’ and ‘Or’ Oprators  ( &amp;&amp;, ll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mbria"/>
              <a:ea typeface="Cambria"/>
              <a:cs typeface="Cambria"/>
              <a:sym typeface="Cambria"/>
            </a:endParaRPr>
          </a:p>
        </p:txBody>
      </p:sp>
      <p:sp>
        <p:nvSpPr>
          <p:cNvPr id="708" name="Google Shape;708;p39"/>
          <p:cNvSpPr/>
          <p:nvPr/>
        </p:nvSpPr>
        <p:spPr>
          <a:xfrm>
            <a:off x="533400" y="2235875"/>
            <a:ext cx="73914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if (price &gt;= 300 &amp;&amp; Prise , 400)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camera = “X”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if (brand.equals 9’A”) ll brand.equals (“b”)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 bdo stuff for only brand A or Brand 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
          <p:cNvSpPr txBox="1"/>
          <p:nvPr>
            <p:ph type="title"/>
          </p:nvPr>
        </p:nvSpPr>
        <p:spPr>
          <a:xfrm>
            <a:off x="33130" y="152400"/>
            <a:ext cx="7358270" cy="5333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latin typeface="Cambria"/>
                <a:ea typeface="Cambria"/>
                <a:cs typeface="Cambria"/>
                <a:sym typeface="Cambria"/>
              </a:rPr>
              <a:t>Jdk JRE JVM</a:t>
            </a:r>
            <a:endParaRPr/>
          </a:p>
        </p:txBody>
      </p:sp>
      <p:pic>
        <p:nvPicPr>
          <p:cNvPr id="352" name="Google Shape;352;p4"/>
          <p:cNvPicPr preferRelativeResize="0"/>
          <p:nvPr>
            <p:ph idx="1" type="body"/>
          </p:nvPr>
        </p:nvPicPr>
        <p:blipFill rotWithShape="1">
          <a:blip r:embed="rId3">
            <a:alphaModFix/>
          </a:blip>
          <a:srcRect b="0" l="0" r="0" t="0"/>
          <a:stretch/>
        </p:blipFill>
        <p:spPr>
          <a:xfrm>
            <a:off x="1605756" y="829174"/>
            <a:ext cx="5785644" cy="53430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0"/>
          <p:cNvSpPr txBox="1"/>
          <p:nvPr>
            <p:ph idx="1" type="body"/>
          </p:nvPr>
        </p:nvSpPr>
        <p:spPr>
          <a:xfrm>
            <a:off x="481012" y="1524000"/>
            <a:ext cx="7596188" cy="3048000"/>
          </a:xfrm>
          <a:prstGeom prst="rect">
            <a:avLst/>
          </a:prstGeom>
          <a:noFill/>
          <a:ln>
            <a:noFill/>
          </a:ln>
        </p:spPr>
        <p:txBody>
          <a:bodyPr anchorCtr="0" anchor="t" bIns="45700" lIns="91425" spcFirstLastPara="1" rIns="91425" wrap="square" tIns="45700">
            <a:normAutofit/>
          </a:bodyPr>
          <a:lstStyle/>
          <a:p>
            <a:pPr indent="-214313" lvl="0" marL="341313" rtl="0" algn="l">
              <a:lnSpc>
                <a:spcPct val="100000"/>
              </a:lnSpc>
              <a:spcBef>
                <a:spcPts val="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None/>
            </a:pPr>
            <a:r>
              <a:rPr lang="en-US" sz="2000"/>
              <a:t>If (model ! = 2000)  {</a:t>
            </a:r>
            <a:endParaRPr/>
          </a:p>
          <a:p>
            <a:pPr indent="0" lvl="0" marL="0" rtl="0" algn="l">
              <a:lnSpc>
                <a:spcPct val="100000"/>
              </a:lnSpc>
              <a:spcBef>
                <a:spcPts val="400"/>
              </a:spcBef>
              <a:spcAft>
                <a:spcPts val="0"/>
              </a:spcAft>
              <a:buClr>
                <a:schemeClr val="dk1"/>
              </a:buClr>
              <a:buSzPts val="2000"/>
              <a:buNone/>
            </a:pPr>
            <a:r>
              <a:rPr lang="en-US" sz="2000"/>
              <a:t>         //   do non-model 200 stuff</a:t>
            </a:r>
            <a:endParaRPr/>
          </a:p>
          <a:p>
            <a:pPr indent="0" lvl="0" marL="0" rtl="0" algn="l">
              <a:lnSpc>
                <a:spcPct val="100000"/>
              </a:lnSpc>
              <a:spcBef>
                <a:spcPts val="400"/>
              </a:spcBef>
              <a:spcAft>
                <a:spcPts val="0"/>
              </a:spcAft>
              <a:buClr>
                <a:schemeClr val="dk1"/>
              </a:buClr>
              <a:buSzPts val="2000"/>
              <a:buNone/>
            </a:pPr>
            <a:r>
              <a:rPr lang="en-US" sz="2000"/>
              <a:t>    }</a:t>
            </a:r>
            <a:endParaRPr/>
          </a:p>
          <a:p>
            <a:pPr indent="0" lvl="0" marL="0" rtl="0" algn="l">
              <a:lnSpc>
                <a:spcPct val="100000"/>
              </a:lnSpc>
              <a:spcBef>
                <a:spcPts val="400"/>
              </a:spcBef>
              <a:spcAft>
                <a:spcPts val="0"/>
              </a:spcAft>
              <a:buClr>
                <a:schemeClr val="dk1"/>
              </a:buClr>
              <a:buSzPts val="2000"/>
              <a:buNone/>
            </a:pPr>
            <a:r>
              <a:rPr lang="en-US" sz="2000"/>
              <a:t>If (1Brand.equals(“X”) )  {</a:t>
            </a:r>
            <a:endParaRPr/>
          </a:p>
          <a:p>
            <a:pPr indent="0" lvl="0" marL="0" rtl="0" algn="l">
              <a:lnSpc>
                <a:spcPct val="100000"/>
              </a:lnSpc>
              <a:spcBef>
                <a:spcPts val="400"/>
              </a:spcBef>
              <a:spcAft>
                <a:spcPts val="0"/>
              </a:spcAft>
              <a:buClr>
                <a:schemeClr val="dk1"/>
              </a:buClr>
              <a:buSzPts val="2000"/>
              <a:buNone/>
            </a:pPr>
            <a:r>
              <a:rPr lang="en-US" sz="2000"/>
              <a:t>         //  do non-brand X stuff</a:t>
            </a:r>
            <a:endParaRPr/>
          </a:p>
          <a:p>
            <a:pPr indent="0" lvl="0" marL="0" rtl="0" algn="l">
              <a:lnSpc>
                <a:spcPct val="100000"/>
              </a:lnSpc>
              <a:spcBef>
                <a:spcPts val="400"/>
              </a:spcBef>
              <a:spcAft>
                <a:spcPts val="0"/>
              </a:spcAft>
              <a:buClr>
                <a:schemeClr val="dk1"/>
              </a:buClr>
              <a:buSzPts val="2000"/>
              <a:buNone/>
            </a:pPr>
            <a:r>
              <a:rPr lang="en-US" sz="2000"/>
              <a:t>    }</a:t>
            </a:r>
            <a:endParaRPr/>
          </a:p>
          <a:p>
            <a:pPr indent="-239713" lvl="0" marL="341313" rtl="0" algn="ctr">
              <a:lnSpc>
                <a:spcPct val="100000"/>
              </a:lnSpc>
              <a:spcBef>
                <a:spcPts val="320"/>
              </a:spcBef>
              <a:spcAft>
                <a:spcPts val="0"/>
              </a:spcAft>
              <a:buClr>
                <a:schemeClr val="dk1"/>
              </a:buClr>
              <a:buSzPts val="1600"/>
              <a:buNone/>
            </a:pPr>
            <a:r>
              <a:t/>
            </a:r>
            <a:endParaRPr sz="1600"/>
          </a:p>
          <a:p>
            <a:pPr indent="-239713" lvl="0" marL="341313" rtl="0" algn="ctr">
              <a:lnSpc>
                <a:spcPct val="100000"/>
              </a:lnSpc>
              <a:spcBef>
                <a:spcPts val="320"/>
              </a:spcBef>
              <a:spcAft>
                <a:spcPts val="0"/>
              </a:spcAft>
              <a:buClr>
                <a:schemeClr val="dk1"/>
              </a:buClr>
              <a:buSzPts val="1600"/>
              <a:buNone/>
            </a:pPr>
            <a:r>
              <a:t/>
            </a:r>
            <a:endParaRPr sz="1600"/>
          </a:p>
        </p:txBody>
      </p:sp>
      <p:sp>
        <p:nvSpPr>
          <p:cNvPr id="715" name="Google Shape;715;p4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Boolean Expressions</a:t>
            </a:r>
            <a:endParaRPr b="0" i="0" sz="1400" u="none" cap="none" strike="noStrike">
              <a:solidFill>
                <a:srgbClr val="000000"/>
              </a:solidFill>
              <a:latin typeface="Arial"/>
              <a:ea typeface="Arial"/>
              <a:cs typeface="Arial"/>
              <a:sym typeface="Arial"/>
            </a:endParaRPr>
          </a:p>
        </p:txBody>
      </p:sp>
      <p:sp>
        <p:nvSpPr>
          <p:cNvPr id="716" name="Google Shape;716;p40"/>
          <p:cNvSpPr/>
          <p:nvPr/>
        </p:nvSpPr>
        <p:spPr>
          <a:xfrm>
            <a:off x="1" y="1104900"/>
            <a:ext cx="9144000" cy="707886"/>
          </a:xfrm>
          <a:prstGeom prst="rect">
            <a:avLst/>
          </a:prstGeom>
          <a:solidFill>
            <a:srgbClr val="19705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Not equals ( != and !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1"/>
          <p:cNvSpPr txBox="1"/>
          <p:nvPr>
            <p:ph idx="1" type="body"/>
          </p:nvPr>
        </p:nvSpPr>
        <p:spPr>
          <a:xfrm>
            <a:off x="381000" y="944562"/>
            <a:ext cx="7596188"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2000"/>
              <a:buChar char="•"/>
            </a:pPr>
            <a:r>
              <a:rPr lang="en-US" sz="2000"/>
              <a:t>In the Java API, classes are grouped into packages.</a:t>
            </a:r>
            <a:endParaRPr/>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To use a class in the API, you have to know which package the class is in.</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IMPORT</a:t>
            </a:r>
            <a:endParaRPr/>
          </a:p>
          <a:p>
            <a:pPr indent="0" lvl="0" marL="0" rtl="0" algn="l">
              <a:lnSpc>
                <a:spcPct val="100000"/>
              </a:lnSpc>
              <a:spcBef>
                <a:spcPts val="400"/>
              </a:spcBef>
              <a:spcAft>
                <a:spcPts val="0"/>
              </a:spcAft>
              <a:buClr>
                <a:schemeClr val="dk1"/>
              </a:buClr>
              <a:buSzPts val="2000"/>
              <a:buNone/>
            </a:pPr>
            <a:r>
              <a:rPr lang="en-US" sz="2000"/>
              <a:t>      put an import statememt at the top of your source code file:</a:t>
            </a:r>
            <a:endParaRPr/>
          </a:p>
          <a:p>
            <a:pPr indent="0" lvl="0" marL="0" rtl="0" algn="l">
              <a:lnSpc>
                <a:spcPct val="100000"/>
              </a:lnSpc>
              <a:spcBef>
                <a:spcPts val="400"/>
              </a:spcBef>
              <a:spcAft>
                <a:spcPts val="0"/>
              </a:spcAft>
              <a:buClr>
                <a:schemeClr val="dk1"/>
              </a:buClr>
              <a:buSzPts val="2000"/>
              <a:buNone/>
            </a:pPr>
            <a:r>
              <a:rPr lang="en-US" sz="2000"/>
              <a:t>                 import java.until.ArrayList;</a:t>
            </a:r>
            <a:endParaRPr/>
          </a:p>
          <a:p>
            <a:pPr indent="0" lvl="0" marL="0" rtl="0" algn="l">
              <a:lnSpc>
                <a:spcPct val="100000"/>
              </a:lnSpc>
              <a:spcBef>
                <a:spcPts val="400"/>
              </a:spcBef>
              <a:spcAft>
                <a:spcPts val="0"/>
              </a:spcAft>
              <a:buClr>
                <a:schemeClr val="dk1"/>
              </a:buClr>
              <a:buSzPts val="2000"/>
              <a:buNone/>
            </a:pPr>
            <a:r>
              <a:rPr lang="en-US" sz="2000"/>
              <a:t>                 public class MyClass { . . .  }</a:t>
            </a:r>
            <a:endParaRPr/>
          </a:p>
          <a:p>
            <a:pPr indent="0" lvl="0" marL="0" rtl="0" algn="l">
              <a:lnSpc>
                <a:spcPct val="100000"/>
              </a:lnSpc>
              <a:spcBef>
                <a:spcPts val="400"/>
              </a:spcBef>
              <a:spcAft>
                <a:spcPts val="0"/>
              </a:spcAft>
              <a:buClr>
                <a:schemeClr val="dk1"/>
              </a:buClr>
              <a:buSzPts val="2000"/>
              <a:buNone/>
            </a:pPr>
            <a:r>
              <a:rPr lang="en-US" sz="2000"/>
              <a:t>                 Imprortb java.until.*;</a:t>
            </a:r>
            <a:endParaRPr/>
          </a:p>
        </p:txBody>
      </p:sp>
      <p:sp>
        <p:nvSpPr>
          <p:cNvPr id="723" name="Google Shape;723;p41"/>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Library (the Java API)</a:t>
            </a:r>
            <a:endParaRPr b="0" i="0" sz="1400" u="none" cap="none" strike="noStrike">
              <a:solidFill>
                <a:srgbClr val="000000"/>
              </a:solidFill>
              <a:latin typeface="Arial"/>
              <a:ea typeface="Arial"/>
              <a:cs typeface="Arial"/>
              <a:sym typeface="Arial"/>
            </a:endParaRPr>
          </a:p>
        </p:txBody>
      </p:sp>
      <p:sp>
        <p:nvSpPr>
          <p:cNvPr id="724" name="Google Shape;724;p41"/>
          <p:cNvSpPr/>
          <p:nvPr/>
        </p:nvSpPr>
        <p:spPr>
          <a:xfrm>
            <a:off x="1219200" y="1600200"/>
            <a:ext cx="1956538" cy="9906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Classes</a:t>
            </a:r>
            <a:endParaRPr b="0" i="0" sz="1400" u="none" cap="none" strike="noStrike">
              <a:solidFill>
                <a:srgbClr val="000000"/>
              </a:solidFill>
              <a:latin typeface="Arial"/>
              <a:ea typeface="Arial"/>
              <a:cs typeface="Arial"/>
              <a:sym typeface="Arial"/>
            </a:endParaRPr>
          </a:p>
        </p:txBody>
      </p:sp>
      <p:sp>
        <p:nvSpPr>
          <p:cNvPr id="725" name="Google Shape;725;p41"/>
          <p:cNvSpPr/>
          <p:nvPr/>
        </p:nvSpPr>
        <p:spPr>
          <a:xfrm>
            <a:off x="5029200" y="1600200"/>
            <a:ext cx="1956538" cy="990600"/>
          </a:xfrm>
          <a:prstGeom prst="rect">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Packages</a:t>
            </a:r>
            <a:endParaRPr b="0" i="0" sz="1400" u="none" cap="none" strike="noStrike">
              <a:solidFill>
                <a:srgbClr val="000000"/>
              </a:solidFill>
              <a:latin typeface="Arial"/>
              <a:ea typeface="Arial"/>
              <a:cs typeface="Arial"/>
              <a:sym typeface="Arial"/>
            </a:endParaRPr>
          </a:p>
        </p:txBody>
      </p:sp>
      <p:sp>
        <p:nvSpPr>
          <p:cNvPr id="726" name="Google Shape;726;p41"/>
          <p:cNvSpPr/>
          <p:nvPr/>
        </p:nvSpPr>
        <p:spPr>
          <a:xfrm>
            <a:off x="3429000" y="1828800"/>
            <a:ext cx="1219200" cy="457200"/>
          </a:xfrm>
          <a:prstGeom prst="rightArrow">
            <a:avLst>
              <a:gd fmla="val 50000" name="adj1"/>
              <a:gd fmla="val 50000" name="adj2"/>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42"/>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733" name="Google Shape;733;p42"/>
          <p:cNvSpPr txBox="1"/>
          <p:nvPr/>
        </p:nvSpPr>
        <p:spPr>
          <a:xfrm>
            <a:off x="1981200" y="3429000"/>
            <a:ext cx="574675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Object-Oriented Programming (OOP)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3"/>
          <p:cNvSpPr txBox="1"/>
          <p:nvPr>
            <p:ph type="title"/>
          </p:nvPr>
        </p:nvSpPr>
        <p:spPr>
          <a:xfrm>
            <a:off x="0" y="190500"/>
            <a:ext cx="6945312" cy="95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latin typeface="Cambria"/>
                <a:ea typeface="Cambria"/>
                <a:cs typeface="Cambria"/>
                <a:sym typeface="Cambria"/>
              </a:rPr>
              <a:t>OOPs….</a:t>
            </a:r>
            <a:endParaRPr/>
          </a:p>
        </p:txBody>
      </p:sp>
      <p:sp>
        <p:nvSpPr>
          <p:cNvPr id="740" name="Google Shape;740;p43"/>
          <p:cNvSpPr/>
          <p:nvPr/>
        </p:nvSpPr>
        <p:spPr>
          <a:xfrm>
            <a:off x="0" y="2895600"/>
            <a:ext cx="9144000" cy="4572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Object Oriented Programming System</a:t>
            </a:r>
            <a:endParaRPr b="0" i="0" sz="1400" u="none" cap="none" strike="noStrike">
              <a:solidFill>
                <a:srgbClr val="000000"/>
              </a:solidFill>
              <a:latin typeface="Arial"/>
              <a:ea typeface="Arial"/>
              <a:cs typeface="Arial"/>
              <a:sym typeface="Arial"/>
            </a:endParaRPr>
          </a:p>
        </p:txBody>
      </p:sp>
      <p:sp>
        <p:nvSpPr>
          <p:cNvPr id="741" name="Google Shape;741;p43"/>
          <p:cNvSpPr/>
          <p:nvPr/>
        </p:nvSpPr>
        <p:spPr>
          <a:xfrm>
            <a:off x="304800" y="4038600"/>
            <a:ext cx="2667000" cy="990600"/>
          </a:xfrm>
          <a:prstGeom prst="roundRect">
            <a:avLst>
              <a:gd fmla="val 16667" name="adj"/>
            </a:avLst>
          </a:prstGeom>
          <a:solidFill>
            <a:schemeClr val="accent6"/>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Data Hiding</a:t>
            </a:r>
            <a:endParaRPr b="0" i="0" sz="1400" u="none" cap="none" strike="noStrike">
              <a:solidFill>
                <a:srgbClr val="000000"/>
              </a:solidFill>
              <a:latin typeface="Arial"/>
              <a:ea typeface="Arial"/>
              <a:cs typeface="Arial"/>
              <a:sym typeface="Arial"/>
            </a:endParaRPr>
          </a:p>
        </p:txBody>
      </p:sp>
      <p:sp>
        <p:nvSpPr>
          <p:cNvPr id="742" name="Google Shape;742;p43"/>
          <p:cNvSpPr/>
          <p:nvPr/>
        </p:nvSpPr>
        <p:spPr>
          <a:xfrm>
            <a:off x="3276600" y="4038600"/>
            <a:ext cx="2590800" cy="990600"/>
          </a:xfrm>
          <a:prstGeom prst="roundRect">
            <a:avLst>
              <a:gd fmla="val 16667" name="adj"/>
            </a:avLst>
          </a:prstGeom>
          <a:solidFill>
            <a:schemeClr val="accent6"/>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Inheritance</a:t>
            </a:r>
            <a:endParaRPr b="0" i="0" sz="1400" u="none" cap="none" strike="noStrike">
              <a:solidFill>
                <a:srgbClr val="000000"/>
              </a:solidFill>
              <a:latin typeface="Arial"/>
              <a:ea typeface="Arial"/>
              <a:cs typeface="Arial"/>
              <a:sym typeface="Arial"/>
            </a:endParaRPr>
          </a:p>
        </p:txBody>
      </p:sp>
      <p:cxnSp>
        <p:nvCxnSpPr>
          <p:cNvPr id="743" name="Google Shape;743;p43"/>
          <p:cNvCxnSpPr/>
          <p:nvPr/>
        </p:nvCxnSpPr>
        <p:spPr>
          <a:xfrm rot="5400000">
            <a:off x="990600" y="3733800"/>
            <a:ext cx="762000" cy="0"/>
          </a:xfrm>
          <a:prstGeom prst="straightConnector1">
            <a:avLst/>
          </a:prstGeom>
          <a:noFill/>
          <a:ln cap="flat" cmpd="sng" w="9525">
            <a:solidFill>
              <a:srgbClr val="4A7DBA"/>
            </a:solidFill>
            <a:prstDash val="solid"/>
            <a:round/>
            <a:headEnd len="sm" w="sm" type="none"/>
            <a:tailEnd len="sm" w="sm" type="none"/>
          </a:ln>
        </p:spPr>
      </p:cxnSp>
      <p:cxnSp>
        <p:nvCxnSpPr>
          <p:cNvPr id="744" name="Google Shape;744;p43"/>
          <p:cNvCxnSpPr/>
          <p:nvPr/>
        </p:nvCxnSpPr>
        <p:spPr>
          <a:xfrm rot="5400000">
            <a:off x="228600" y="2590800"/>
            <a:ext cx="609600" cy="0"/>
          </a:xfrm>
          <a:prstGeom prst="straightConnector1">
            <a:avLst/>
          </a:prstGeom>
          <a:noFill/>
          <a:ln cap="flat" cmpd="sng" w="9525">
            <a:solidFill>
              <a:srgbClr val="4A7DBA"/>
            </a:solidFill>
            <a:prstDash val="solid"/>
            <a:round/>
            <a:headEnd len="sm" w="sm" type="none"/>
            <a:tailEnd len="sm" w="sm" type="none"/>
          </a:ln>
        </p:spPr>
      </p:cxnSp>
      <p:sp>
        <p:nvSpPr>
          <p:cNvPr id="745" name="Google Shape;745;p43"/>
          <p:cNvSpPr/>
          <p:nvPr/>
        </p:nvSpPr>
        <p:spPr>
          <a:xfrm>
            <a:off x="6324600" y="4038600"/>
            <a:ext cx="2590800" cy="990600"/>
          </a:xfrm>
          <a:prstGeom prst="roundRect">
            <a:avLst>
              <a:gd fmla="val 16667" name="adj"/>
            </a:avLst>
          </a:prstGeom>
          <a:solidFill>
            <a:schemeClr val="accent6"/>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Polymorphism</a:t>
            </a:r>
            <a:endParaRPr b="0" i="0" sz="1400" u="none" cap="none" strike="noStrike">
              <a:solidFill>
                <a:srgbClr val="000000"/>
              </a:solidFill>
              <a:latin typeface="Arial"/>
              <a:ea typeface="Arial"/>
              <a:cs typeface="Arial"/>
              <a:sym typeface="Arial"/>
            </a:endParaRPr>
          </a:p>
        </p:txBody>
      </p:sp>
      <p:cxnSp>
        <p:nvCxnSpPr>
          <p:cNvPr id="746" name="Google Shape;746;p43"/>
          <p:cNvCxnSpPr/>
          <p:nvPr/>
        </p:nvCxnSpPr>
        <p:spPr>
          <a:xfrm rot="5400000">
            <a:off x="3048000" y="2590800"/>
            <a:ext cx="609600" cy="0"/>
          </a:xfrm>
          <a:prstGeom prst="straightConnector1">
            <a:avLst/>
          </a:prstGeom>
          <a:noFill/>
          <a:ln cap="flat" cmpd="sng" w="9525">
            <a:solidFill>
              <a:srgbClr val="4A7DBA"/>
            </a:solidFill>
            <a:prstDash val="solid"/>
            <a:round/>
            <a:headEnd len="sm" w="sm" type="none"/>
            <a:tailEnd len="sm" w="sm" type="none"/>
          </a:ln>
        </p:spPr>
      </p:cxnSp>
      <p:cxnSp>
        <p:nvCxnSpPr>
          <p:cNvPr id="747" name="Google Shape;747;p43"/>
          <p:cNvCxnSpPr/>
          <p:nvPr/>
        </p:nvCxnSpPr>
        <p:spPr>
          <a:xfrm rot="5400000">
            <a:off x="4076700" y="3695700"/>
            <a:ext cx="685800" cy="0"/>
          </a:xfrm>
          <a:prstGeom prst="straightConnector1">
            <a:avLst/>
          </a:prstGeom>
          <a:noFill/>
          <a:ln cap="flat" cmpd="sng" w="9525">
            <a:solidFill>
              <a:srgbClr val="4A7DBA"/>
            </a:solidFill>
            <a:prstDash val="solid"/>
            <a:round/>
            <a:headEnd len="sm" w="sm" type="none"/>
            <a:tailEnd len="sm" w="sm" type="none"/>
          </a:ln>
        </p:spPr>
      </p:cxnSp>
      <p:cxnSp>
        <p:nvCxnSpPr>
          <p:cNvPr id="748" name="Google Shape;748;p43"/>
          <p:cNvCxnSpPr/>
          <p:nvPr/>
        </p:nvCxnSpPr>
        <p:spPr>
          <a:xfrm rot="5400000">
            <a:off x="7086600" y="3657600"/>
            <a:ext cx="762000" cy="0"/>
          </a:xfrm>
          <a:prstGeom prst="straightConnector1">
            <a:avLst/>
          </a:prstGeom>
          <a:noFill/>
          <a:ln cap="flat" cmpd="sng" w="9525">
            <a:solidFill>
              <a:srgbClr val="4A7DBA"/>
            </a:solidFill>
            <a:prstDash val="solid"/>
            <a:round/>
            <a:headEnd len="sm" w="sm" type="none"/>
            <a:tailEnd len="sm" w="sm" type="none"/>
          </a:ln>
        </p:spPr>
      </p:cxnSp>
      <p:sp>
        <p:nvSpPr>
          <p:cNvPr id="749" name="Google Shape;749;p43"/>
          <p:cNvSpPr/>
          <p:nvPr/>
        </p:nvSpPr>
        <p:spPr>
          <a:xfrm>
            <a:off x="152400" y="1295400"/>
            <a:ext cx="1981200" cy="990600"/>
          </a:xfrm>
          <a:prstGeom prst="roundRect">
            <a:avLst>
              <a:gd fmla="val 16667" name="adj"/>
            </a:avLst>
          </a:prstGeom>
          <a:solidFill>
            <a:srgbClr val="19705D"/>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Classes </a:t>
            </a:r>
            <a:endParaRPr b="0" i="0" sz="1400" u="none" cap="none" strike="noStrike">
              <a:solidFill>
                <a:srgbClr val="000000"/>
              </a:solidFill>
              <a:latin typeface="Arial"/>
              <a:ea typeface="Arial"/>
              <a:cs typeface="Arial"/>
              <a:sym typeface="Arial"/>
            </a:endParaRPr>
          </a:p>
        </p:txBody>
      </p:sp>
      <p:sp>
        <p:nvSpPr>
          <p:cNvPr id="750" name="Google Shape;750;p43"/>
          <p:cNvSpPr/>
          <p:nvPr/>
        </p:nvSpPr>
        <p:spPr>
          <a:xfrm>
            <a:off x="2438400" y="1295400"/>
            <a:ext cx="1905000" cy="990600"/>
          </a:xfrm>
          <a:prstGeom prst="roundRect">
            <a:avLst>
              <a:gd fmla="val 16667" name="adj"/>
            </a:avLst>
          </a:prstGeom>
          <a:solidFill>
            <a:srgbClr val="19705D"/>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Object</a:t>
            </a:r>
            <a:endParaRPr b="0" i="0" sz="1400" u="none" cap="none" strike="noStrike">
              <a:solidFill>
                <a:srgbClr val="000000"/>
              </a:solidFill>
              <a:latin typeface="Arial"/>
              <a:ea typeface="Arial"/>
              <a:cs typeface="Arial"/>
              <a:sym typeface="Arial"/>
            </a:endParaRPr>
          </a:p>
        </p:txBody>
      </p:sp>
      <p:sp>
        <p:nvSpPr>
          <p:cNvPr id="751" name="Google Shape;751;p43"/>
          <p:cNvSpPr/>
          <p:nvPr/>
        </p:nvSpPr>
        <p:spPr>
          <a:xfrm>
            <a:off x="4648200" y="1295400"/>
            <a:ext cx="1981200" cy="990600"/>
          </a:xfrm>
          <a:prstGeom prst="roundRect">
            <a:avLst>
              <a:gd fmla="val 16667" name="adj"/>
            </a:avLst>
          </a:prstGeom>
          <a:solidFill>
            <a:srgbClr val="19705D"/>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Abstraction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cxnSp>
        <p:nvCxnSpPr>
          <p:cNvPr id="752" name="Google Shape;752;p43"/>
          <p:cNvCxnSpPr/>
          <p:nvPr/>
        </p:nvCxnSpPr>
        <p:spPr>
          <a:xfrm rot="5400000">
            <a:off x="5257800" y="2590800"/>
            <a:ext cx="609600" cy="0"/>
          </a:xfrm>
          <a:prstGeom prst="straightConnector1">
            <a:avLst/>
          </a:prstGeom>
          <a:noFill/>
          <a:ln cap="flat" cmpd="sng" w="9525">
            <a:solidFill>
              <a:srgbClr val="4A7DBA"/>
            </a:solidFill>
            <a:prstDash val="solid"/>
            <a:round/>
            <a:headEnd len="sm" w="sm" type="none"/>
            <a:tailEnd len="sm" w="sm" type="none"/>
          </a:ln>
        </p:spPr>
      </p:cxnSp>
      <p:sp>
        <p:nvSpPr>
          <p:cNvPr id="753" name="Google Shape;753;p43"/>
          <p:cNvSpPr/>
          <p:nvPr/>
        </p:nvSpPr>
        <p:spPr>
          <a:xfrm>
            <a:off x="6858000" y="1295400"/>
            <a:ext cx="1981200" cy="990600"/>
          </a:xfrm>
          <a:prstGeom prst="roundRect">
            <a:avLst>
              <a:gd fmla="val 16667" name="adj"/>
            </a:avLst>
          </a:prstGeom>
          <a:solidFill>
            <a:srgbClr val="19705D"/>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Encapsulation</a:t>
            </a:r>
            <a:endParaRPr b="0" i="0" sz="1400" u="none" cap="none" strike="noStrike">
              <a:solidFill>
                <a:srgbClr val="000000"/>
              </a:solidFill>
              <a:latin typeface="Arial"/>
              <a:ea typeface="Arial"/>
              <a:cs typeface="Arial"/>
              <a:sym typeface="Arial"/>
            </a:endParaRPr>
          </a:p>
        </p:txBody>
      </p:sp>
      <p:cxnSp>
        <p:nvCxnSpPr>
          <p:cNvPr id="754" name="Google Shape;754;p43"/>
          <p:cNvCxnSpPr/>
          <p:nvPr/>
        </p:nvCxnSpPr>
        <p:spPr>
          <a:xfrm rot="5400000">
            <a:off x="7848600" y="2590800"/>
            <a:ext cx="609600"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44"/>
          <p:cNvSpPr txBox="1"/>
          <p:nvPr>
            <p:ph type="title"/>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latin typeface="Cambria"/>
                <a:ea typeface="Cambria"/>
                <a:cs typeface="Cambria"/>
                <a:sym typeface="Cambria"/>
              </a:rPr>
              <a:t>Introduction to OOP</a:t>
            </a:r>
            <a:endParaRPr/>
          </a:p>
        </p:txBody>
      </p:sp>
      <p:sp>
        <p:nvSpPr>
          <p:cNvPr id="761" name="Google Shape;761;p44"/>
          <p:cNvSpPr txBox="1"/>
          <p:nvPr>
            <p:ph idx="1" type="body"/>
          </p:nvPr>
        </p:nvSpPr>
        <p:spPr>
          <a:xfrm>
            <a:off x="404812" y="944562"/>
            <a:ext cx="7596188" cy="2179638"/>
          </a:xfrm>
          <a:prstGeom prst="rect">
            <a:avLst/>
          </a:prstGeom>
          <a:noFill/>
          <a:ln>
            <a:noFill/>
          </a:ln>
        </p:spPr>
        <p:txBody>
          <a:bodyPr anchorCtr="0" anchor="t" bIns="45700" lIns="91425" spcFirstLastPara="1" rIns="91425" wrap="square" tIns="45700">
            <a:normAutofit fontScale="62500" lnSpcReduction="20000"/>
          </a:bodyPr>
          <a:lstStyle/>
          <a:p>
            <a:pPr indent="0" lvl="0" marL="0" rtl="0" algn="ctr">
              <a:lnSpc>
                <a:spcPct val="100000"/>
              </a:lnSpc>
              <a:spcBef>
                <a:spcPts val="0"/>
              </a:spcBef>
              <a:spcAft>
                <a:spcPts val="0"/>
              </a:spcAft>
              <a:buClr>
                <a:schemeClr val="dk1"/>
              </a:buClr>
              <a:buSzPct val="100000"/>
              <a:buNone/>
            </a:pPr>
            <a:r>
              <a:rPr b="1" lang="en-US" sz="2900">
                <a:latin typeface="Cambria"/>
                <a:ea typeface="Cambria"/>
                <a:cs typeface="Cambria"/>
                <a:sym typeface="Cambria"/>
              </a:rPr>
              <a:t>Object-Oriented Programming (OOP)</a:t>
            </a:r>
            <a:endParaRPr/>
          </a:p>
          <a:p>
            <a:pPr indent="0" lvl="0" marL="0" rtl="0" algn="ctr">
              <a:lnSpc>
                <a:spcPct val="100000"/>
              </a:lnSpc>
              <a:spcBef>
                <a:spcPts val="275"/>
              </a:spcBef>
              <a:spcAft>
                <a:spcPts val="0"/>
              </a:spcAft>
              <a:buClr>
                <a:schemeClr val="dk1"/>
              </a:buClr>
              <a:buSzPct val="100000"/>
              <a:buNone/>
            </a:pPr>
            <a:r>
              <a:t/>
            </a:r>
            <a:endParaRPr b="1" sz="2200">
              <a:latin typeface="Cambria"/>
              <a:ea typeface="Cambria"/>
              <a:cs typeface="Cambria"/>
              <a:sym typeface="Cambria"/>
            </a:endParaRPr>
          </a:p>
          <a:p>
            <a:pPr indent="-341344" lvl="0" marL="341313" rtl="0" algn="l">
              <a:lnSpc>
                <a:spcPct val="100000"/>
              </a:lnSpc>
              <a:spcBef>
                <a:spcPts val="362"/>
              </a:spcBef>
              <a:spcAft>
                <a:spcPts val="0"/>
              </a:spcAft>
              <a:buClr>
                <a:schemeClr val="dk1"/>
              </a:buClr>
              <a:buSzPct val="100000"/>
              <a:buFont typeface="Arial"/>
              <a:buChar char="•"/>
            </a:pPr>
            <a:r>
              <a:rPr b="1" lang="en-US" sz="2900"/>
              <a:t>Inheritance:  F</a:t>
            </a:r>
            <a:r>
              <a:rPr lang="en-US" sz="2900"/>
              <a:t>orm of software reusability</a:t>
            </a:r>
            <a:endParaRPr/>
          </a:p>
          <a:p>
            <a:pPr indent="-225487" lvl="2" marL="569913" rtl="0" algn="l">
              <a:lnSpc>
                <a:spcPct val="100000"/>
              </a:lnSpc>
              <a:spcBef>
                <a:spcPts val="362"/>
              </a:spcBef>
              <a:spcAft>
                <a:spcPts val="0"/>
              </a:spcAft>
              <a:buClr>
                <a:schemeClr val="dk1"/>
              </a:buClr>
              <a:buSzPct val="100000"/>
              <a:buFont typeface="Courier New"/>
              <a:buChar char="o"/>
            </a:pPr>
            <a:r>
              <a:rPr lang="en-US" sz="2900"/>
              <a:t>New classes created from existing ones</a:t>
            </a:r>
            <a:endParaRPr/>
          </a:p>
          <a:p>
            <a:pPr indent="-225487" lvl="2" marL="569913" rtl="0" algn="l">
              <a:lnSpc>
                <a:spcPct val="100000"/>
              </a:lnSpc>
              <a:spcBef>
                <a:spcPts val="362"/>
              </a:spcBef>
              <a:spcAft>
                <a:spcPts val="0"/>
              </a:spcAft>
              <a:buClr>
                <a:schemeClr val="dk1"/>
              </a:buClr>
              <a:buSzPct val="100000"/>
              <a:buFont typeface="Courier New"/>
              <a:buChar char="o"/>
            </a:pPr>
            <a:r>
              <a:rPr lang="en-US" sz="2900"/>
              <a:t>Absorb attributes and behaviors, and add in their own</a:t>
            </a:r>
            <a:endParaRPr/>
          </a:p>
          <a:p>
            <a:pPr indent="-110361" lvl="2" marL="569913" rtl="0" algn="l">
              <a:lnSpc>
                <a:spcPct val="100000"/>
              </a:lnSpc>
              <a:spcBef>
                <a:spcPts val="362"/>
              </a:spcBef>
              <a:spcAft>
                <a:spcPts val="0"/>
              </a:spcAft>
              <a:buClr>
                <a:schemeClr val="dk1"/>
              </a:buClr>
              <a:buSzPct val="100000"/>
              <a:buFont typeface="Courier New"/>
              <a:buNone/>
            </a:pPr>
            <a:r>
              <a:t/>
            </a:r>
            <a:endParaRPr sz="2900"/>
          </a:p>
          <a:p>
            <a:pPr indent="-341344" lvl="0" marL="341313" rtl="0" algn="l">
              <a:lnSpc>
                <a:spcPct val="100000"/>
              </a:lnSpc>
              <a:spcBef>
                <a:spcPts val="362"/>
              </a:spcBef>
              <a:spcAft>
                <a:spcPts val="0"/>
              </a:spcAft>
              <a:buClr>
                <a:schemeClr val="dk1"/>
              </a:buClr>
              <a:buSzPct val="100000"/>
              <a:buFont typeface="Arial"/>
              <a:buChar char="•"/>
            </a:pPr>
            <a:r>
              <a:rPr b="1" lang="en-US" sz="2900"/>
              <a:t>Override methods: </a:t>
            </a:r>
            <a:r>
              <a:rPr lang="en-US" sz="2900"/>
              <a:t>Redefine inherited methods. Subclass inherits from superclass:</a:t>
            </a:r>
            <a:endParaRPr/>
          </a:p>
          <a:p>
            <a:pPr indent="-269875" lvl="0" marL="341313" rtl="0" algn="l">
              <a:lnSpc>
                <a:spcPct val="100000"/>
              </a:lnSpc>
              <a:spcBef>
                <a:spcPts val="225"/>
              </a:spcBef>
              <a:spcAft>
                <a:spcPts val="0"/>
              </a:spcAft>
              <a:buClr>
                <a:schemeClr val="dk1"/>
              </a:buClr>
              <a:buSzPct val="100000"/>
              <a:buFont typeface="Arial"/>
              <a:buNone/>
            </a:pPr>
            <a:r>
              <a:t/>
            </a:r>
            <a:endParaRPr sz="1800">
              <a:latin typeface="Cambria"/>
              <a:ea typeface="Cambria"/>
              <a:cs typeface="Cambria"/>
              <a:sym typeface="Cambria"/>
            </a:endParaRPr>
          </a:p>
          <a:p>
            <a:pPr indent="-269875" lvl="0" marL="341313" rtl="0" algn="l">
              <a:lnSpc>
                <a:spcPct val="100000"/>
              </a:lnSpc>
              <a:spcBef>
                <a:spcPts val="225"/>
              </a:spcBef>
              <a:spcAft>
                <a:spcPts val="0"/>
              </a:spcAft>
              <a:buClr>
                <a:schemeClr val="dk1"/>
              </a:buClr>
              <a:buSzPct val="100000"/>
              <a:buFont typeface="Arial"/>
              <a:buNone/>
            </a:pPr>
            <a:r>
              <a:t/>
            </a:r>
            <a:endParaRPr sz="1800">
              <a:latin typeface="Cambria"/>
              <a:ea typeface="Cambria"/>
              <a:cs typeface="Cambria"/>
              <a:sym typeface="Cambria"/>
            </a:endParaRPr>
          </a:p>
        </p:txBody>
      </p:sp>
      <p:grpSp>
        <p:nvGrpSpPr>
          <p:cNvPr id="762" name="Google Shape;762;p44"/>
          <p:cNvGrpSpPr/>
          <p:nvPr/>
        </p:nvGrpSpPr>
        <p:grpSpPr>
          <a:xfrm>
            <a:off x="762000" y="3200400"/>
            <a:ext cx="7239000" cy="2590800"/>
            <a:chOff x="533400" y="1676400"/>
            <a:chExt cx="7239000" cy="2590800"/>
          </a:xfrm>
        </p:grpSpPr>
        <p:grpSp>
          <p:nvGrpSpPr>
            <p:cNvPr id="763" name="Google Shape;763;p44"/>
            <p:cNvGrpSpPr/>
            <p:nvPr/>
          </p:nvGrpSpPr>
          <p:grpSpPr>
            <a:xfrm>
              <a:off x="533400" y="2514600"/>
              <a:ext cx="7239000" cy="1752600"/>
              <a:chOff x="836891" y="2376494"/>
              <a:chExt cx="7388249" cy="2695352"/>
            </a:xfrm>
          </p:grpSpPr>
          <p:sp>
            <p:nvSpPr>
              <p:cNvPr id="764" name="Google Shape;764;p44"/>
              <p:cNvSpPr/>
              <p:nvPr/>
            </p:nvSpPr>
            <p:spPr>
              <a:xfrm>
                <a:off x="836891" y="2394082"/>
                <a:ext cx="2488673" cy="2677764"/>
              </a:xfrm>
              <a:prstGeom prst="roundRect">
                <a:avLst>
                  <a:gd fmla="val 16667" name="adj"/>
                </a:avLst>
              </a:prstGeom>
              <a:solidFill>
                <a:srgbClr val="FDE9D8"/>
              </a:solidFill>
              <a:ln cap="flat" cmpd="sng" w="22225">
                <a:solidFill>
                  <a:srgbClr val="035642"/>
                </a:solidFill>
                <a:prstDash val="solid"/>
                <a:round/>
                <a:headEnd len="sm" w="sm" type="none"/>
                <a:tailEnd len="sm" w="sm" type="none"/>
              </a:ln>
            </p:spPr>
            <p:txBody>
              <a:bodyPr anchorCtr="1" anchor="ctr" bIns="0" lIns="0" spcFirstLastPara="1" rIns="0" wrap="square" tIns="0">
                <a:noAutofit/>
              </a:bodyPr>
              <a:lstStyle/>
              <a:p>
                <a:pPr indent="0" lvl="0" marL="0" marR="0" rtl="0" algn="ctr">
                  <a:lnSpc>
                    <a:spcPct val="107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ctr">
                  <a:lnSpc>
                    <a:spcPct val="107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ctr">
                  <a:lnSpc>
                    <a:spcPct val="107000"/>
                  </a:lnSpc>
                  <a:spcBef>
                    <a:spcPts val="0"/>
                  </a:spcBef>
                  <a:spcAft>
                    <a:spcPts val="0"/>
                  </a:spcAft>
                  <a:buClr>
                    <a:srgbClr val="000000"/>
                  </a:buClr>
                  <a:buSzPts val="1800"/>
                  <a:buFont typeface="Arial"/>
                  <a:buNone/>
                </a:pPr>
                <a:r>
                  <a:rPr b="0" i="0" lang="en-US" sz="1800" u="none" cap="none" strike="noStrike">
                    <a:solidFill>
                      <a:srgbClr val="0C0C0C"/>
                    </a:solidFill>
                    <a:latin typeface="Cambria"/>
                    <a:ea typeface="Cambria"/>
                    <a:cs typeface="Cambria"/>
                    <a:sym typeface="Cambria"/>
                  </a:rPr>
                  <a:t>Subclass explicitly inherits</a:t>
                </a:r>
                <a:endParaRPr b="0" i="0" sz="1400" u="none" cap="none" strike="noStrike">
                  <a:solidFill>
                    <a:srgbClr val="000000"/>
                  </a:solidFill>
                  <a:latin typeface="Arial"/>
                  <a:ea typeface="Arial"/>
                  <a:cs typeface="Arial"/>
                  <a:sym typeface="Arial"/>
                </a:endParaRPr>
              </a:p>
              <a:p>
                <a:pPr indent="0" lvl="0" marL="0" marR="0" rtl="0" algn="ctr">
                  <a:lnSpc>
                    <a:spcPct val="107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Google Shape;765;p44"/>
              <p:cNvSpPr/>
              <p:nvPr/>
            </p:nvSpPr>
            <p:spPr>
              <a:xfrm>
                <a:off x="5811656" y="2376494"/>
                <a:ext cx="2413484" cy="2695352"/>
              </a:xfrm>
              <a:prstGeom prst="roundRect">
                <a:avLst>
                  <a:gd fmla="val 16667" name="adj"/>
                </a:avLst>
              </a:prstGeom>
              <a:solidFill>
                <a:srgbClr val="FDE9D8"/>
              </a:solidFill>
              <a:ln cap="flat" cmpd="sng" w="22225">
                <a:solidFill>
                  <a:srgbClr val="035642"/>
                </a:solidFill>
                <a:prstDash val="solid"/>
                <a:round/>
                <a:headEnd len="sm" w="sm" type="none"/>
                <a:tailEnd len="sm" w="sm" type="none"/>
              </a:ln>
            </p:spPr>
            <p:txBody>
              <a:bodyPr anchorCtr="1" anchor="ctr" bIns="0" lIns="0" spcFirstLastPara="1" rIns="0" wrap="square" tIns="0">
                <a:noAutofit/>
              </a:bodyPr>
              <a:lstStyle/>
              <a:p>
                <a:pPr indent="0" lvl="0" marL="0" marR="0" rtl="0" algn="ctr">
                  <a:lnSpc>
                    <a:spcPct val="107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ctr">
                  <a:lnSpc>
                    <a:spcPct val="107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 Subclass inherits from two or more levels up the class hierarchy</a:t>
                </a:r>
                <a:endParaRPr b="0" i="0" sz="1400" u="none" cap="none" strike="noStrike">
                  <a:solidFill>
                    <a:srgbClr val="000000"/>
                  </a:solidFill>
                  <a:latin typeface="Arial"/>
                  <a:ea typeface="Arial"/>
                  <a:cs typeface="Arial"/>
                  <a:sym typeface="Arial"/>
                </a:endParaRPr>
              </a:p>
            </p:txBody>
          </p:sp>
        </p:grpSp>
        <p:cxnSp>
          <p:nvCxnSpPr>
            <p:cNvPr id="766" name="Google Shape;766;p44"/>
            <p:cNvCxnSpPr/>
            <p:nvPr/>
          </p:nvCxnSpPr>
          <p:spPr>
            <a:xfrm flipH="1" rot="-5400000">
              <a:off x="5255270" y="1051561"/>
              <a:ext cx="457200" cy="2468880"/>
            </a:xfrm>
            <a:prstGeom prst="bentConnector3">
              <a:avLst>
                <a:gd fmla="val -616666" name="adj1"/>
              </a:avLst>
            </a:prstGeom>
            <a:noFill/>
            <a:ln cap="flat" cmpd="sng" w="22225">
              <a:solidFill>
                <a:srgbClr val="035642"/>
              </a:solidFill>
              <a:prstDash val="solid"/>
              <a:round/>
              <a:headEnd len="sm" w="sm" type="none"/>
              <a:tailEnd len="sm" w="sm" type="none"/>
            </a:ln>
          </p:spPr>
        </p:cxnSp>
        <p:cxnSp>
          <p:nvCxnSpPr>
            <p:cNvPr id="767" name="Google Shape;767;p44"/>
            <p:cNvCxnSpPr/>
            <p:nvPr/>
          </p:nvCxnSpPr>
          <p:spPr>
            <a:xfrm rot="5400000">
              <a:off x="2770073" y="1037015"/>
              <a:ext cx="457200" cy="2497971"/>
            </a:xfrm>
            <a:prstGeom prst="bentConnector3">
              <a:avLst>
                <a:gd fmla="val -616666" name="adj1"/>
              </a:avLst>
            </a:prstGeom>
            <a:noFill/>
            <a:ln cap="flat" cmpd="sng" w="22225">
              <a:solidFill>
                <a:srgbClr val="035642"/>
              </a:solidFill>
              <a:prstDash val="solid"/>
              <a:round/>
              <a:headEnd len="sm" w="sm" type="none"/>
              <a:tailEnd len="sm" w="sm" type="none"/>
            </a:ln>
          </p:spPr>
        </p:cxnSp>
        <p:sp>
          <p:nvSpPr>
            <p:cNvPr id="768" name="Google Shape;768;p44"/>
            <p:cNvSpPr/>
            <p:nvPr/>
          </p:nvSpPr>
          <p:spPr>
            <a:xfrm>
              <a:off x="3573668" y="1676400"/>
              <a:ext cx="1295355" cy="369332"/>
            </a:xfrm>
            <a:prstGeom prst="rect">
              <a:avLst/>
            </a:prstGeom>
            <a:solidFill>
              <a:srgbClr val="03564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Superclass:</a:t>
              </a:r>
              <a:endParaRPr b="0" i="0" sz="1400" u="none" cap="none" strike="noStrike">
                <a:solidFill>
                  <a:srgbClr val="000000"/>
                </a:solidFill>
                <a:latin typeface="Arial"/>
                <a:ea typeface="Arial"/>
                <a:cs typeface="Arial"/>
                <a:sym typeface="Arial"/>
              </a:endParaRPr>
            </a:p>
          </p:txBody>
        </p:sp>
        <p:sp>
          <p:nvSpPr>
            <p:cNvPr id="769" name="Google Shape;769;p44"/>
            <p:cNvSpPr/>
            <p:nvPr/>
          </p:nvSpPr>
          <p:spPr>
            <a:xfrm>
              <a:off x="687977" y="2548162"/>
              <a:ext cx="2066591" cy="367152"/>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Direct superclass </a:t>
              </a:r>
              <a:endParaRPr b="1" i="0" sz="1800" u="none" cap="none" strike="noStrike">
                <a:solidFill>
                  <a:srgbClr val="000000"/>
                </a:solidFill>
                <a:latin typeface="Cambria"/>
                <a:ea typeface="Cambria"/>
                <a:cs typeface="Cambria"/>
                <a:sym typeface="Cambria"/>
              </a:endParaRPr>
            </a:p>
          </p:txBody>
        </p:sp>
        <p:sp>
          <p:nvSpPr>
            <p:cNvPr id="770" name="Google Shape;770;p44"/>
            <p:cNvSpPr/>
            <p:nvPr/>
          </p:nvSpPr>
          <p:spPr>
            <a:xfrm>
              <a:off x="5464118" y="2551715"/>
              <a:ext cx="2255361" cy="367152"/>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Indirect superclass </a:t>
              </a:r>
              <a:endParaRPr b="1" i="0" sz="1800" u="none" cap="none" strike="noStrike">
                <a:solidFill>
                  <a:schemeClr val="dk1"/>
                </a:solidFill>
                <a:latin typeface="Cambria"/>
                <a:ea typeface="Cambria"/>
                <a:cs typeface="Cambria"/>
                <a:sym typeface="Cambri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5"/>
          <p:cNvSpPr txBox="1"/>
          <p:nvPr>
            <p:ph type="title"/>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latin typeface="Cambria"/>
                <a:ea typeface="Cambria"/>
                <a:cs typeface="Cambria"/>
                <a:sym typeface="Cambria"/>
              </a:rPr>
              <a:t>Introduction to OOP</a:t>
            </a:r>
            <a:endParaRPr/>
          </a:p>
        </p:txBody>
      </p:sp>
      <p:sp>
        <p:nvSpPr>
          <p:cNvPr id="777" name="Google Shape;777;p45"/>
          <p:cNvSpPr txBox="1"/>
          <p:nvPr>
            <p:ph idx="1" type="body"/>
          </p:nvPr>
        </p:nvSpPr>
        <p:spPr>
          <a:xfrm>
            <a:off x="0" y="1066800"/>
            <a:ext cx="9144000" cy="457200"/>
          </a:xfrm>
          <a:prstGeom prst="rect">
            <a:avLst/>
          </a:prstGeom>
          <a:solidFill>
            <a:srgbClr val="FDE9D8"/>
          </a:solid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200"/>
              <a:buNone/>
            </a:pPr>
            <a:r>
              <a:rPr b="1" lang="en-US" sz="2200">
                <a:latin typeface="Cambria"/>
                <a:ea typeface="Cambria"/>
                <a:cs typeface="Cambria"/>
                <a:sym typeface="Cambria"/>
              </a:rPr>
              <a:t>Object-Oriented Programming (OOP)</a:t>
            </a:r>
            <a:endParaRPr/>
          </a:p>
          <a:p>
            <a:pPr indent="0" lvl="0" marL="0" rtl="0" algn="ctr">
              <a:lnSpc>
                <a:spcPct val="100000"/>
              </a:lnSpc>
              <a:spcBef>
                <a:spcPts val="440"/>
              </a:spcBef>
              <a:spcAft>
                <a:spcPts val="0"/>
              </a:spcAft>
              <a:buClr>
                <a:schemeClr val="dk1"/>
              </a:buClr>
              <a:buSzPts val="2200"/>
              <a:buNone/>
            </a:pPr>
            <a:r>
              <a:t/>
            </a:r>
            <a:endParaRPr b="1" sz="2200">
              <a:latin typeface="Cambria"/>
              <a:ea typeface="Cambria"/>
              <a:cs typeface="Cambria"/>
              <a:sym typeface="Cambria"/>
            </a:endParaRPr>
          </a:p>
          <a:p>
            <a:pPr indent="0" lvl="0" marL="0" rtl="0" algn="ctr">
              <a:lnSpc>
                <a:spcPct val="100000"/>
              </a:lnSpc>
              <a:spcBef>
                <a:spcPts val="440"/>
              </a:spcBef>
              <a:spcAft>
                <a:spcPts val="0"/>
              </a:spcAft>
              <a:buClr>
                <a:schemeClr val="dk1"/>
              </a:buClr>
              <a:buSzPts val="2200"/>
              <a:buNone/>
            </a:pPr>
            <a:r>
              <a:t/>
            </a:r>
            <a:endParaRPr b="1" sz="2200">
              <a:latin typeface="Cambria"/>
              <a:ea typeface="Cambria"/>
              <a:cs typeface="Cambria"/>
              <a:sym typeface="Cambria"/>
            </a:endParaRPr>
          </a:p>
          <a:p>
            <a:pPr indent="0" lvl="0" marL="0" rtl="0" algn="ctr">
              <a:lnSpc>
                <a:spcPct val="100000"/>
              </a:lnSpc>
              <a:spcBef>
                <a:spcPts val="440"/>
              </a:spcBef>
              <a:spcAft>
                <a:spcPts val="0"/>
              </a:spcAft>
              <a:buClr>
                <a:schemeClr val="dk1"/>
              </a:buClr>
              <a:buSzPts val="2200"/>
              <a:buNone/>
            </a:pPr>
            <a:r>
              <a:t/>
            </a:r>
            <a:endParaRPr b="1" sz="2200">
              <a:latin typeface="Cambria"/>
              <a:ea typeface="Cambria"/>
              <a:cs typeface="Cambria"/>
              <a:sym typeface="Cambria"/>
            </a:endParaRPr>
          </a:p>
          <a:p>
            <a:pPr indent="-227013" lvl="0" marL="341313" rtl="0" algn="l">
              <a:lnSpc>
                <a:spcPct val="100000"/>
              </a:lnSpc>
              <a:spcBef>
                <a:spcPts val="360"/>
              </a:spcBef>
              <a:spcAft>
                <a:spcPts val="0"/>
              </a:spcAft>
              <a:buClr>
                <a:schemeClr val="dk1"/>
              </a:buClr>
              <a:buSzPts val="1800"/>
              <a:buFont typeface="Arial"/>
              <a:buNone/>
            </a:pPr>
            <a:r>
              <a:t/>
            </a:r>
            <a:endParaRPr sz="1800">
              <a:latin typeface="Cambria"/>
              <a:ea typeface="Cambria"/>
              <a:cs typeface="Cambria"/>
              <a:sym typeface="Cambria"/>
            </a:endParaRPr>
          </a:p>
          <a:p>
            <a:pPr indent="-227013" lvl="0" marL="341313" rtl="0" algn="l">
              <a:lnSpc>
                <a:spcPct val="100000"/>
              </a:lnSpc>
              <a:spcBef>
                <a:spcPts val="360"/>
              </a:spcBef>
              <a:spcAft>
                <a:spcPts val="0"/>
              </a:spcAft>
              <a:buClr>
                <a:schemeClr val="dk1"/>
              </a:buClr>
              <a:buSzPts val="1800"/>
              <a:buFont typeface="Arial"/>
              <a:buNone/>
            </a:pPr>
            <a:r>
              <a:t/>
            </a:r>
            <a:endParaRPr sz="1800">
              <a:latin typeface="Cambria"/>
              <a:ea typeface="Cambria"/>
              <a:cs typeface="Cambria"/>
              <a:sym typeface="Cambria"/>
            </a:endParaRPr>
          </a:p>
        </p:txBody>
      </p:sp>
      <p:sp>
        <p:nvSpPr>
          <p:cNvPr id="778" name="Google Shape;778;p45"/>
          <p:cNvSpPr/>
          <p:nvPr/>
        </p:nvSpPr>
        <p:spPr>
          <a:xfrm>
            <a:off x="381000" y="2392680"/>
            <a:ext cx="5486400" cy="731520"/>
          </a:xfrm>
          <a:prstGeom prst="rect">
            <a:avLst/>
          </a:prstGeom>
          <a:solidFill>
            <a:srgbClr val="19705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Polymorphism </a:t>
            </a:r>
            <a:r>
              <a:rPr b="0" i="0" lang="en-US" sz="1800" u="none" cap="none" strike="noStrike">
                <a:solidFill>
                  <a:schemeClr val="lt1"/>
                </a:solidFill>
                <a:latin typeface="Cambria"/>
                <a:ea typeface="Cambria"/>
                <a:cs typeface="Cambria"/>
                <a:sym typeface="Cambria"/>
              </a:rPr>
              <a:t>: Write programs in a general fashion to handle a wide variety of classes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779" name="Google Shape;779;p45"/>
          <p:cNvSpPr/>
          <p:nvPr/>
        </p:nvSpPr>
        <p:spPr>
          <a:xfrm>
            <a:off x="2895600" y="3343870"/>
            <a:ext cx="5410200" cy="923330"/>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Abstraction: S</a:t>
            </a:r>
            <a:r>
              <a:rPr b="0" i="0" lang="en-US" sz="1800" u="none" cap="none" strike="noStrike">
                <a:solidFill>
                  <a:schemeClr val="lt1"/>
                </a:solidFill>
                <a:latin typeface="Cambria"/>
                <a:ea typeface="Cambria"/>
                <a:cs typeface="Cambria"/>
                <a:sym typeface="Cambria"/>
              </a:rPr>
              <a:t>eeing the big picture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46"/>
          <p:cNvSpPr txBox="1"/>
          <p:nvPr>
            <p:ph idx="1" type="body"/>
          </p:nvPr>
        </p:nvSpPr>
        <p:spPr>
          <a:xfrm>
            <a:off x="228600" y="914400"/>
            <a:ext cx="7596188" cy="35052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None/>
            </a:pPr>
            <a:r>
              <a:rPr b="1" lang="en-US" sz="2000">
                <a:latin typeface="Cambria"/>
                <a:ea typeface="Cambria"/>
                <a:cs typeface="Cambria"/>
                <a:sym typeface="Cambria"/>
              </a:rPr>
              <a:t>Object-Oriented Programming</a:t>
            </a:r>
            <a:endParaRPr/>
          </a:p>
          <a:p>
            <a:pPr indent="-341313" lvl="0" marL="341313" rtl="0" algn="l">
              <a:lnSpc>
                <a:spcPct val="100000"/>
              </a:lnSpc>
              <a:spcBef>
                <a:spcPts val="400"/>
              </a:spcBef>
              <a:spcAft>
                <a:spcPts val="0"/>
              </a:spcAft>
              <a:buClr>
                <a:schemeClr val="dk1"/>
              </a:buClr>
              <a:buSzPts val="2000"/>
              <a:buFont typeface="Arial"/>
              <a:buChar char="•"/>
            </a:pPr>
            <a:r>
              <a:rPr lang="en-US" sz="2000">
                <a:latin typeface="Cambria"/>
                <a:ea typeface="Cambria"/>
                <a:cs typeface="Cambria"/>
                <a:sym typeface="Cambria"/>
              </a:rPr>
              <a:t>Introduce protected member access</a:t>
            </a:r>
            <a:endParaRPr/>
          </a:p>
          <a:p>
            <a:pPr indent="-341313" lvl="0" marL="341313" rtl="0" algn="l">
              <a:lnSpc>
                <a:spcPct val="100000"/>
              </a:lnSpc>
              <a:spcBef>
                <a:spcPts val="400"/>
              </a:spcBef>
              <a:spcAft>
                <a:spcPts val="0"/>
              </a:spcAft>
              <a:buClr>
                <a:schemeClr val="dk1"/>
              </a:buClr>
              <a:buSzPts val="2000"/>
              <a:buFont typeface="Arial"/>
              <a:buChar char="•"/>
            </a:pPr>
            <a:r>
              <a:rPr lang="en-US" sz="2000">
                <a:latin typeface="Cambria"/>
                <a:ea typeface="Cambria"/>
                <a:cs typeface="Cambria"/>
                <a:sym typeface="Cambria"/>
              </a:rPr>
              <a:t>Relationships</a:t>
            </a:r>
            <a:endParaRPr/>
          </a:p>
          <a:p>
            <a:pPr indent="-277813" lvl="2" marL="622300" rtl="0" algn="l">
              <a:lnSpc>
                <a:spcPct val="100000"/>
              </a:lnSpc>
              <a:spcBef>
                <a:spcPts val="400"/>
              </a:spcBef>
              <a:spcAft>
                <a:spcPts val="0"/>
              </a:spcAft>
              <a:buClr>
                <a:schemeClr val="dk1"/>
              </a:buClr>
              <a:buSzPts val="2000"/>
              <a:buFont typeface="Courier New"/>
              <a:buChar char="o"/>
            </a:pPr>
            <a:r>
              <a:rPr lang="en-US" sz="2000">
                <a:latin typeface="Cambria"/>
                <a:ea typeface="Cambria"/>
                <a:cs typeface="Cambria"/>
                <a:sym typeface="Cambria"/>
              </a:rPr>
              <a:t>"is a" - inheritance</a:t>
            </a:r>
            <a:endParaRPr/>
          </a:p>
          <a:p>
            <a:pPr indent="-277813" lvl="4" marL="1079500" rtl="0" algn="l">
              <a:lnSpc>
                <a:spcPct val="100000"/>
              </a:lnSpc>
              <a:spcBef>
                <a:spcPts val="400"/>
              </a:spcBef>
              <a:spcAft>
                <a:spcPts val="0"/>
              </a:spcAft>
              <a:buClr>
                <a:schemeClr val="dk1"/>
              </a:buClr>
              <a:buSzPts val="2000"/>
              <a:buNone/>
            </a:pPr>
            <a:r>
              <a:rPr lang="en-US">
                <a:latin typeface="Cambria"/>
                <a:ea typeface="Cambria"/>
                <a:cs typeface="Cambria"/>
                <a:sym typeface="Cambria"/>
              </a:rPr>
              <a:t>Object of subclass "is a" object of the superclass</a:t>
            </a:r>
            <a:endParaRPr/>
          </a:p>
          <a:p>
            <a:pPr indent="-277813" lvl="2" marL="622300" rtl="0" algn="l">
              <a:lnSpc>
                <a:spcPct val="100000"/>
              </a:lnSpc>
              <a:spcBef>
                <a:spcPts val="400"/>
              </a:spcBef>
              <a:spcAft>
                <a:spcPts val="0"/>
              </a:spcAft>
              <a:buClr>
                <a:schemeClr val="dk1"/>
              </a:buClr>
              <a:buSzPts val="2000"/>
              <a:buFont typeface="Courier New"/>
              <a:buChar char="o"/>
            </a:pPr>
            <a:r>
              <a:rPr lang="en-US" sz="2000">
                <a:latin typeface="Cambria"/>
                <a:ea typeface="Cambria"/>
                <a:cs typeface="Cambria"/>
                <a:sym typeface="Cambria"/>
              </a:rPr>
              <a:t>"has a" - composition</a:t>
            </a:r>
            <a:endParaRPr/>
          </a:p>
          <a:p>
            <a:pPr indent="-277813" lvl="4" marL="1079500" rtl="0" algn="l">
              <a:lnSpc>
                <a:spcPct val="100000"/>
              </a:lnSpc>
              <a:spcBef>
                <a:spcPts val="400"/>
              </a:spcBef>
              <a:spcAft>
                <a:spcPts val="0"/>
              </a:spcAft>
              <a:buClr>
                <a:schemeClr val="dk1"/>
              </a:buClr>
              <a:buSzPts val="2000"/>
              <a:buNone/>
            </a:pPr>
            <a:r>
              <a:rPr lang="en-US">
                <a:latin typeface="Cambria"/>
                <a:ea typeface="Cambria"/>
                <a:cs typeface="Cambria"/>
                <a:sym typeface="Cambria"/>
              </a:rPr>
              <a:t>Object "has a" object of another class as a member</a:t>
            </a:r>
            <a:endParaRPr/>
          </a:p>
          <a:p>
            <a:pPr indent="-277813" lvl="4" marL="1079500" rtl="0" algn="l">
              <a:lnSpc>
                <a:spcPct val="100000"/>
              </a:lnSpc>
              <a:spcBef>
                <a:spcPts val="400"/>
              </a:spcBef>
              <a:spcAft>
                <a:spcPts val="0"/>
              </a:spcAft>
              <a:buClr>
                <a:schemeClr val="dk1"/>
              </a:buClr>
              <a:buSzPts val="2000"/>
              <a:buNone/>
            </a:pPr>
            <a:r>
              <a:t/>
            </a:r>
            <a:endParaRPr>
              <a:latin typeface="Cambria"/>
              <a:ea typeface="Cambria"/>
              <a:cs typeface="Cambria"/>
              <a:sym typeface="Cambria"/>
            </a:endParaRPr>
          </a:p>
          <a:p>
            <a:pPr indent="-341313" lvl="0" marL="341313" rtl="0" algn="l">
              <a:lnSpc>
                <a:spcPct val="100000"/>
              </a:lnSpc>
              <a:spcBef>
                <a:spcPts val="400"/>
              </a:spcBef>
              <a:spcAft>
                <a:spcPts val="0"/>
              </a:spcAft>
              <a:buClr>
                <a:schemeClr val="dk1"/>
              </a:buClr>
              <a:buSzPts val="2000"/>
              <a:buFont typeface="Arial"/>
              <a:buChar char="•"/>
            </a:pPr>
            <a:r>
              <a:rPr lang="en-US" sz="2000">
                <a:latin typeface="Cambria"/>
                <a:ea typeface="Cambria"/>
                <a:cs typeface="Cambria"/>
                <a:sym typeface="Cambria"/>
              </a:rPr>
              <a:t>Class libraries</a:t>
            </a:r>
            <a:endParaRPr/>
          </a:p>
          <a:p>
            <a:pPr indent="0" lvl="0" marL="0" rtl="0" algn="l">
              <a:lnSpc>
                <a:spcPct val="100000"/>
              </a:lnSpc>
              <a:spcBef>
                <a:spcPts val="400"/>
              </a:spcBef>
              <a:spcAft>
                <a:spcPts val="0"/>
              </a:spcAft>
              <a:buClr>
                <a:schemeClr val="dk1"/>
              </a:buClr>
              <a:buSzPts val="2000"/>
              <a:buNone/>
            </a:pPr>
            <a:r>
              <a:t/>
            </a:r>
            <a:endParaRPr sz="2000">
              <a:latin typeface="Cambria"/>
              <a:ea typeface="Cambria"/>
              <a:cs typeface="Cambria"/>
              <a:sym typeface="Cambria"/>
            </a:endParaRPr>
          </a:p>
        </p:txBody>
      </p:sp>
      <p:sp>
        <p:nvSpPr>
          <p:cNvPr id="786" name="Google Shape;786;p4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Introduction (contd)</a:t>
            </a:r>
            <a:endParaRPr b="0" i="0" sz="1400" u="none" cap="none" strike="noStrike">
              <a:solidFill>
                <a:srgbClr val="000000"/>
              </a:solidFill>
              <a:latin typeface="Arial"/>
              <a:ea typeface="Arial"/>
              <a:cs typeface="Arial"/>
              <a:sym typeface="Arial"/>
            </a:endParaRPr>
          </a:p>
        </p:txBody>
      </p:sp>
      <p:sp>
        <p:nvSpPr>
          <p:cNvPr id="787" name="Google Shape;787;p46"/>
          <p:cNvSpPr/>
          <p:nvPr/>
        </p:nvSpPr>
        <p:spPr>
          <a:xfrm>
            <a:off x="685800" y="4267200"/>
            <a:ext cx="2438400" cy="1737360"/>
          </a:xfrm>
          <a:prstGeom prst="rect">
            <a:avLst/>
          </a:prstGeom>
          <a:solidFill>
            <a:srgbClr val="19705D"/>
          </a:solidFill>
          <a:ln>
            <a:noFill/>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New classes can inherit from them.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788" name="Google Shape;788;p46"/>
          <p:cNvSpPr/>
          <p:nvPr/>
        </p:nvSpPr>
        <p:spPr>
          <a:xfrm>
            <a:off x="3429000" y="4267200"/>
            <a:ext cx="2438400" cy="1737360"/>
          </a:xfrm>
          <a:prstGeom prst="rect">
            <a:avLst/>
          </a:prstGeom>
          <a:solidFill>
            <a:schemeClr val="accent6"/>
          </a:solidFill>
          <a:ln>
            <a:noFill/>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1"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Someday software may be constructed from standardized, reusable components (like hardware).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789" name="Google Shape;789;p46"/>
          <p:cNvSpPr/>
          <p:nvPr/>
        </p:nvSpPr>
        <p:spPr>
          <a:xfrm>
            <a:off x="6172200" y="4267200"/>
            <a:ext cx="2438400" cy="1737360"/>
          </a:xfrm>
          <a:prstGeom prst="rect">
            <a:avLst/>
          </a:prstGeom>
          <a:solidFill>
            <a:srgbClr val="7F7F7F"/>
          </a:solidFill>
          <a:ln>
            <a:noFill/>
          </a:ln>
          <a:effectLst>
            <a:reflection blurRad="0" dir="0" dist="0" endA="300" endPos="35000" kx="0" rotWithShape="0" algn="bl" stA="52000" stPos="0" sy="-100000" ky="0"/>
          </a:effectLst>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Create more powerful software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47"/>
          <p:cNvPicPr preferRelativeResize="0"/>
          <p:nvPr>
            <p:ph idx="1" type="body"/>
          </p:nvPr>
        </p:nvPicPr>
        <p:blipFill rotWithShape="1">
          <a:blip r:embed="rId3">
            <a:alphaModFix/>
          </a:blip>
          <a:srcRect b="0" l="0" r="0" t="0"/>
          <a:stretch/>
        </p:blipFill>
        <p:spPr>
          <a:xfrm>
            <a:off x="2362200" y="1219200"/>
            <a:ext cx="4169180" cy="4572000"/>
          </a:xfrm>
          <a:prstGeom prst="rect">
            <a:avLst/>
          </a:prstGeom>
          <a:noFill/>
          <a:ln>
            <a:noFill/>
          </a:ln>
        </p:spPr>
      </p:pic>
      <p:sp>
        <p:nvSpPr>
          <p:cNvPr id="796" name="Google Shape;796;p4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Class and Object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8"/>
          <p:cNvSpPr txBox="1"/>
          <p:nvPr>
            <p:ph idx="1" type="body"/>
          </p:nvPr>
        </p:nvSpPr>
        <p:spPr>
          <a:xfrm>
            <a:off x="938212" y="838200"/>
            <a:ext cx="7596188" cy="533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None/>
            </a:pPr>
            <a:r>
              <a:rPr b="1" lang="en-US" sz="2000"/>
              <a:t>Java has two areas of memory:</a:t>
            </a:r>
            <a:endParaRPr/>
          </a:p>
        </p:txBody>
      </p:sp>
      <p:sp>
        <p:nvSpPr>
          <p:cNvPr id="803" name="Google Shape;803;p4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Stack and Heap</a:t>
            </a:r>
            <a:endParaRPr b="0" i="0" sz="1400" u="none" cap="none" strike="noStrike">
              <a:solidFill>
                <a:srgbClr val="000000"/>
              </a:solidFill>
              <a:latin typeface="Arial"/>
              <a:ea typeface="Arial"/>
              <a:cs typeface="Arial"/>
              <a:sym typeface="Arial"/>
            </a:endParaRPr>
          </a:p>
        </p:txBody>
      </p:sp>
      <p:grpSp>
        <p:nvGrpSpPr>
          <p:cNvPr id="804" name="Google Shape;804;p48"/>
          <p:cNvGrpSpPr/>
          <p:nvPr/>
        </p:nvGrpSpPr>
        <p:grpSpPr>
          <a:xfrm>
            <a:off x="273829" y="1447800"/>
            <a:ext cx="8565371" cy="4876800"/>
            <a:chOff x="226" y="940"/>
            <a:chExt cx="5247" cy="2940"/>
          </a:xfrm>
        </p:grpSpPr>
        <p:grpSp>
          <p:nvGrpSpPr>
            <p:cNvPr id="805" name="Google Shape;805;p48"/>
            <p:cNvGrpSpPr/>
            <p:nvPr/>
          </p:nvGrpSpPr>
          <p:grpSpPr>
            <a:xfrm>
              <a:off x="3001" y="940"/>
              <a:ext cx="2472" cy="2940"/>
              <a:chOff x="3001" y="940"/>
              <a:chExt cx="2472" cy="2940"/>
            </a:xfrm>
          </p:grpSpPr>
          <p:grpSp>
            <p:nvGrpSpPr>
              <p:cNvPr id="806" name="Google Shape;806;p48"/>
              <p:cNvGrpSpPr/>
              <p:nvPr/>
            </p:nvGrpSpPr>
            <p:grpSpPr>
              <a:xfrm>
                <a:off x="3006" y="1356"/>
                <a:ext cx="2465" cy="2524"/>
                <a:chOff x="3006" y="1347"/>
                <a:chExt cx="2465" cy="2467"/>
              </a:xfrm>
            </p:grpSpPr>
            <p:sp>
              <p:nvSpPr>
                <p:cNvPr id="807" name="Google Shape;807;p48"/>
                <p:cNvSpPr/>
                <p:nvPr/>
              </p:nvSpPr>
              <p:spPr>
                <a:xfrm>
                  <a:off x="3006" y="1347"/>
                  <a:ext cx="2465" cy="2467"/>
                </a:xfrm>
                <a:custGeom>
                  <a:rect b="b" l="l" r="r" t="t"/>
                  <a:pathLst>
                    <a:path extrusionOk="0" h="2008" w="2551">
                      <a:moveTo>
                        <a:pt x="2551" y="2008"/>
                      </a:moveTo>
                      <a:lnTo>
                        <a:pt x="2551" y="0"/>
                      </a:lnTo>
                      <a:lnTo>
                        <a:pt x="1274" y="97"/>
                      </a:lnTo>
                      <a:lnTo>
                        <a:pt x="0" y="0"/>
                      </a:lnTo>
                      <a:lnTo>
                        <a:pt x="0" y="2008"/>
                      </a:lnTo>
                      <a:lnTo>
                        <a:pt x="2551" y="2008"/>
                      </a:lnTo>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808" name="Google Shape;808;p48"/>
                <p:cNvSpPr/>
                <p:nvPr/>
              </p:nvSpPr>
              <p:spPr>
                <a:xfrm>
                  <a:off x="3076" y="1554"/>
                  <a:ext cx="2313" cy="1650"/>
                </a:xfrm>
                <a:prstGeom prst="rect">
                  <a:avLst/>
                </a:prstGeom>
                <a:noFill/>
                <a:ln>
                  <a:noFill/>
                </a:ln>
              </p:spPr>
              <p:txBody>
                <a:bodyPr anchorCtr="0" anchor="t" bIns="0" lIns="0" spcFirstLastPara="1" rIns="0" wrap="square" tIns="0">
                  <a:spAutoFit/>
                </a:bodyPr>
                <a:lstStyle/>
                <a:p>
                  <a:pPr indent="-285750" lvl="1" marL="287337"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Instance variables are variables declared in side a class but outside any method.</a:t>
                  </a:r>
                  <a:endParaRPr b="0" i="0" sz="1400" u="none" cap="none" strike="noStrike">
                    <a:solidFill>
                      <a:srgbClr val="000000"/>
                    </a:solidFill>
                    <a:latin typeface="Arial"/>
                    <a:ea typeface="Arial"/>
                    <a:cs typeface="Arial"/>
                    <a:sym typeface="Arial"/>
                  </a:endParaRPr>
                </a:p>
                <a:p>
                  <a:pPr indent="-171449" lvl="1" marL="287337" marR="0" rtl="0" algn="l">
                    <a:lnSpc>
                      <a:spcPct val="100000"/>
                    </a:lnSpc>
                    <a:spcBef>
                      <a:spcPts val="36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285750" lvl="0" marL="28575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All objects live In the heap, regardless of whether the reference is a local or instance variable.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84138" lvl="1" marL="174625"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ambria"/>
                    <a:ea typeface="Cambria"/>
                    <a:cs typeface="Cambria"/>
                    <a:sym typeface="Cambria"/>
                  </a:endParaRPr>
                </a:p>
                <a:p>
                  <a:pPr indent="-84138" lvl="1" marL="174625" marR="0" rtl="0" algn="l">
                    <a:lnSpc>
                      <a:spcPct val="100000"/>
                    </a:lnSpc>
                    <a:spcBef>
                      <a:spcPts val="280"/>
                    </a:spcBef>
                    <a:spcAft>
                      <a:spcPts val="0"/>
                    </a:spcAft>
                    <a:buClr>
                      <a:schemeClr val="dk1"/>
                    </a:buClr>
                    <a:buSzPts val="1400"/>
                    <a:buFont typeface="Noto Sans Symbols"/>
                    <a:buNone/>
                  </a:pPr>
                  <a:r>
                    <a:t/>
                  </a:r>
                  <a:endParaRPr b="0" i="0" sz="1400" u="none" cap="none" strike="noStrike">
                    <a:solidFill>
                      <a:schemeClr val="dk1"/>
                    </a:solidFill>
                    <a:latin typeface="Cambria"/>
                    <a:ea typeface="Cambria"/>
                    <a:cs typeface="Cambria"/>
                    <a:sym typeface="Cambria"/>
                  </a:endParaRPr>
                </a:p>
              </p:txBody>
            </p:sp>
          </p:grpSp>
          <p:sp>
            <p:nvSpPr>
              <p:cNvPr id="809" name="Google Shape;809;p48"/>
              <p:cNvSpPr/>
              <p:nvPr/>
            </p:nvSpPr>
            <p:spPr>
              <a:xfrm flipH="1" rot="-5400000">
                <a:off x="4005" y="-59"/>
                <a:ext cx="469" cy="2467"/>
              </a:xfrm>
              <a:prstGeom prst="homePlate">
                <a:avLst>
                  <a:gd fmla="val 25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8"/>
              <p:cNvSpPr txBox="1"/>
              <p:nvPr/>
            </p:nvSpPr>
            <p:spPr>
              <a:xfrm flipH="1">
                <a:off x="3001" y="949"/>
                <a:ext cx="2467" cy="41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440"/>
                  <a:buFont typeface="Noto Sans Symbols"/>
                  <a:buNone/>
                </a:pPr>
                <a:r>
                  <a:rPr b="1" i="0" lang="en-US" sz="1800" u="none" cap="none" strike="noStrike">
                    <a:solidFill>
                      <a:schemeClr val="lt1"/>
                    </a:solidFill>
                    <a:latin typeface="Cambria"/>
                    <a:ea typeface="Cambria"/>
                    <a:cs typeface="Cambria"/>
                    <a:sym typeface="Cambria"/>
                  </a:rPr>
                  <a:t>Heap</a:t>
                </a:r>
                <a:endParaRPr b="1" i="0" sz="1800" u="none" cap="none" strike="noStrike">
                  <a:solidFill>
                    <a:schemeClr val="lt1"/>
                  </a:solidFill>
                  <a:latin typeface="Cambria"/>
                  <a:ea typeface="Cambria"/>
                  <a:cs typeface="Cambria"/>
                  <a:sym typeface="Cambria"/>
                </a:endParaRPr>
              </a:p>
            </p:txBody>
          </p:sp>
        </p:grpSp>
        <p:grpSp>
          <p:nvGrpSpPr>
            <p:cNvPr id="811" name="Google Shape;811;p48"/>
            <p:cNvGrpSpPr/>
            <p:nvPr/>
          </p:nvGrpSpPr>
          <p:grpSpPr>
            <a:xfrm>
              <a:off x="226" y="940"/>
              <a:ext cx="2485" cy="2940"/>
              <a:chOff x="226" y="940"/>
              <a:chExt cx="2485" cy="2940"/>
            </a:xfrm>
          </p:grpSpPr>
          <p:sp>
            <p:nvSpPr>
              <p:cNvPr id="812" name="Google Shape;812;p48"/>
              <p:cNvSpPr/>
              <p:nvPr/>
            </p:nvSpPr>
            <p:spPr>
              <a:xfrm flipH="1" rot="-5400000">
                <a:off x="1243" y="-59"/>
                <a:ext cx="469" cy="2467"/>
              </a:xfrm>
              <a:prstGeom prst="homePlate">
                <a:avLst>
                  <a:gd fmla="val 25000" name="adj"/>
                </a:avLst>
              </a:prstGeom>
              <a:solidFill>
                <a:srgbClr val="197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8"/>
              <p:cNvSpPr txBox="1"/>
              <p:nvPr/>
            </p:nvSpPr>
            <p:spPr>
              <a:xfrm flipH="1">
                <a:off x="226" y="949"/>
                <a:ext cx="2467" cy="41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Noto Sans Symbols"/>
                  <a:buNone/>
                </a:pPr>
                <a:r>
                  <a:rPr b="1" i="0" lang="en-US" sz="2000" u="none" cap="none" strike="noStrike">
                    <a:solidFill>
                      <a:schemeClr val="lt1"/>
                    </a:solidFill>
                    <a:latin typeface="Cambria"/>
                    <a:ea typeface="Cambria"/>
                    <a:cs typeface="Cambria"/>
                    <a:sym typeface="Cambria"/>
                  </a:rPr>
                  <a:t>Stack</a:t>
                </a:r>
                <a:endParaRPr b="1" i="0" sz="2000" u="none" cap="none" strike="noStrike">
                  <a:solidFill>
                    <a:schemeClr val="lt1"/>
                  </a:solidFill>
                  <a:latin typeface="Cambria"/>
                  <a:ea typeface="Cambria"/>
                  <a:cs typeface="Cambria"/>
                  <a:sym typeface="Cambria"/>
                </a:endParaRPr>
              </a:p>
            </p:txBody>
          </p:sp>
          <p:grpSp>
            <p:nvGrpSpPr>
              <p:cNvPr id="814" name="Google Shape;814;p48"/>
              <p:cNvGrpSpPr/>
              <p:nvPr/>
            </p:nvGrpSpPr>
            <p:grpSpPr>
              <a:xfrm>
                <a:off x="244" y="1356"/>
                <a:ext cx="2465" cy="2524"/>
                <a:chOff x="244" y="1356"/>
                <a:chExt cx="2465" cy="2524"/>
              </a:xfrm>
            </p:grpSpPr>
            <p:sp>
              <p:nvSpPr>
                <p:cNvPr id="815" name="Google Shape;815;p48"/>
                <p:cNvSpPr/>
                <p:nvPr/>
              </p:nvSpPr>
              <p:spPr>
                <a:xfrm>
                  <a:off x="244" y="1356"/>
                  <a:ext cx="2465" cy="2524"/>
                </a:xfrm>
                <a:custGeom>
                  <a:rect b="b" l="l" r="r" t="t"/>
                  <a:pathLst>
                    <a:path extrusionOk="0" h="2008" w="2551">
                      <a:moveTo>
                        <a:pt x="2551" y="2008"/>
                      </a:moveTo>
                      <a:lnTo>
                        <a:pt x="2551" y="0"/>
                      </a:lnTo>
                      <a:lnTo>
                        <a:pt x="1274" y="97"/>
                      </a:lnTo>
                      <a:lnTo>
                        <a:pt x="0" y="0"/>
                      </a:lnTo>
                      <a:lnTo>
                        <a:pt x="0" y="2008"/>
                      </a:lnTo>
                      <a:lnTo>
                        <a:pt x="2551" y="2008"/>
                      </a:lnTo>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816" name="Google Shape;816;p48"/>
                <p:cNvSpPr/>
                <p:nvPr/>
              </p:nvSpPr>
              <p:spPr>
                <a:xfrm>
                  <a:off x="344" y="1568"/>
                  <a:ext cx="2313" cy="2264"/>
                </a:xfrm>
                <a:prstGeom prst="rect">
                  <a:avLst/>
                </a:prstGeom>
                <a:noFill/>
                <a:ln>
                  <a:noFill/>
                </a:ln>
              </p:spPr>
              <p:txBody>
                <a:bodyPr anchorCtr="0" anchor="t" bIns="0" lIns="0" spcFirstLastPara="1" rIns="0" wrap="square" tIns="0">
                  <a:spAutoFit/>
                </a:bodyPr>
                <a:lstStyle/>
                <a:p>
                  <a:pPr indent="-285750" lvl="1" marL="287337"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Local variables are variables declared inside a method or method parameter. All local variables live on the stack, In the frame corresponding to the method where the variables are declared.</a:t>
                  </a:r>
                  <a:endParaRPr b="0" i="0" sz="1400" u="none" cap="none" strike="noStrike">
                    <a:solidFill>
                      <a:srgbClr val="000000"/>
                    </a:solidFill>
                    <a:latin typeface="Arial"/>
                    <a:ea typeface="Arial"/>
                    <a:cs typeface="Arial"/>
                    <a:sym typeface="Arial"/>
                  </a:endParaRPr>
                </a:p>
                <a:p>
                  <a:pPr indent="-171449" lvl="1" marL="287337" marR="0" rtl="0" algn="l">
                    <a:lnSpc>
                      <a:spcPct val="100000"/>
                    </a:lnSpc>
                    <a:spcBef>
                      <a:spcPts val="36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285750" lvl="1" marL="287337"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Object reference variables work. just like primitive variables-if the reference is declared as a local variable, it goes on the stack.</a:t>
                  </a:r>
                  <a:endParaRPr b="0" i="0" sz="1400" u="none" cap="none" strike="noStrike">
                    <a:solidFill>
                      <a:srgbClr val="000000"/>
                    </a:solidFill>
                    <a:latin typeface="Arial"/>
                    <a:ea typeface="Arial"/>
                    <a:cs typeface="Arial"/>
                    <a:sym typeface="Arial"/>
                  </a:endParaRPr>
                </a:p>
                <a:p>
                  <a:pPr indent="0" lvl="1" marL="1587" marR="0" rtl="0" algn="l">
                    <a:lnSpc>
                      <a:spcPct val="100000"/>
                    </a:lnSpc>
                    <a:spcBef>
                      <a:spcPts val="360"/>
                    </a:spcBef>
                    <a:spcAft>
                      <a:spcPts val="0"/>
                    </a:spcAft>
                    <a:buClr>
                      <a:srgbClr val="000000"/>
                    </a:buClr>
                    <a:buSzPts val="1600"/>
                    <a:buFont typeface="Arial"/>
                    <a:buNone/>
                  </a:pPr>
                  <a:r>
                    <a:t/>
                  </a:r>
                  <a:endParaRPr b="0" i="0" sz="1600" u="none" cap="none" strike="noStrike">
                    <a:solidFill>
                      <a:schemeClr val="dk1"/>
                    </a:solidFill>
                    <a:latin typeface="Cambria"/>
                    <a:ea typeface="Cambria"/>
                    <a:cs typeface="Cambria"/>
                    <a:sym typeface="Cambria"/>
                  </a:endParaRPr>
                </a:p>
                <a:p>
                  <a:pPr indent="0" lvl="1" marL="1587" marR="0" rtl="0" algn="l">
                    <a:lnSpc>
                      <a:spcPct val="100000"/>
                    </a:lnSpc>
                    <a:spcBef>
                      <a:spcPts val="320"/>
                    </a:spcBef>
                    <a:spcAft>
                      <a:spcPts val="0"/>
                    </a:spcAft>
                    <a:buClr>
                      <a:srgbClr val="000000"/>
                    </a:buClr>
                    <a:buSzPts val="1600"/>
                    <a:buFont typeface="Arial"/>
                    <a:buNone/>
                  </a:pPr>
                  <a:r>
                    <a:t/>
                  </a:r>
                  <a:endParaRPr b="0" i="0" sz="1600" u="none" cap="none" strike="noStrike">
                    <a:solidFill>
                      <a:schemeClr val="dk1"/>
                    </a:solidFill>
                    <a:latin typeface="Cambria"/>
                    <a:ea typeface="Cambria"/>
                    <a:cs typeface="Cambria"/>
                    <a:sym typeface="Cambria"/>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9"/>
          <p:cNvSpPr txBox="1"/>
          <p:nvPr>
            <p:ph idx="1" type="body"/>
          </p:nvPr>
        </p:nvSpPr>
        <p:spPr>
          <a:xfrm>
            <a:off x="228600" y="1752600"/>
            <a:ext cx="8610600" cy="579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lang="en-US" sz="2000"/>
              <a:t>	</a:t>
            </a:r>
            <a:r>
              <a:rPr lang="en-US" sz="1800"/>
              <a:t>public class Mushroom  {                 when you know the size,</a:t>
            </a:r>
            <a:endParaRPr/>
          </a:p>
          <a:p>
            <a:pPr indent="0" lvl="0" marL="0" rtl="0" algn="l">
              <a:lnSpc>
                <a:spcPct val="100000"/>
              </a:lnSpc>
              <a:spcBef>
                <a:spcPts val="360"/>
              </a:spcBef>
              <a:spcAft>
                <a:spcPts val="0"/>
              </a:spcAft>
              <a:buClr>
                <a:schemeClr val="dk1"/>
              </a:buClr>
              <a:buSzPts val="1800"/>
              <a:buNone/>
            </a:pPr>
            <a:r>
              <a:rPr lang="en-US" sz="1800"/>
              <a:t>                                                                                              but you don’t know it’s magic</a:t>
            </a:r>
            <a:endParaRPr/>
          </a:p>
          <a:p>
            <a:pPr indent="0" lvl="0" marL="0" rtl="0" algn="l">
              <a:lnSpc>
                <a:spcPct val="100000"/>
              </a:lnSpc>
              <a:spcBef>
                <a:spcPts val="360"/>
              </a:spcBef>
              <a:spcAft>
                <a:spcPts val="0"/>
              </a:spcAft>
              <a:buClr>
                <a:schemeClr val="dk1"/>
              </a:buClr>
              <a:buSzPts val="1800"/>
              <a:buNone/>
            </a:pPr>
            <a:r>
              <a:rPr lang="en-US" sz="1800"/>
              <a:t>               public mushroom  (int size)  { }</a:t>
            </a:r>
            <a:endParaRPr/>
          </a:p>
          <a:p>
            <a:pPr indent="0" lvl="0" marL="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rPr lang="en-US" sz="1800"/>
              <a:t>          public mushroom ( )  { }                         when you don’t know anything</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60"/>
              </a:spcBef>
              <a:spcAft>
                <a:spcPts val="0"/>
              </a:spcAft>
              <a:buClr>
                <a:schemeClr val="dk1"/>
              </a:buClr>
              <a:buSzPts val="1800"/>
              <a:buNone/>
            </a:pPr>
            <a:r>
              <a:rPr lang="en-US" sz="1800"/>
              <a:t>              public mushroom (boolean isMagic)  { }     when you know if it’s</a:t>
            </a:r>
            <a:endParaRPr/>
          </a:p>
          <a:p>
            <a:pPr indent="0" lvl="0" marL="0" rtl="0" algn="l">
              <a:lnSpc>
                <a:spcPct val="100000"/>
              </a:lnSpc>
              <a:spcBef>
                <a:spcPts val="360"/>
              </a:spcBef>
              <a:spcAft>
                <a:spcPts val="0"/>
              </a:spcAft>
              <a:buClr>
                <a:schemeClr val="dk1"/>
              </a:buClr>
              <a:buSzPts val="1800"/>
              <a:buNone/>
            </a:pPr>
            <a:r>
              <a:rPr lang="en-US" sz="1800"/>
              <a:t>                                                                                                        magic or not but don’t</a:t>
            </a:r>
            <a:endParaRPr/>
          </a:p>
          <a:p>
            <a:pPr indent="0" lvl="0" marL="0" rtl="0" algn="l">
              <a:lnSpc>
                <a:spcPct val="100000"/>
              </a:lnSpc>
              <a:spcBef>
                <a:spcPts val="360"/>
              </a:spcBef>
              <a:spcAft>
                <a:spcPts val="0"/>
              </a:spcAft>
              <a:buClr>
                <a:schemeClr val="dk1"/>
              </a:buClr>
              <a:buSzPts val="1800"/>
              <a:buNone/>
            </a:pPr>
            <a:r>
              <a:rPr lang="en-US" sz="1800"/>
              <a:t>                                                                                                        know size </a:t>
            </a:r>
            <a:endParaRPr/>
          </a:p>
          <a:p>
            <a:pPr indent="0" lvl="0" marL="0" rtl="0" algn="l">
              <a:lnSpc>
                <a:spcPct val="100000"/>
              </a:lnSpc>
              <a:spcBef>
                <a:spcPts val="360"/>
              </a:spcBef>
              <a:spcAft>
                <a:spcPts val="0"/>
              </a:spcAft>
              <a:buClr>
                <a:schemeClr val="dk1"/>
              </a:buClr>
              <a:buSzPts val="1800"/>
              <a:buNone/>
            </a:pPr>
            <a:r>
              <a:rPr lang="en-US" sz="1800"/>
              <a:t>              </a:t>
            </a:r>
            <a:endParaRPr sz="1800"/>
          </a:p>
          <a:p>
            <a:pPr indent="0" lvl="0" marL="0" rtl="0" algn="l">
              <a:lnSpc>
                <a:spcPct val="100000"/>
              </a:lnSpc>
              <a:spcBef>
                <a:spcPts val="360"/>
              </a:spcBef>
              <a:spcAft>
                <a:spcPts val="0"/>
              </a:spcAft>
              <a:buClr>
                <a:schemeClr val="dk1"/>
              </a:buClr>
              <a:buSzPts val="1800"/>
              <a:buNone/>
            </a:pPr>
            <a:r>
              <a:rPr lang="en-US" sz="1800"/>
              <a:t>         public mushroom (boolean isMagic, int size) { }</a:t>
            </a:r>
            <a:endParaRPr/>
          </a:p>
          <a:p>
            <a:pPr indent="0" lvl="0" marL="0" rtl="0" algn="l">
              <a:lnSpc>
                <a:spcPct val="100000"/>
              </a:lnSpc>
              <a:spcBef>
                <a:spcPts val="360"/>
              </a:spcBef>
              <a:spcAft>
                <a:spcPts val="0"/>
              </a:spcAft>
              <a:buClr>
                <a:schemeClr val="dk1"/>
              </a:buClr>
              <a:buSzPts val="1800"/>
              <a:buNone/>
            </a:pPr>
            <a:r>
              <a:rPr lang="en-US" sz="1800"/>
              <a:t>         public mushroom ( int size, boolean isMagic) { }</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240"/>
              </a:spcBef>
              <a:spcAft>
                <a:spcPts val="0"/>
              </a:spcAft>
              <a:buClr>
                <a:schemeClr val="dk1"/>
              </a:buClr>
              <a:buSzPts val="1200"/>
              <a:buNone/>
            </a:pPr>
            <a:r>
              <a:t/>
            </a:r>
            <a:endParaRPr sz="1200"/>
          </a:p>
          <a:p>
            <a:pPr indent="0" lvl="0" marL="0" rtl="0" algn="l">
              <a:lnSpc>
                <a:spcPct val="100000"/>
              </a:lnSpc>
              <a:spcBef>
                <a:spcPts val="240"/>
              </a:spcBef>
              <a:spcAft>
                <a:spcPts val="0"/>
              </a:spcAft>
              <a:buClr>
                <a:schemeClr val="dk1"/>
              </a:buClr>
              <a:buSzPts val="1200"/>
              <a:buNone/>
            </a:pPr>
            <a:r>
              <a:rPr lang="en-US" sz="1200"/>
              <a:t> </a:t>
            </a:r>
            <a:endParaRPr/>
          </a:p>
        </p:txBody>
      </p:sp>
      <p:sp>
        <p:nvSpPr>
          <p:cNvPr id="823" name="Google Shape;823;p4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Constructor</a:t>
            </a:r>
            <a:endParaRPr b="0" i="0" sz="1400" u="none" cap="none" strike="noStrike">
              <a:solidFill>
                <a:srgbClr val="000000"/>
              </a:solidFill>
              <a:latin typeface="Arial"/>
              <a:ea typeface="Arial"/>
              <a:cs typeface="Arial"/>
              <a:sym typeface="Arial"/>
            </a:endParaRPr>
          </a:p>
        </p:txBody>
      </p:sp>
      <p:sp>
        <p:nvSpPr>
          <p:cNvPr id="824" name="Google Shape;824;p49"/>
          <p:cNvSpPr/>
          <p:nvPr/>
        </p:nvSpPr>
        <p:spPr>
          <a:xfrm>
            <a:off x="0" y="838200"/>
            <a:ext cx="9144000" cy="822960"/>
          </a:xfrm>
          <a:prstGeom prst="rect">
            <a:avLst/>
          </a:prstGeom>
          <a:solidFill>
            <a:srgbClr val="035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Overloaded constructors means you have more than one constructor in your class. To compile, each constructor must have a different argument List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
          <p:cNvPicPr preferRelativeResize="0"/>
          <p:nvPr>
            <p:ph idx="1" type="body"/>
          </p:nvPr>
        </p:nvPicPr>
        <p:blipFill rotWithShape="1">
          <a:blip r:embed="rId3">
            <a:alphaModFix/>
          </a:blip>
          <a:srcRect b="0" l="0" r="0" t="0"/>
          <a:stretch/>
        </p:blipFill>
        <p:spPr>
          <a:xfrm>
            <a:off x="1143000" y="821484"/>
            <a:ext cx="7010400" cy="5274516"/>
          </a:xfrm>
          <a:prstGeom prst="rect">
            <a:avLst/>
          </a:prstGeom>
          <a:noFill/>
          <a:ln>
            <a:noFill/>
          </a:ln>
        </p:spPr>
      </p:pic>
      <p:sp>
        <p:nvSpPr>
          <p:cNvPr id="359" name="Google Shape;359;p5"/>
          <p:cNvSpPr txBox="1"/>
          <p:nvPr>
            <p:ph type="title"/>
          </p:nvPr>
        </p:nvSpPr>
        <p:spPr>
          <a:xfrm>
            <a:off x="0" y="152400"/>
            <a:ext cx="6945312" cy="95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t>Jdk JRE JVM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How Long Does An Object Live?</a:t>
            </a:r>
            <a:endParaRPr b="0" i="0" sz="1400" u="none" cap="none" strike="noStrike">
              <a:solidFill>
                <a:srgbClr val="000000"/>
              </a:solidFill>
              <a:latin typeface="Arial"/>
              <a:ea typeface="Arial"/>
              <a:cs typeface="Arial"/>
              <a:sym typeface="Arial"/>
            </a:endParaRPr>
          </a:p>
        </p:txBody>
      </p:sp>
      <p:sp>
        <p:nvSpPr>
          <p:cNvPr id="831" name="Google Shape;831;p50"/>
          <p:cNvSpPr/>
          <p:nvPr/>
        </p:nvSpPr>
        <p:spPr>
          <a:xfrm>
            <a:off x="0" y="960120"/>
            <a:ext cx="9144000" cy="64008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A local variable lives only within the method that declared the variable. </a:t>
            </a:r>
            <a:endParaRPr b="0" i="0" sz="1800" u="none" cap="none" strike="noStrike">
              <a:solidFill>
                <a:schemeClr val="lt1"/>
              </a:solidFill>
              <a:latin typeface="Cambria"/>
              <a:ea typeface="Cambria"/>
              <a:cs typeface="Cambria"/>
              <a:sym typeface="Cambria"/>
            </a:endParaRPr>
          </a:p>
        </p:txBody>
      </p:sp>
      <p:sp>
        <p:nvSpPr>
          <p:cNvPr id="832" name="Google Shape;832;p50"/>
          <p:cNvSpPr/>
          <p:nvPr/>
        </p:nvSpPr>
        <p:spPr>
          <a:xfrm>
            <a:off x="533400" y="2057400"/>
            <a:ext cx="80010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 </a:t>
            </a:r>
            <a:r>
              <a:rPr b="0" i="0" lang="en-US" sz="1800" u="none" cap="none" strike="noStrike">
                <a:solidFill>
                  <a:schemeClr val="dk1"/>
                </a:solidFill>
                <a:latin typeface="Cambria"/>
                <a:ea typeface="Cambria"/>
                <a:cs typeface="Cambria"/>
                <a:sym typeface="Cambria"/>
              </a:rPr>
              <a:t>public void read()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int s = 42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mbria"/>
                <a:ea typeface="Cambria"/>
                <a:cs typeface="Cambria"/>
                <a:sym typeface="Cambria"/>
              </a:rPr>
              <a:t>            II 's' </a:t>
            </a:r>
            <a:r>
              <a:rPr b="0" i="0" lang="en-US" sz="1800" u="none" cap="none" strike="noStrike">
                <a:solidFill>
                  <a:schemeClr val="dk1"/>
                </a:solidFill>
                <a:latin typeface="Cambria"/>
                <a:ea typeface="Cambria"/>
                <a:cs typeface="Cambria"/>
                <a:sym typeface="Cambria"/>
              </a:rPr>
              <a:t>can be used. only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mbria"/>
                <a:ea typeface="Cambria"/>
                <a:cs typeface="Cambria"/>
                <a:sym typeface="Cambria"/>
              </a:rPr>
              <a:t>           II  </a:t>
            </a:r>
            <a:r>
              <a:rPr b="0" i="0" lang="en-US" sz="1800" u="none" cap="none" strike="noStrike">
                <a:solidFill>
                  <a:schemeClr val="dk1"/>
                </a:solidFill>
                <a:latin typeface="Cambria"/>
                <a:ea typeface="Cambria"/>
                <a:cs typeface="Cambria"/>
                <a:sym typeface="Cambria"/>
              </a:rPr>
              <a:t>within this method.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mbria"/>
                <a:ea typeface="Cambria"/>
                <a:cs typeface="Cambria"/>
                <a:sym typeface="Cambria"/>
              </a:rPr>
              <a:t>           II  </a:t>
            </a:r>
            <a:r>
              <a:rPr b="0" i="0" lang="en-US" sz="1800" u="none" cap="none" strike="noStrike">
                <a:solidFill>
                  <a:schemeClr val="dk1"/>
                </a:solidFill>
                <a:latin typeface="Cambria"/>
                <a:ea typeface="Cambria"/>
                <a:cs typeface="Cambria"/>
                <a:sym typeface="Cambria"/>
              </a:rPr>
              <a:t>When this method ends,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mbria"/>
                <a:ea typeface="Cambria"/>
                <a:cs typeface="Cambria"/>
                <a:sym typeface="Cambria"/>
              </a:rPr>
              <a:t>          II 's' </a:t>
            </a:r>
            <a:r>
              <a:rPr b="0" i="0" lang="en-US" sz="1800" u="none" cap="none" strike="noStrike">
                <a:solidFill>
                  <a:schemeClr val="dk1"/>
                </a:solidFill>
                <a:latin typeface="Cambria"/>
                <a:ea typeface="Cambria"/>
                <a:cs typeface="Cambria"/>
                <a:sym typeface="Cambria"/>
              </a:rPr>
              <a:t>disappears completely.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1"/>
          <p:cNvSpPr txBox="1"/>
          <p:nvPr>
            <p:ph idx="1" type="body"/>
          </p:nvPr>
        </p:nvSpPr>
        <p:spPr>
          <a:xfrm>
            <a:off x="304800" y="1752600"/>
            <a:ext cx="8153400" cy="4648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lang="en-US" sz="2000"/>
              <a:t>	public class Life</a:t>
            </a:r>
            <a:endParaRPr/>
          </a:p>
          <a:p>
            <a:pPr indent="0" lvl="0" marL="0" rtl="0" algn="l">
              <a:lnSpc>
                <a:spcPct val="100000"/>
              </a:lnSpc>
              <a:spcBef>
                <a:spcPts val="400"/>
              </a:spcBef>
              <a:spcAft>
                <a:spcPts val="0"/>
              </a:spcAft>
              <a:buClr>
                <a:schemeClr val="dk1"/>
              </a:buClr>
              <a:buSzPts val="2000"/>
              <a:buNone/>
            </a:pPr>
            <a:r>
              <a:rPr lang="en-US" sz="2000"/>
              <a:t>	 {</a:t>
            </a:r>
            <a:endParaRPr/>
          </a:p>
          <a:p>
            <a:pPr indent="0" lvl="0" marL="0" rtl="0" algn="l">
              <a:lnSpc>
                <a:spcPct val="100000"/>
              </a:lnSpc>
              <a:spcBef>
                <a:spcPts val="400"/>
              </a:spcBef>
              <a:spcAft>
                <a:spcPts val="0"/>
              </a:spcAft>
              <a:buClr>
                <a:schemeClr val="dk1"/>
              </a:buClr>
              <a:buSzPts val="2000"/>
              <a:buNone/>
            </a:pPr>
            <a:r>
              <a:rPr lang="en-US" sz="2000"/>
              <a:t>		int size;</a:t>
            </a:r>
            <a:endParaRPr/>
          </a:p>
          <a:p>
            <a:pPr indent="0" lvl="0" marL="0" rtl="0" algn="l">
              <a:lnSpc>
                <a:spcPct val="100000"/>
              </a:lnSpc>
              <a:spcBef>
                <a:spcPts val="400"/>
              </a:spcBef>
              <a:spcAft>
                <a:spcPts val="0"/>
              </a:spcAft>
              <a:buClr>
                <a:schemeClr val="dk1"/>
              </a:buClr>
              <a:buSzPts val="2000"/>
              <a:buNone/>
            </a:pPr>
            <a:r>
              <a:rPr lang="en-US" sz="2000"/>
              <a:t>	         	public void setSize (int s)  </a:t>
            </a:r>
            <a:endParaRPr/>
          </a:p>
          <a:p>
            <a:pPr indent="0" lvl="0" marL="0" rtl="0" algn="l">
              <a:lnSpc>
                <a:spcPct val="100000"/>
              </a:lnSpc>
              <a:spcBef>
                <a:spcPts val="400"/>
              </a:spcBef>
              <a:spcAft>
                <a:spcPts val="0"/>
              </a:spcAft>
              <a:buClr>
                <a:schemeClr val="dk1"/>
              </a:buClr>
              <a:buSzPts val="2000"/>
              <a:buNone/>
            </a:pPr>
            <a:r>
              <a:rPr lang="en-US" sz="2000"/>
              <a:t>		{</a:t>
            </a:r>
            <a:endParaRPr/>
          </a:p>
          <a:p>
            <a:pPr indent="0" lvl="0" marL="0" rtl="0" algn="l">
              <a:lnSpc>
                <a:spcPct val="100000"/>
              </a:lnSpc>
              <a:spcBef>
                <a:spcPts val="400"/>
              </a:spcBef>
              <a:spcAft>
                <a:spcPts val="0"/>
              </a:spcAft>
              <a:buClr>
                <a:schemeClr val="dk1"/>
              </a:buClr>
              <a:buSzPts val="2000"/>
              <a:buNone/>
            </a:pPr>
            <a:r>
              <a:rPr lang="en-US" sz="2000"/>
              <a:t>	           size = s; </a:t>
            </a:r>
            <a:endParaRPr/>
          </a:p>
          <a:p>
            <a:pPr indent="0" lvl="0" marL="0" rtl="0" algn="l">
              <a:lnSpc>
                <a:spcPct val="100000"/>
              </a:lnSpc>
              <a:spcBef>
                <a:spcPts val="400"/>
              </a:spcBef>
              <a:spcAft>
                <a:spcPts val="0"/>
              </a:spcAft>
              <a:buClr>
                <a:schemeClr val="dk1"/>
              </a:buClr>
              <a:buSzPts val="2000"/>
              <a:buNone/>
            </a:pPr>
            <a:r>
              <a:rPr lang="en-US" sz="2000"/>
              <a:t>	           // 's' disappears at the</a:t>
            </a:r>
            <a:endParaRPr/>
          </a:p>
          <a:p>
            <a:pPr indent="0" lvl="0" marL="0" rtl="0" algn="l">
              <a:lnSpc>
                <a:spcPct val="100000"/>
              </a:lnSpc>
              <a:spcBef>
                <a:spcPts val="400"/>
              </a:spcBef>
              <a:spcAft>
                <a:spcPts val="0"/>
              </a:spcAft>
              <a:buClr>
                <a:schemeClr val="dk1"/>
              </a:buClr>
              <a:buSzPts val="2000"/>
              <a:buNone/>
            </a:pPr>
            <a:r>
              <a:rPr lang="en-US" sz="2000"/>
              <a:t>	           // end of this method,</a:t>
            </a:r>
            <a:endParaRPr/>
          </a:p>
          <a:p>
            <a:pPr indent="0" lvl="0" marL="0" rtl="0" algn="l">
              <a:lnSpc>
                <a:spcPct val="100000"/>
              </a:lnSpc>
              <a:spcBef>
                <a:spcPts val="400"/>
              </a:spcBef>
              <a:spcAft>
                <a:spcPts val="0"/>
              </a:spcAft>
              <a:buClr>
                <a:schemeClr val="dk1"/>
              </a:buClr>
              <a:buSzPts val="2000"/>
              <a:buNone/>
            </a:pPr>
            <a:r>
              <a:rPr lang="en-US" sz="2000"/>
              <a:t>		// but 'size' can be used</a:t>
            </a:r>
            <a:endParaRPr/>
          </a:p>
          <a:p>
            <a:pPr indent="0" lvl="0" marL="0" rtl="0" algn="l">
              <a:lnSpc>
                <a:spcPct val="100000"/>
              </a:lnSpc>
              <a:spcBef>
                <a:spcPts val="400"/>
              </a:spcBef>
              <a:spcAft>
                <a:spcPts val="0"/>
              </a:spcAft>
              <a:buClr>
                <a:schemeClr val="dk1"/>
              </a:buClr>
              <a:buSzPts val="2000"/>
              <a:buNone/>
            </a:pPr>
            <a:r>
              <a:rPr lang="en-US" sz="2000"/>
              <a:t>	           // anywhere in the class</a:t>
            </a:r>
            <a:endParaRPr/>
          </a:p>
          <a:p>
            <a:pPr indent="0" lvl="0" marL="0" rtl="0" algn="l">
              <a:lnSpc>
                <a:spcPct val="100000"/>
              </a:lnSpc>
              <a:spcBef>
                <a:spcPts val="400"/>
              </a:spcBef>
              <a:spcAft>
                <a:spcPts val="0"/>
              </a:spcAft>
              <a:buClr>
                <a:schemeClr val="dk1"/>
              </a:buClr>
              <a:buSzPts val="2000"/>
              <a:buNone/>
            </a:pPr>
            <a:r>
              <a:rPr lang="en-US" sz="2000"/>
              <a:t>       		}</a:t>
            </a:r>
            <a:endParaRPr/>
          </a:p>
          <a:p>
            <a:pPr indent="0" lvl="0" marL="0" rtl="0" algn="l">
              <a:lnSpc>
                <a:spcPct val="100000"/>
              </a:lnSpc>
              <a:spcBef>
                <a:spcPts val="400"/>
              </a:spcBef>
              <a:spcAft>
                <a:spcPts val="0"/>
              </a:spcAft>
              <a:buClr>
                <a:schemeClr val="dk1"/>
              </a:buClr>
              <a:buSzPts val="2000"/>
              <a:buNone/>
            </a:pPr>
            <a:r>
              <a:rPr lang="en-US" sz="2000"/>
              <a:t> 	}	</a:t>
            </a:r>
            <a:endParaRPr/>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rPr lang="en-US" sz="1600"/>
              <a:t>	          </a:t>
            </a:r>
            <a:endParaRPr/>
          </a:p>
        </p:txBody>
      </p:sp>
      <p:sp>
        <p:nvSpPr>
          <p:cNvPr id="839" name="Google Shape;839;p51"/>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How Long Does An Object Live?</a:t>
            </a:r>
            <a:endParaRPr b="0" i="0" sz="1400" u="none" cap="none" strike="noStrike">
              <a:solidFill>
                <a:srgbClr val="000000"/>
              </a:solidFill>
              <a:latin typeface="Arial"/>
              <a:ea typeface="Arial"/>
              <a:cs typeface="Arial"/>
              <a:sym typeface="Arial"/>
            </a:endParaRPr>
          </a:p>
        </p:txBody>
      </p:sp>
      <p:sp>
        <p:nvSpPr>
          <p:cNvPr id="840" name="Google Shape;840;p51"/>
          <p:cNvSpPr/>
          <p:nvPr/>
        </p:nvSpPr>
        <p:spPr>
          <a:xfrm>
            <a:off x="0" y="960120"/>
            <a:ext cx="9144000" cy="64008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An instance variable lives as long as the object does. If the object is still alive, so are its instance variables.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2"/>
          <p:cNvSpPr txBox="1"/>
          <p:nvPr/>
        </p:nvSpPr>
        <p:spPr>
          <a:xfrm>
            <a:off x="0" y="152400"/>
            <a:ext cx="83820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Life vs. Scope For Local Variables</a:t>
            </a:r>
            <a:endParaRPr b="0" i="0" sz="1400" u="none" cap="none" strike="noStrike">
              <a:solidFill>
                <a:srgbClr val="000000"/>
              </a:solidFill>
              <a:latin typeface="Arial"/>
              <a:ea typeface="Arial"/>
              <a:cs typeface="Arial"/>
              <a:sym typeface="Arial"/>
            </a:endParaRPr>
          </a:p>
        </p:txBody>
      </p:sp>
      <p:grpSp>
        <p:nvGrpSpPr>
          <p:cNvPr id="847" name="Google Shape;847;p52"/>
          <p:cNvGrpSpPr/>
          <p:nvPr/>
        </p:nvGrpSpPr>
        <p:grpSpPr>
          <a:xfrm>
            <a:off x="863139" y="914400"/>
            <a:ext cx="7061661" cy="5410200"/>
            <a:chOff x="926869" y="1143000"/>
            <a:chExt cx="7061661" cy="5410200"/>
          </a:xfrm>
        </p:grpSpPr>
        <p:grpSp>
          <p:nvGrpSpPr>
            <p:cNvPr id="848" name="Google Shape;848;p52"/>
            <p:cNvGrpSpPr/>
            <p:nvPr/>
          </p:nvGrpSpPr>
          <p:grpSpPr>
            <a:xfrm>
              <a:off x="926869" y="1143000"/>
              <a:ext cx="7061661" cy="1194226"/>
              <a:chOff x="850669" y="1314725"/>
              <a:chExt cx="7061661" cy="1194226"/>
            </a:xfrm>
          </p:grpSpPr>
          <p:sp>
            <p:nvSpPr>
              <p:cNvPr id="849" name="Google Shape;849;p52"/>
              <p:cNvSpPr/>
              <p:nvPr/>
            </p:nvSpPr>
            <p:spPr>
              <a:xfrm>
                <a:off x="4419599" y="1670751"/>
                <a:ext cx="3492731" cy="838200"/>
              </a:xfrm>
              <a:prstGeom prst="rightArrow">
                <a:avLst>
                  <a:gd fmla="val 50000" name="adj1"/>
                  <a:gd fmla="val 50000" name="adj2"/>
                </a:avLst>
              </a:prstGeom>
              <a:solidFill>
                <a:srgbClr val="E36C09">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FFFF"/>
                    </a:solidFill>
                    <a:latin typeface="Cambria"/>
                    <a:ea typeface="Cambria"/>
                    <a:cs typeface="Cambria"/>
                    <a:sym typeface="Cambria"/>
                  </a:rPr>
                  <a:t>Scope</a:t>
                </a:r>
                <a:endParaRPr b="0" i="0" sz="1400" u="none" cap="none" strike="noStrike">
                  <a:solidFill>
                    <a:srgbClr val="000000"/>
                  </a:solidFill>
                  <a:latin typeface="Arial"/>
                  <a:ea typeface="Arial"/>
                  <a:cs typeface="Arial"/>
                  <a:sym typeface="Arial"/>
                </a:endParaRPr>
              </a:p>
            </p:txBody>
          </p:sp>
          <p:sp>
            <p:nvSpPr>
              <p:cNvPr id="850" name="Google Shape;850;p52"/>
              <p:cNvSpPr/>
              <p:nvPr/>
            </p:nvSpPr>
            <p:spPr>
              <a:xfrm flipH="1">
                <a:off x="850669" y="1314725"/>
                <a:ext cx="3568931" cy="838200"/>
              </a:xfrm>
              <a:prstGeom prst="rightArrow">
                <a:avLst>
                  <a:gd fmla="val 50000" name="adj1"/>
                  <a:gd fmla="val 50000" name="adj2"/>
                </a:avLst>
              </a:prstGeom>
              <a:solidFill>
                <a:srgbClr val="035642">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FFFF"/>
                    </a:solidFill>
                    <a:latin typeface="Cambria"/>
                    <a:ea typeface="Cambria"/>
                    <a:cs typeface="Cambria"/>
                    <a:sym typeface="Cambria"/>
                  </a:rPr>
                  <a:t>Life</a:t>
                </a:r>
                <a:endParaRPr b="0" i="0" sz="1400" u="none" cap="none" strike="noStrike">
                  <a:solidFill>
                    <a:srgbClr val="000000"/>
                  </a:solidFill>
                  <a:latin typeface="Arial"/>
                  <a:ea typeface="Arial"/>
                  <a:cs typeface="Arial"/>
                  <a:sym typeface="Arial"/>
                </a:endParaRPr>
              </a:p>
            </p:txBody>
          </p:sp>
        </p:grpSp>
        <p:cxnSp>
          <p:nvCxnSpPr>
            <p:cNvPr id="851" name="Google Shape;851;p52"/>
            <p:cNvCxnSpPr/>
            <p:nvPr/>
          </p:nvCxnSpPr>
          <p:spPr>
            <a:xfrm>
              <a:off x="4495800" y="1143000"/>
              <a:ext cx="0" cy="5410200"/>
            </a:xfrm>
            <a:prstGeom prst="straightConnector1">
              <a:avLst/>
            </a:prstGeom>
            <a:noFill/>
            <a:ln cap="flat" cmpd="sng" w="9525">
              <a:solidFill>
                <a:schemeClr val="dk1"/>
              </a:solidFill>
              <a:prstDash val="solid"/>
              <a:round/>
              <a:headEnd len="med" w="med" type="oval"/>
              <a:tailEnd len="med" w="med" type="oval"/>
            </a:ln>
          </p:spPr>
        </p:cxnSp>
      </p:grpSp>
      <p:sp>
        <p:nvSpPr>
          <p:cNvPr id="852" name="Google Shape;852;p52"/>
          <p:cNvSpPr/>
          <p:nvPr/>
        </p:nvSpPr>
        <p:spPr>
          <a:xfrm>
            <a:off x="1221828" y="2209800"/>
            <a:ext cx="2971800" cy="175432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A local variable is alive as  long as its stack frame is on the stack.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In other words, until the method. Completes</a:t>
            </a:r>
            <a:endParaRPr b="0" i="0" sz="1800" u="none" cap="none" strike="noStrike">
              <a:solidFill>
                <a:schemeClr val="dk1"/>
              </a:solidFill>
              <a:latin typeface="Cambria"/>
              <a:ea typeface="Cambria"/>
              <a:cs typeface="Cambria"/>
              <a:sym typeface="Cambria"/>
            </a:endParaRPr>
          </a:p>
        </p:txBody>
      </p:sp>
      <p:sp>
        <p:nvSpPr>
          <p:cNvPr id="853" name="Google Shape;853;p52"/>
          <p:cNvSpPr/>
          <p:nvPr/>
        </p:nvSpPr>
        <p:spPr>
          <a:xfrm>
            <a:off x="4648200" y="2191702"/>
            <a:ext cx="3429000" cy="34163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A local variable is in scope only within the method in which the variable was declared. When its own method calls another, the variable is alive, but not in scope until its method resumes.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You can use A variable only when it is in scope.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500"/>
                                        <p:tgtEl>
                                          <p:spTgt spid="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53"/>
          <p:cNvPicPr preferRelativeResize="0"/>
          <p:nvPr>
            <p:ph idx="1" type="body"/>
          </p:nvPr>
        </p:nvPicPr>
        <p:blipFill rotWithShape="1">
          <a:blip r:embed="rId3">
            <a:alphaModFix/>
          </a:blip>
          <a:srcRect b="0" l="0" r="0" t="0"/>
          <a:stretch/>
        </p:blipFill>
        <p:spPr>
          <a:xfrm>
            <a:off x="1676400" y="956716"/>
            <a:ext cx="6324600" cy="5367884"/>
          </a:xfrm>
          <a:prstGeom prst="rect">
            <a:avLst/>
          </a:prstGeom>
          <a:noFill/>
          <a:ln>
            <a:noFill/>
          </a:ln>
        </p:spPr>
      </p:pic>
      <p:sp>
        <p:nvSpPr>
          <p:cNvPr id="860" name="Google Shape;860;p53"/>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Encapsulation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p54"/>
          <p:cNvPicPr preferRelativeResize="0"/>
          <p:nvPr>
            <p:ph idx="1" type="body"/>
          </p:nvPr>
        </p:nvPicPr>
        <p:blipFill rotWithShape="1">
          <a:blip r:embed="rId3">
            <a:alphaModFix/>
          </a:blip>
          <a:srcRect b="0" l="0" r="0" t="0"/>
          <a:stretch/>
        </p:blipFill>
        <p:spPr>
          <a:xfrm>
            <a:off x="1905000" y="762000"/>
            <a:ext cx="5558630" cy="5583448"/>
          </a:xfrm>
          <a:prstGeom prst="rect">
            <a:avLst/>
          </a:prstGeom>
          <a:noFill/>
          <a:ln>
            <a:noFill/>
          </a:ln>
        </p:spPr>
      </p:pic>
      <p:sp>
        <p:nvSpPr>
          <p:cNvPr id="867" name="Google Shape;867;p54"/>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Abstraction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5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Inheritance</a:t>
            </a:r>
            <a:endParaRPr b="0" i="0" sz="1400" u="none" cap="none" strike="noStrike">
              <a:solidFill>
                <a:srgbClr val="000000"/>
              </a:solidFill>
              <a:latin typeface="Arial"/>
              <a:ea typeface="Arial"/>
              <a:cs typeface="Arial"/>
              <a:sym typeface="Arial"/>
            </a:endParaRPr>
          </a:p>
        </p:txBody>
      </p:sp>
      <p:grpSp>
        <p:nvGrpSpPr>
          <p:cNvPr id="874" name="Google Shape;874;p55"/>
          <p:cNvGrpSpPr/>
          <p:nvPr/>
        </p:nvGrpSpPr>
        <p:grpSpPr>
          <a:xfrm>
            <a:off x="609600" y="839248"/>
            <a:ext cx="7848600" cy="5332952"/>
            <a:chOff x="838200" y="763048"/>
            <a:chExt cx="7848600" cy="5332952"/>
          </a:xfrm>
        </p:grpSpPr>
        <p:sp>
          <p:nvSpPr>
            <p:cNvPr id="875" name="Google Shape;875;p55"/>
            <p:cNvSpPr/>
            <p:nvPr/>
          </p:nvSpPr>
          <p:spPr>
            <a:xfrm>
              <a:off x="838200" y="1918454"/>
              <a:ext cx="4114800" cy="369332"/>
            </a:xfrm>
            <a:prstGeom prst="rect">
              <a:avLst/>
            </a:prstGeom>
            <a:solidFill>
              <a:srgbClr val="FDE9D8"/>
            </a:solidFill>
            <a:ln cap="flat" cmpd="sng" w="28575">
              <a:solidFill>
                <a:srgbClr val="19705D"/>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876" name="Google Shape;876;p55"/>
            <p:cNvSpPr/>
            <p:nvPr/>
          </p:nvSpPr>
          <p:spPr>
            <a:xfrm>
              <a:off x="4572000" y="2680454"/>
              <a:ext cx="4114800" cy="369332"/>
            </a:xfrm>
            <a:prstGeom prst="rect">
              <a:avLst/>
            </a:prstGeom>
            <a:solidFill>
              <a:srgbClr val="FDE9D8"/>
            </a:solidFill>
            <a:ln cap="flat" cmpd="sng" w="28575">
              <a:solidFill>
                <a:srgbClr val="19705D"/>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877" name="Google Shape;877;p55"/>
            <p:cNvSpPr/>
            <p:nvPr/>
          </p:nvSpPr>
          <p:spPr>
            <a:xfrm>
              <a:off x="1371600" y="4737854"/>
              <a:ext cx="4114800" cy="369332"/>
            </a:xfrm>
            <a:prstGeom prst="rect">
              <a:avLst/>
            </a:prstGeom>
            <a:solidFill>
              <a:srgbClr val="FDE9D8"/>
            </a:solidFill>
            <a:ln cap="flat" cmpd="sng" w="28575">
              <a:solidFill>
                <a:srgbClr val="19705D"/>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878" name="Google Shape;878;p55"/>
            <p:cNvSpPr/>
            <p:nvPr/>
          </p:nvSpPr>
          <p:spPr>
            <a:xfrm rot="2683142">
              <a:off x="4943475" y="1036638"/>
              <a:ext cx="923925" cy="355600"/>
            </a:xfrm>
            <a:custGeom>
              <a:rect b="b" l="l" r="r" t="t"/>
              <a:pathLst>
                <a:path extrusionOk="0" h="398" w="1054">
                  <a:moveTo>
                    <a:pt x="0" y="397"/>
                  </a:moveTo>
                  <a:lnTo>
                    <a:pt x="22" y="366"/>
                  </a:lnTo>
                  <a:lnTo>
                    <a:pt x="41" y="342"/>
                  </a:lnTo>
                  <a:lnTo>
                    <a:pt x="60" y="322"/>
                  </a:lnTo>
                  <a:lnTo>
                    <a:pt x="82" y="300"/>
                  </a:lnTo>
                  <a:lnTo>
                    <a:pt x="113" y="270"/>
                  </a:lnTo>
                  <a:lnTo>
                    <a:pt x="146" y="245"/>
                  </a:lnTo>
                  <a:lnTo>
                    <a:pt x="185" y="219"/>
                  </a:lnTo>
                  <a:lnTo>
                    <a:pt x="224" y="195"/>
                  </a:lnTo>
                  <a:lnTo>
                    <a:pt x="261" y="174"/>
                  </a:lnTo>
                  <a:lnTo>
                    <a:pt x="310" y="150"/>
                  </a:lnTo>
                  <a:lnTo>
                    <a:pt x="346" y="135"/>
                  </a:lnTo>
                  <a:lnTo>
                    <a:pt x="397" y="118"/>
                  </a:lnTo>
                  <a:lnTo>
                    <a:pt x="451" y="98"/>
                  </a:lnTo>
                  <a:lnTo>
                    <a:pt x="506" y="82"/>
                  </a:lnTo>
                  <a:lnTo>
                    <a:pt x="547" y="72"/>
                  </a:lnTo>
                  <a:lnTo>
                    <a:pt x="603" y="65"/>
                  </a:lnTo>
                  <a:lnTo>
                    <a:pt x="649" y="63"/>
                  </a:lnTo>
                  <a:lnTo>
                    <a:pt x="696" y="63"/>
                  </a:lnTo>
                  <a:lnTo>
                    <a:pt x="746" y="69"/>
                  </a:lnTo>
                  <a:lnTo>
                    <a:pt x="773" y="75"/>
                  </a:lnTo>
                  <a:lnTo>
                    <a:pt x="806" y="86"/>
                  </a:lnTo>
                  <a:lnTo>
                    <a:pt x="830" y="96"/>
                  </a:lnTo>
                  <a:lnTo>
                    <a:pt x="854" y="106"/>
                  </a:lnTo>
                  <a:lnTo>
                    <a:pt x="872" y="117"/>
                  </a:lnTo>
                  <a:lnTo>
                    <a:pt x="906" y="0"/>
                  </a:lnTo>
                  <a:lnTo>
                    <a:pt x="922" y="45"/>
                  </a:lnTo>
                  <a:lnTo>
                    <a:pt x="938" y="86"/>
                  </a:lnTo>
                  <a:lnTo>
                    <a:pt x="961" y="139"/>
                  </a:lnTo>
                  <a:lnTo>
                    <a:pt x="990" y="186"/>
                  </a:lnTo>
                  <a:lnTo>
                    <a:pt x="1016" y="224"/>
                  </a:lnTo>
                  <a:lnTo>
                    <a:pt x="1053" y="263"/>
                  </a:lnTo>
                  <a:lnTo>
                    <a:pt x="1006" y="272"/>
                  </a:lnTo>
                  <a:lnTo>
                    <a:pt x="956" y="284"/>
                  </a:lnTo>
                  <a:lnTo>
                    <a:pt x="901" y="302"/>
                  </a:lnTo>
                  <a:lnTo>
                    <a:pt x="856" y="325"/>
                  </a:lnTo>
                  <a:lnTo>
                    <a:pt x="830" y="340"/>
                  </a:lnTo>
                  <a:lnTo>
                    <a:pt x="799" y="367"/>
                  </a:lnTo>
                  <a:lnTo>
                    <a:pt x="833" y="250"/>
                  </a:lnTo>
                  <a:lnTo>
                    <a:pt x="792" y="230"/>
                  </a:lnTo>
                  <a:lnTo>
                    <a:pt x="754" y="216"/>
                  </a:lnTo>
                  <a:lnTo>
                    <a:pt x="709" y="207"/>
                  </a:lnTo>
                  <a:lnTo>
                    <a:pt x="663" y="200"/>
                  </a:lnTo>
                  <a:lnTo>
                    <a:pt x="610" y="197"/>
                  </a:lnTo>
                  <a:lnTo>
                    <a:pt x="562" y="196"/>
                  </a:lnTo>
                  <a:lnTo>
                    <a:pt x="492" y="200"/>
                  </a:lnTo>
                  <a:lnTo>
                    <a:pt x="434" y="208"/>
                  </a:lnTo>
                  <a:lnTo>
                    <a:pt x="381" y="218"/>
                  </a:lnTo>
                  <a:lnTo>
                    <a:pt x="325" y="233"/>
                  </a:lnTo>
                  <a:lnTo>
                    <a:pt x="297" y="240"/>
                  </a:lnTo>
                  <a:lnTo>
                    <a:pt x="273" y="248"/>
                  </a:lnTo>
                  <a:lnTo>
                    <a:pt x="250" y="255"/>
                  </a:lnTo>
                  <a:lnTo>
                    <a:pt x="230" y="263"/>
                  </a:lnTo>
                  <a:lnTo>
                    <a:pt x="190" y="278"/>
                  </a:lnTo>
                  <a:lnTo>
                    <a:pt x="163" y="291"/>
                  </a:lnTo>
                  <a:lnTo>
                    <a:pt x="142" y="302"/>
                  </a:lnTo>
                  <a:lnTo>
                    <a:pt x="121" y="313"/>
                  </a:lnTo>
                  <a:lnTo>
                    <a:pt x="100" y="325"/>
                  </a:lnTo>
                  <a:lnTo>
                    <a:pt x="82" y="336"/>
                  </a:lnTo>
                  <a:lnTo>
                    <a:pt x="62" y="348"/>
                  </a:lnTo>
                  <a:lnTo>
                    <a:pt x="40" y="365"/>
                  </a:lnTo>
                  <a:lnTo>
                    <a:pt x="19" y="380"/>
                  </a:lnTo>
                  <a:lnTo>
                    <a:pt x="0" y="397"/>
                  </a:lnTo>
                </a:path>
              </a:pathLst>
            </a:custGeom>
            <a:solidFill>
              <a:srgbClr val="1970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879" name="Google Shape;879;p55"/>
            <p:cNvSpPr/>
            <p:nvPr/>
          </p:nvSpPr>
          <p:spPr>
            <a:xfrm rot="9000000">
              <a:off x="5943600" y="4572000"/>
              <a:ext cx="923925" cy="355600"/>
            </a:xfrm>
            <a:custGeom>
              <a:rect b="b" l="l" r="r" t="t"/>
              <a:pathLst>
                <a:path extrusionOk="0" h="398" w="1054">
                  <a:moveTo>
                    <a:pt x="0" y="397"/>
                  </a:moveTo>
                  <a:lnTo>
                    <a:pt x="22" y="366"/>
                  </a:lnTo>
                  <a:lnTo>
                    <a:pt x="41" y="342"/>
                  </a:lnTo>
                  <a:lnTo>
                    <a:pt x="60" y="322"/>
                  </a:lnTo>
                  <a:lnTo>
                    <a:pt x="82" y="300"/>
                  </a:lnTo>
                  <a:lnTo>
                    <a:pt x="113" y="270"/>
                  </a:lnTo>
                  <a:lnTo>
                    <a:pt x="146" y="245"/>
                  </a:lnTo>
                  <a:lnTo>
                    <a:pt x="185" y="219"/>
                  </a:lnTo>
                  <a:lnTo>
                    <a:pt x="224" y="195"/>
                  </a:lnTo>
                  <a:lnTo>
                    <a:pt x="261" y="174"/>
                  </a:lnTo>
                  <a:lnTo>
                    <a:pt x="310" y="150"/>
                  </a:lnTo>
                  <a:lnTo>
                    <a:pt x="346" y="135"/>
                  </a:lnTo>
                  <a:lnTo>
                    <a:pt x="397" y="118"/>
                  </a:lnTo>
                  <a:lnTo>
                    <a:pt x="451" y="98"/>
                  </a:lnTo>
                  <a:lnTo>
                    <a:pt x="506" y="82"/>
                  </a:lnTo>
                  <a:lnTo>
                    <a:pt x="547" y="72"/>
                  </a:lnTo>
                  <a:lnTo>
                    <a:pt x="603" y="65"/>
                  </a:lnTo>
                  <a:lnTo>
                    <a:pt x="649" y="63"/>
                  </a:lnTo>
                  <a:lnTo>
                    <a:pt x="696" y="63"/>
                  </a:lnTo>
                  <a:lnTo>
                    <a:pt x="746" y="69"/>
                  </a:lnTo>
                  <a:lnTo>
                    <a:pt x="773" y="75"/>
                  </a:lnTo>
                  <a:lnTo>
                    <a:pt x="806" y="86"/>
                  </a:lnTo>
                  <a:lnTo>
                    <a:pt x="830" y="96"/>
                  </a:lnTo>
                  <a:lnTo>
                    <a:pt x="854" y="106"/>
                  </a:lnTo>
                  <a:lnTo>
                    <a:pt x="872" y="117"/>
                  </a:lnTo>
                  <a:lnTo>
                    <a:pt x="906" y="0"/>
                  </a:lnTo>
                  <a:lnTo>
                    <a:pt x="922" y="45"/>
                  </a:lnTo>
                  <a:lnTo>
                    <a:pt x="938" y="86"/>
                  </a:lnTo>
                  <a:lnTo>
                    <a:pt x="961" y="139"/>
                  </a:lnTo>
                  <a:lnTo>
                    <a:pt x="990" y="186"/>
                  </a:lnTo>
                  <a:lnTo>
                    <a:pt x="1016" y="224"/>
                  </a:lnTo>
                  <a:lnTo>
                    <a:pt x="1053" y="263"/>
                  </a:lnTo>
                  <a:lnTo>
                    <a:pt x="1006" y="272"/>
                  </a:lnTo>
                  <a:lnTo>
                    <a:pt x="956" y="284"/>
                  </a:lnTo>
                  <a:lnTo>
                    <a:pt x="901" y="302"/>
                  </a:lnTo>
                  <a:lnTo>
                    <a:pt x="856" y="325"/>
                  </a:lnTo>
                  <a:lnTo>
                    <a:pt x="830" y="340"/>
                  </a:lnTo>
                  <a:lnTo>
                    <a:pt x="799" y="367"/>
                  </a:lnTo>
                  <a:lnTo>
                    <a:pt x="833" y="250"/>
                  </a:lnTo>
                  <a:lnTo>
                    <a:pt x="792" y="230"/>
                  </a:lnTo>
                  <a:lnTo>
                    <a:pt x="754" y="216"/>
                  </a:lnTo>
                  <a:lnTo>
                    <a:pt x="709" y="207"/>
                  </a:lnTo>
                  <a:lnTo>
                    <a:pt x="663" y="200"/>
                  </a:lnTo>
                  <a:lnTo>
                    <a:pt x="610" y="197"/>
                  </a:lnTo>
                  <a:lnTo>
                    <a:pt x="562" y="196"/>
                  </a:lnTo>
                  <a:lnTo>
                    <a:pt x="492" y="200"/>
                  </a:lnTo>
                  <a:lnTo>
                    <a:pt x="434" y="208"/>
                  </a:lnTo>
                  <a:lnTo>
                    <a:pt x="381" y="218"/>
                  </a:lnTo>
                  <a:lnTo>
                    <a:pt x="325" y="233"/>
                  </a:lnTo>
                  <a:lnTo>
                    <a:pt x="297" y="240"/>
                  </a:lnTo>
                  <a:lnTo>
                    <a:pt x="273" y="248"/>
                  </a:lnTo>
                  <a:lnTo>
                    <a:pt x="250" y="255"/>
                  </a:lnTo>
                  <a:lnTo>
                    <a:pt x="230" y="263"/>
                  </a:lnTo>
                  <a:lnTo>
                    <a:pt x="190" y="278"/>
                  </a:lnTo>
                  <a:lnTo>
                    <a:pt x="163" y="291"/>
                  </a:lnTo>
                  <a:lnTo>
                    <a:pt x="142" y="302"/>
                  </a:lnTo>
                  <a:lnTo>
                    <a:pt x="121" y="313"/>
                  </a:lnTo>
                  <a:lnTo>
                    <a:pt x="100" y="325"/>
                  </a:lnTo>
                  <a:lnTo>
                    <a:pt x="82" y="336"/>
                  </a:lnTo>
                  <a:lnTo>
                    <a:pt x="62" y="348"/>
                  </a:lnTo>
                  <a:lnTo>
                    <a:pt x="40" y="365"/>
                  </a:lnTo>
                  <a:lnTo>
                    <a:pt x="19" y="380"/>
                  </a:lnTo>
                  <a:lnTo>
                    <a:pt x="0" y="397"/>
                  </a:lnTo>
                </a:path>
              </a:pathLst>
            </a:custGeom>
            <a:solidFill>
              <a:srgbClr val="1970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880" name="Google Shape;880;p55"/>
            <p:cNvSpPr/>
            <p:nvPr/>
          </p:nvSpPr>
          <p:spPr>
            <a:xfrm>
              <a:off x="5105400" y="2200227"/>
              <a:ext cx="3276600" cy="1304973"/>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When one class inherits from another, the subclass inherits from the superclass. Subclass extends the superclass.</a:t>
              </a:r>
              <a:endParaRPr b="0" i="0" sz="1400" u="none" cap="none" strike="noStrike">
                <a:solidFill>
                  <a:srgbClr val="000000"/>
                </a:solidFill>
                <a:latin typeface="Arial"/>
                <a:ea typeface="Arial"/>
                <a:cs typeface="Arial"/>
                <a:sym typeface="Arial"/>
              </a:endParaRPr>
            </a:p>
            <a:p>
              <a:pPr indent="-114300" lvl="0" marL="177800" marR="0" rtl="0" algn="ctr">
                <a:lnSpc>
                  <a:spcPct val="90000"/>
                </a:lnSpc>
                <a:spcBef>
                  <a:spcPts val="500"/>
                </a:spcBef>
                <a:spcAft>
                  <a:spcPts val="0"/>
                </a:spcAft>
                <a:buClr>
                  <a:schemeClr val="dk1"/>
                </a:buClr>
                <a:buSzPts val="1000"/>
                <a:buFont typeface="Calibri"/>
                <a:buNone/>
              </a:pPr>
              <a:r>
                <a:t/>
              </a:r>
              <a:endParaRPr b="0" i="0" sz="1000" u="none" cap="none" strike="noStrike">
                <a:solidFill>
                  <a:schemeClr val="lt1"/>
                </a:solidFill>
                <a:latin typeface="Cambria"/>
                <a:ea typeface="Cambria"/>
                <a:cs typeface="Cambria"/>
                <a:sym typeface="Cambria"/>
              </a:endParaRPr>
            </a:p>
          </p:txBody>
        </p:sp>
        <p:sp>
          <p:nvSpPr>
            <p:cNvPr id="881" name="Google Shape;881;p55"/>
            <p:cNvSpPr/>
            <p:nvPr/>
          </p:nvSpPr>
          <p:spPr>
            <a:xfrm>
              <a:off x="1143000" y="1295400"/>
              <a:ext cx="3276600" cy="158812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When you design with inheritance, you put common code in a class and then tell other more specific classes that the common (more abstract) class is their superclass.</a:t>
              </a:r>
              <a:endParaRPr b="0" i="0" sz="1400" u="none" cap="none" strike="noStrike">
                <a:solidFill>
                  <a:srgbClr val="000000"/>
                </a:solidFill>
                <a:latin typeface="Arial"/>
                <a:ea typeface="Arial"/>
                <a:cs typeface="Arial"/>
                <a:sym typeface="Arial"/>
              </a:endParaRPr>
            </a:p>
          </p:txBody>
        </p:sp>
        <p:sp>
          <p:nvSpPr>
            <p:cNvPr id="882" name="Google Shape;882;p55"/>
            <p:cNvSpPr/>
            <p:nvPr/>
          </p:nvSpPr>
          <p:spPr>
            <a:xfrm>
              <a:off x="1752600" y="4120074"/>
              <a:ext cx="3352800" cy="1975926"/>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Subclass can add new methods and instance variables of its own, and it can override the methods it inherits from the superclass. Instance variables are not overridden.</a:t>
              </a:r>
              <a:endParaRPr b="0" i="0" sz="1400" u="none" cap="none" strike="noStrike">
                <a:solidFill>
                  <a:srgbClr val="000000"/>
                </a:solidFill>
                <a:latin typeface="Arial"/>
                <a:ea typeface="Arial"/>
                <a:cs typeface="Arial"/>
                <a:sym typeface="Arial"/>
              </a:endParaRPr>
            </a:p>
            <a:p>
              <a:pPr indent="-63500" lvl="0" marL="177800" marR="0" rtl="0" algn="ctr">
                <a:lnSpc>
                  <a:spcPct val="90000"/>
                </a:lnSpc>
                <a:spcBef>
                  <a:spcPts val="900"/>
                </a:spcBef>
                <a:spcAft>
                  <a:spcPts val="0"/>
                </a:spcAft>
                <a:buClr>
                  <a:schemeClr val="dk1"/>
                </a:buClr>
                <a:buSzPts val="1800"/>
                <a:buFont typeface="Calibri"/>
                <a:buNone/>
              </a:pPr>
              <a:r>
                <a:t/>
              </a:r>
              <a:endParaRPr b="0" i="0" sz="1800" u="none" cap="none" strike="noStrike">
                <a:solidFill>
                  <a:schemeClr val="dk1"/>
                </a:solidFill>
                <a:latin typeface="Cambria"/>
                <a:ea typeface="Cambria"/>
                <a:cs typeface="Cambria"/>
                <a:sym typeface="Cambria"/>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Inheritance</a:t>
            </a:r>
            <a:endParaRPr b="0" i="0" sz="1400" u="none" cap="none" strike="noStrike">
              <a:solidFill>
                <a:srgbClr val="000000"/>
              </a:solidFill>
              <a:latin typeface="Arial"/>
              <a:ea typeface="Arial"/>
              <a:cs typeface="Arial"/>
              <a:sym typeface="Arial"/>
            </a:endParaRPr>
          </a:p>
        </p:txBody>
      </p:sp>
      <p:sp>
        <p:nvSpPr>
          <p:cNvPr id="889" name="Google Shape;889;p56"/>
          <p:cNvSpPr txBox="1"/>
          <p:nvPr/>
        </p:nvSpPr>
        <p:spPr>
          <a:xfrm>
            <a:off x="228600" y="1066800"/>
            <a:ext cx="8610600" cy="55626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Cambria"/>
                <a:ea typeface="Cambria"/>
                <a:cs typeface="Cambria"/>
                <a:sym typeface="Cambria"/>
              </a:rPr>
              <a:t>inheritance</a:t>
            </a:r>
            <a:r>
              <a:rPr b="0" i="0" lang="en-US" sz="2400" u="none" cap="none" strike="noStrike">
                <a:solidFill>
                  <a:schemeClr val="dk1"/>
                </a:solidFill>
                <a:latin typeface="Cambria"/>
                <a:ea typeface="Cambria"/>
                <a:cs typeface="Cambria"/>
                <a:sym typeface="Cambria"/>
              </a:rPr>
              <a:t>: A way to form new classes based on existing classes, taking on their attributes/behavior.</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a way to group related classes</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a way to share code between two or more classes</a:t>
            </a:r>
            <a:endParaRPr b="0" i="0" sz="1400" u="none" cap="none" strike="noStrike">
              <a:solidFill>
                <a:srgbClr val="000000"/>
              </a:solidFill>
              <a:latin typeface="Arial"/>
              <a:ea typeface="Arial"/>
              <a:cs typeface="Arial"/>
              <a:sym typeface="Arial"/>
            </a:endParaRPr>
          </a:p>
          <a:p>
            <a:pPr indent="-157161" lvl="1" marL="741363"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Cambria"/>
              <a:ea typeface="Cambria"/>
              <a:cs typeface="Cambria"/>
              <a:sym typeface="Cambria"/>
            </a:endParaRPr>
          </a:p>
          <a:p>
            <a:pPr indent="-341313" lvl="0" marL="341313"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Cambria"/>
                <a:ea typeface="Cambria"/>
                <a:cs typeface="Cambria"/>
                <a:sym typeface="Cambria"/>
              </a:rPr>
              <a:t>We say that one class can </a:t>
            </a:r>
            <a:r>
              <a:rPr b="0" i="1" lang="en-US" sz="2400" u="none" cap="none" strike="noStrike">
                <a:solidFill>
                  <a:schemeClr val="dk1"/>
                </a:solidFill>
                <a:latin typeface="Cambria"/>
                <a:ea typeface="Cambria"/>
                <a:cs typeface="Cambria"/>
                <a:sym typeface="Cambria"/>
              </a:rPr>
              <a:t>extend </a:t>
            </a:r>
            <a:r>
              <a:rPr b="0" i="0" lang="en-US" sz="2400" u="none" cap="none" strike="noStrike">
                <a:solidFill>
                  <a:schemeClr val="dk1"/>
                </a:solidFill>
                <a:latin typeface="Cambria"/>
                <a:ea typeface="Cambria"/>
                <a:cs typeface="Cambria"/>
                <a:sym typeface="Cambria"/>
              </a:rPr>
              <a:t>another by absorbing its state and behavior.</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Cambria"/>
                <a:ea typeface="Cambria"/>
                <a:cs typeface="Cambria"/>
                <a:sym typeface="Cambria"/>
              </a:rPr>
              <a:t>superclass</a:t>
            </a:r>
            <a:r>
              <a:rPr b="0" i="0" lang="en-US" sz="2000" u="none" cap="none" strike="noStrike">
                <a:solidFill>
                  <a:schemeClr val="dk1"/>
                </a:solidFill>
                <a:latin typeface="Cambria"/>
                <a:ea typeface="Cambria"/>
                <a:cs typeface="Cambria"/>
                <a:sym typeface="Cambria"/>
              </a:rPr>
              <a:t>: The parent class that is being extended.</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Cambria"/>
                <a:ea typeface="Cambria"/>
                <a:cs typeface="Cambria"/>
                <a:sym typeface="Cambria"/>
              </a:rPr>
              <a:t>subclass</a:t>
            </a:r>
            <a:r>
              <a:rPr b="0" i="0" lang="en-US" sz="2000" u="none" cap="none" strike="noStrike">
                <a:solidFill>
                  <a:schemeClr val="dk1"/>
                </a:solidFill>
                <a:latin typeface="Cambria"/>
                <a:ea typeface="Cambria"/>
                <a:cs typeface="Cambria"/>
                <a:sym typeface="Cambria"/>
              </a:rPr>
              <a:t>: The child class that extends the superclass and inherits its behavior.</a:t>
            </a:r>
            <a:endParaRPr b="0" i="0" sz="1400" u="none" cap="none" strike="noStrike">
              <a:solidFill>
                <a:srgbClr val="000000"/>
              </a:solidFill>
              <a:latin typeface="Arial"/>
              <a:ea typeface="Arial"/>
              <a:cs typeface="Arial"/>
              <a:sym typeface="Arial"/>
            </a:endParaRPr>
          </a:p>
          <a:p>
            <a:pPr indent="-227012" lvl="2" marL="1141413"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The subclass receives a copy of every field and method from its superclass.</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Inheritance Syntax</a:t>
            </a:r>
            <a:endParaRPr b="0" i="0" sz="1400" u="none" cap="none" strike="noStrike">
              <a:solidFill>
                <a:srgbClr val="000000"/>
              </a:solidFill>
              <a:latin typeface="Arial"/>
              <a:ea typeface="Arial"/>
              <a:cs typeface="Arial"/>
              <a:sym typeface="Arial"/>
            </a:endParaRPr>
          </a:p>
        </p:txBody>
      </p:sp>
      <p:sp>
        <p:nvSpPr>
          <p:cNvPr id="896" name="Google Shape;896;p57"/>
          <p:cNvSpPr txBox="1"/>
          <p:nvPr/>
        </p:nvSpPr>
        <p:spPr>
          <a:xfrm>
            <a:off x="152400" y="1066800"/>
            <a:ext cx="8686800" cy="55626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Creating a subclass, general syntax:</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6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	public class </a:t>
            </a:r>
            <a:r>
              <a:rPr b="1" i="1" lang="en-US" sz="1800" u="none" cap="none" strike="noStrike">
                <a:solidFill>
                  <a:schemeClr val="dk1"/>
                </a:solidFill>
                <a:latin typeface="Cambria"/>
                <a:ea typeface="Cambria"/>
                <a:cs typeface="Cambria"/>
                <a:sym typeface="Cambria"/>
              </a:rPr>
              <a:t>&lt;name&gt;</a:t>
            </a:r>
            <a:r>
              <a:rPr b="0" i="0" lang="en-US" sz="1800" u="none" cap="none" strike="noStrike">
                <a:solidFill>
                  <a:schemeClr val="dk1"/>
                </a:solidFill>
                <a:latin typeface="Courier New"/>
                <a:ea typeface="Courier New"/>
                <a:cs typeface="Courier New"/>
                <a:sym typeface="Courier New"/>
              </a:rPr>
              <a:t> extends </a:t>
            </a:r>
            <a:r>
              <a:rPr b="1" i="1" lang="en-US" sz="1800" u="none" cap="none" strike="noStrike">
                <a:solidFill>
                  <a:schemeClr val="dk1"/>
                </a:solidFill>
                <a:latin typeface="Cambria"/>
                <a:ea typeface="Cambria"/>
                <a:cs typeface="Cambria"/>
                <a:sym typeface="Cambria"/>
              </a:rPr>
              <a:t>&lt;superclass name&gt;</a:t>
            </a:r>
            <a:r>
              <a:rPr b="0" i="0" lang="en-US" sz="18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60"/>
              </a:spcBef>
              <a:spcAft>
                <a:spcPts val="0"/>
              </a:spcAft>
              <a:buClr>
                <a:schemeClr val="dk1"/>
              </a:buClr>
              <a:buSzPts val="1800"/>
              <a:buFont typeface="Noto Sans Symbols"/>
              <a:buNone/>
            </a:pPr>
            <a:r>
              <a:t/>
            </a:r>
            <a:endParaRPr b="0" i="0" sz="1800" u="none" cap="none" strike="noStrike">
              <a:solidFill>
                <a:schemeClr val="dk1"/>
              </a:solidFill>
              <a:latin typeface="Courier New"/>
              <a:ea typeface="Courier New"/>
              <a:cs typeface="Courier New"/>
              <a:sym typeface="Courier New"/>
            </a:endParaRPr>
          </a:p>
          <a:p>
            <a:pPr indent="-284163" lvl="1" marL="741363"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6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	public class Secretary </a:t>
            </a:r>
            <a:r>
              <a:rPr b="1" i="0" lang="en-US" sz="1800" u="none" cap="none" strike="noStrike">
                <a:solidFill>
                  <a:schemeClr val="dk1"/>
                </a:solidFill>
                <a:latin typeface="Courier New"/>
                <a:ea typeface="Courier New"/>
                <a:cs typeface="Courier New"/>
                <a:sym typeface="Courier New"/>
              </a:rPr>
              <a:t>extends Employee</a:t>
            </a:r>
            <a:r>
              <a:rPr b="0" i="0" lang="en-US" sz="18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6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6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125412" lvl="2" marL="1141413"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Cambria"/>
              <a:ea typeface="Cambria"/>
              <a:cs typeface="Cambria"/>
              <a:sym typeface="Cambria"/>
            </a:endParaRPr>
          </a:p>
          <a:p>
            <a:pPr indent="-341313" lvl="0" marL="341313"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By extending </a:t>
            </a:r>
            <a:r>
              <a:rPr b="0" i="0" lang="en-US" sz="2000" u="none" cap="none" strike="noStrike">
                <a:solidFill>
                  <a:schemeClr val="dk1"/>
                </a:solidFill>
                <a:latin typeface="Courier New"/>
                <a:ea typeface="Courier New"/>
                <a:cs typeface="Courier New"/>
                <a:sym typeface="Courier New"/>
              </a:rPr>
              <a:t>Employee</a:t>
            </a:r>
            <a:r>
              <a:rPr b="0" i="0" lang="en-US" sz="2000" u="none" cap="none" strike="noStrike">
                <a:solidFill>
                  <a:schemeClr val="dk1"/>
                </a:solidFill>
                <a:latin typeface="Cambria"/>
                <a:ea typeface="Cambria"/>
                <a:cs typeface="Cambria"/>
                <a:sym typeface="Cambria"/>
              </a:rPr>
              <a:t>, each </a:t>
            </a:r>
            <a:r>
              <a:rPr b="0" i="0" lang="en-US" sz="2000" u="none" cap="none" strike="noStrike">
                <a:solidFill>
                  <a:schemeClr val="dk1"/>
                </a:solidFill>
                <a:latin typeface="Courier New"/>
                <a:ea typeface="Courier New"/>
                <a:cs typeface="Courier New"/>
                <a:sym typeface="Courier New"/>
              </a:rPr>
              <a:t>Secretary</a:t>
            </a:r>
            <a:r>
              <a:rPr b="0" i="0" lang="en-US" sz="2000" u="none" cap="none" strike="noStrike">
                <a:solidFill>
                  <a:schemeClr val="dk1"/>
                </a:solidFill>
                <a:latin typeface="Cambria"/>
                <a:ea typeface="Cambria"/>
                <a:cs typeface="Cambria"/>
                <a:sym typeface="Cambria"/>
              </a:rPr>
              <a:t> object now:</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receives a </a:t>
            </a:r>
            <a:r>
              <a:rPr b="0" i="0" lang="en-US" sz="1800" u="none" cap="none" strike="noStrike">
                <a:solidFill>
                  <a:schemeClr val="dk1"/>
                </a:solidFill>
                <a:latin typeface="Courier New"/>
                <a:ea typeface="Courier New"/>
                <a:cs typeface="Courier New"/>
                <a:sym typeface="Courier New"/>
              </a:rPr>
              <a:t>getHours</a:t>
            </a:r>
            <a:r>
              <a:rPr b="0" i="0" lang="en-US" sz="1800" u="none" cap="none" strike="noStrike">
                <a:solidFill>
                  <a:schemeClr val="dk1"/>
                </a:solidFill>
                <a:latin typeface="Cambria"/>
                <a:ea typeface="Cambria"/>
                <a:cs typeface="Cambria"/>
                <a:sym typeface="Cambria"/>
              </a:rPr>
              <a:t>, </a:t>
            </a:r>
            <a:r>
              <a:rPr b="0" i="0" lang="en-US" sz="1800" u="none" cap="none" strike="noStrike">
                <a:solidFill>
                  <a:schemeClr val="dk1"/>
                </a:solidFill>
                <a:latin typeface="Courier New"/>
                <a:ea typeface="Courier New"/>
                <a:cs typeface="Courier New"/>
                <a:sym typeface="Courier New"/>
              </a:rPr>
              <a:t>getSalary</a:t>
            </a:r>
            <a:r>
              <a:rPr b="0" i="0" lang="en-US" sz="1800" u="none" cap="none" strike="noStrike">
                <a:solidFill>
                  <a:schemeClr val="dk1"/>
                </a:solidFill>
                <a:latin typeface="Cambria"/>
                <a:ea typeface="Cambria"/>
                <a:cs typeface="Cambria"/>
                <a:sym typeface="Cambria"/>
              </a:rPr>
              <a:t>, </a:t>
            </a:r>
            <a:r>
              <a:rPr b="0" i="0" lang="en-US" sz="1800" u="none" cap="none" strike="noStrike">
                <a:solidFill>
                  <a:schemeClr val="dk1"/>
                </a:solidFill>
                <a:latin typeface="Courier New"/>
                <a:ea typeface="Courier New"/>
                <a:cs typeface="Courier New"/>
                <a:sym typeface="Courier New"/>
              </a:rPr>
              <a:t>getVacationDays</a:t>
            </a:r>
            <a:r>
              <a:rPr b="0" i="0" lang="en-US" sz="1800" u="none" cap="none" strike="noStrike">
                <a:solidFill>
                  <a:schemeClr val="dk1"/>
                </a:solidFill>
                <a:latin typeface="Cambria"/>
                <a:ea typeface="Cambria"/>
                <a:cs typeface="Cambria"/>
                <a:sym typeface="Cambria"/>
              </a:rPr>
              <a:t>, and </a:t>
            </a:r>
            <a:r>
              <a:rPr b="0" i="0" lang="en-US" sz="1800" u="none" cap="none" strike="noStrike">
                <a:solidFill>
                  <a:schemeClr val="dk1"/>
                </a:solidFill>
                <a:latin typeface="Courier New"/>
                <a:ea typeface="Courier New"/>
                <a:cs typeface="Courier New"/>
                <a:sym typeface="Courier New"/>
              </a:rPr>
              <a:t>getVacationForm</a:t>
            </a:r>
            <a:r>
              <a:rPr b="0" i="0" lang="en-US" sz="1800" u="none" cap="none" strike="noStrike">
                <a:solidFill>
                  <a:schemeClr val="dk1"/>
                </a:solidFill>
                <a:latin typeface="Cambria"/>
                <a:ea typeface="Cambria"/>
                <a:cs typeface="Cambria"/>
                <a:sym typeface="Cambria"/>
              </a:rPr>
              <a:t> method automatically</a:t>
            </a:r>
            <a:br>
              <a:rPr b="0" i="0" lang="en-US" sz="1800" u="none" cap="none" strike="noStrike">
                <a:solidFill>
                  <a:schemeClr val="dk1"/>
                </a:solidFill>
                <a:latin typeface="Cambria"/>
                <a:ea typeface="Cambria"/>
                <a:cs typeface="Cambria"/>
                <a:sym typeface="Cambria"/>
              </a:rPr>
            </a:br>
            <a:endParaRPr b="0" i="0" sz="500" u="none" cap="none" strike="noStrike">
              <a:solidFill>
                <a:schemeClr val="dk1"/>
              </a:solidFill>
              <a:latin typeface="Cambria"/>
              <a:ea typeface="Cambria"/>
              <a:cs typeface="Cambria"/>
              <a:sym typeface="Cambria"/>
            </a:endParaRPr>
          </a:p>
          <a:p>
            <a:pPr indent="-284163" lvl="1" marL="741363"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can be treated as an </a:t>
            </a:r>
            <a:r>
              <a:rPr b="0" i="0" lang="en-US" sz="1800" u="none" cap="none" strike="noStrike">
                <a:solidFill>
                  <a:schemeClr val="dk1"/>
                </a:solidFill>
                <a:latin typeface="Courier New"/>
                <a:ea typeface="Courier New"/>
                <a:cs typeface="Courier New"/>
                <a:sym typeface="Courier New"/>
              </a:rPr>
              <a:t>Employee</a:t>
            </a:r>
            <a:r>
              <a:rPr b="0" i="0" lang="en-US" sz="1800" u="none" cap="none" strike="noStrike">
                <a:solidFill>
                  <a:schemeClr val="dk1"/>
                </a:solidFill>
                <a:latin typeface="Cambria"/>
                <a:ea typeface="Cambria"/>
                <a:cs typeface="Cambria"/>
                <a:sym typeface="Cambria"/>
              </a:rPr>
              <a:t> by any other code (seen later)</a:t>
            </a:r>
            <a:br>
              <a:rPr b="0" i="0" lang="en-US" sz="1800" u="none" cap="none" strike="noStrike">
                <a:solidFill>
                  <a:schemeClr val="dk1"/>
                </a:solidFill>
                <a:latin typeface="Cambria"/>
                <a:ea typeface="Cambria"/>
                <a:cs typeface="Cambria"/>
                <a:sym typeface="Cambria"/>
              </a:rPr>
            </a:br>
            <a:br>
              <a:rPr b="0" i="0" lang="en-US" sz="5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(e.g. a </a:t>
            </a:r>
            <a:r>
              <a:rPr b="0" i="0" lang="en-US" sz="1800" u="none" cap="none" strike="noStrike">
                <a:solidFill>
                  <a:schemeClr val="dk1"/>
                </a:solidFill>
                <a:latin typeface="Courier New"/>
                <a:ea typeface="Courier New"/>
                <a:cs typeface="Courier New"/>
                <a:sym typeface="Courier New"/>
              </a:rPr>
              <a:t>Secretary</a:t>
            </a:r>
            <a:r>
              <a:rPr b="0" i="0" lang="en-US" sz="1800" u="none" cap="none" strike="noStrike">
                <a:solidFill>
                  <a:schemeClr val="dk1"/>
                </a:solidFill>
                <a:latin typeface="Cambria"/>
                <a:ea typeface="Cambria"/>
                <a:cs typeface="Cambria"/>
                <a:sym typeface="Cambria"/>
              </a:rPr>
              <a:t> could be stored in a variable of type </a:t>
            </a:r>
            <a:r>
              <a:rPr b="0" i="0" lang="en-US" sz="1800" u="none" cap="none" strike="noStrike">
                <a:solidFill>
                  <a:schemeClr val="dk1"/>
                </a:solidFill>
                <a:latin typeface="Courier New"/>
                <a:ea typeface="Courier New"/>
                <a:cs typeface="Courier New"/>
                <a:sym typeface="Courier New"/>
              </a:rPr>
              <a:t>Employee</a:t>
            </a:r>
            <a:r>
              <a:rPr b="0" i="0" lang="en-US" sz="1800" u="none" cap="none" strike="noStrike">
                <a:solidFill>
                  <a:schemeClr val="dk1"/>
                </a:solidFill>
                <a:latin typeface="Cambria"/>
                <a:ea typeface="Cambria"/>
                <a:cs typeface="Cambria"/>
                <a:sym typeface="Cambria"/>
              </a:rPr>
              <a:t> or stored as an element of an </a:t>
            </a:r>
            <a:r>
              <a:rPr b="0" i="0" lang="en-US" sz="1800" u="none" cap="none" strike="noStrike">
                <a:solidFill>
                  <a:schemeClr val="dk1"/>
                </a:solidFill>
                <a:latin typeface="Courier New"/>
                <a:ea typeface="Courier New"/>
                <a:cs typeface="Courier New"/>
                <a:sym typeface="Courier New"/>
              </a:rPr>
              <a:t>Employee[]</a:t>
            </a:r>
            <a:r>
              <a:rPr b="0" i="0" lang="en-US" sz="1800" u="none" cap="none" strike="noStrike">
                <a:solidFill>
                  <a:schemeClr val="dk1"/>
                </a:solidFill>
                <a:latin typeface="Cambria"/>
                <a:ea typeface="Cambria"/>
                <a:cs typeface="Cambria"/>
                <a:sym typeface="Cambria"/>
              </a:rPr>
              <a:t>)</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8"/>
          <p:cNvSpPr txBox="1"/>
          <p:nvPr>
            <p:ph idx="1" type="body"/>
          </p:nvPr>
        </p:nvSpPr>
        <p:spPr>
          <a:xfrm>
            <a:off x="381000" y="868362"/>
            <a:ext cx="7596188"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2000"/>
              <a:buChar char="•"/>
            </a:pPr>
            <a:r>
              <a:rPr lang="en-US" sz="2000"/>
              <a:t>Surgeon IS-A Doctor.</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"Bathroom HAS-A Tub“</a:t>
            </a:r>
            <a:endParaRPr/>
          </a:p>
          <a:p>
            <a:pPr indent="-214313" lvl="0" marL="341313" rtl="0" algn="l">
              <a:lnSpc>
                <a:spcPct val="100000"/>
              </a:lnSpc>
              <a:spcBef>
                <a:spcPts val="400"/>
              </a:spcBef>
              <a:spcAft>
                <a:spcPts val="0"/>
              </a:spcAft>
              <a:buClr>
                <a:schemeClr val="dk1"/>
              </a:buClr>
              <a:buSzPts val="2000"/>
              <a:buNone/>
            </a:pPr>
            <a:r>
              <a:t/>
            </a:r>
            <a:endParaRPr b="1" sz="2000"/>
          </a:p>
          <a:p>
            <a:pPr indent="-341313" lvl="0" marL="341313" rtl="0" algn="l">
              <a:lnSpc>
                <a:spcPct val="100000"/>
              </a:lnSpc>
              <a:spcBef>
                <a:spcPts val="400"/>
              </a:spcBef>
              <a:spcAft>
                <a:spcPts val="0"/>
              </a:spcAft>
              <a:buClr>
                <a:schemeClr val="dk1"/>
              </a:buClr>
              <a:buSzPts val="2000"/>
              <a:buChar char="•"/>
            </a:pPr>
            <a:r>
              <a:rPr lang="en-US" sz="2000"/>
              <a:t>If class B extends class A, class B IS-A class A. This is true anywhere in the inheritance tree. If class C extends class B, class C passes the IS-A test for both B and A.</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Public members </a:t>
            </a:r>
            <a:r>
              <a:rPr i="1" lang="en-US" sz="2000"/>
              <a:t>are </a:t>
            </a:r>
            <a:r>
              <a:rPr lang="en-US" sz="2000"/>
              <a:t>inherited private members are Inherited.</a:t>
            </a:r>
            <a:endParaRPr/>
          </a:p>
        </p:txBody>
      </p:sp>
      <p:sp>
        <p:nvSpPr>
          <p:cNvPr id="903" name="Google Shape;903;p5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Using IS-A and HAS-A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Instance vs. Static Methods</a:t>
            </a:r>
            <a:endParaRPr b="0" i="0" sz="1400" u="none" cap="none" strike="noStrike">
              <a:solidFill>
                <a:srgbClr val="000000"/>
              </a:solidFill>
              <a:latin typeface="Arial"/>
              <a:ea typeface="Arial"/>
              <a:cs typeface="Arial"/>
              <a:sym typeface="Arial"/>
            </a:endParaRPr>
          </a:p>
        </p:txBody>
      </p:sp>
      <p:sp>
        <p:nvSpPr>
          <p:cNvPr id="910" name="Google Shape;910;p59"/>
          <p:cNvSpPr/>
          <p:nvPr/>
        </p:nvSpPr>
        <p:spPr>
          <a:xfrm>
            <a:off x="533400" y="1524000"/>
            <a:ext cx="3429000" cy="2209800"/>
          </a:xfrm>
          <a:prstGeom prst="rect">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Object Methods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public void add()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pic>
        <p:nvPicPr>
          <p:cNvPr id="911" name="Google Shape;911;p59"/>
          <p:cNvPicPr preferRelativeResize="0"/>
          <p:nvPr/>
        </p:nvPicPr>
        <p:blipFill rotWithShape="1">
          <a:blip r:embed="rId3">
            <a:alphaModFix/>
          </a:blip>
          <a:srcRect b="0" l="0" r="0" t="0"/>
          <a:stretch/>
        </p:blipFill>
        <p:spPr>
          <a:xfrm>
            <a:off x="304799" y="1066800"/>
            <a:ext cx="533401" cy="3048000"/>
          </a:xfrm>
          <a:prstGeom prst="rect">
            <a:avLst/>
          </a:prstGeom>
          <a:noFill/>
          <a:ln>
            <a:noFill/>
          </a:ln>
        </p:spPr>
      </p:pic>
      <p:pic>
        <p:nvPicPr>
          <p:cNvPr id="912" name="Google Shape;912;p59"/>
          <p:cNvPicPr preferRelativeResize="0"/>
          <p:nvPr/>
        </p:nvPicPr>
        <p:blipFill rotWithShape="1">
          <a:blip r:embed="rId4">
            <a:alphaModFix/>
          </a:blip>
          <a:srcRect b="0" l="0" r="0" t="0"/>
          <a:stretch/>
        </p:blipFill>
        <p:spPr>
          <a:xfrm>
            <a:off x="3618689" y="1143000"/>
            <a:ext cx="496111" cy="2971800"/>
          </a:xfrm>
          <a:prstGeom prst="rect">
            <a:avLst/>
          </a:prstGeom>
          <a:noFill/>
          <a:ln>
            <a:noFill/>
          </a:ln>
        </p:spPr>
      </p:pic>
      <p:sp>
        <p:nvSpPr>
          <p:cNvPr id="913" name="Google Shape;913;p59"/>
          <p:cNvSpPr/>
          <p:nvPr/>
        </p:nvSpPr>
        <p:spPr>
          <a:xfrm>
            <a:off x="4953000" y="3429000"/>
            <a:ext cx="3429000" cy="2209800"/>
          </a:xfrm>
          <a:prstGeom prst="rect">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Class Methods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public static void add()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pic>
        <p:nvPicPr>
          <p:cNvPr id="914" name="Google Shape;914;p59"/>
          <p:cNvPicPr preferRelativeResize="0"/>
          <p:nvPr/>
        </p:nvPicPr>
        <p:blipFill rotWithShape="1">
          <a:blip r:embed="rId3">
            <a:alphaModFix/>
          </a:blip>
          <a:srcRect b="0" l="0" r="0" t="0"/>
          <a:stretch/>
        </p:blipFill>
        <p:spPr>
          <a:xfrm>
            <a:off x="4724399" y="2971800"/>
            <a:ext cx="533401" cy="3048000"/>
          </a:xfrm>
          <a:prstGeom prst="rect">
            <a:avLst/>
          </a:prstGeom>
          <a:noFill/>
          <a:ln>
            <a:noFill/>
          </a:ln>
        </p:spPr>
      </p:pic>
      <p:pic>
        <p:nvPicPr>
          <p:cNvPr id="915" name="Google Shape;915;p59"/>
          <p:cNvPicPr preferRelativeResize="0"/>
          <p:nvPr/>
        </p:nvPicPr>
        <p:blipFill rotWithShape="1">
          <a:blip r:embed="rId4">
            <a:alphaModFix/>
          </a:blip>
          <a:srcRect b="0" l="0" r="0" t="0"/>
          <a:stretch/>
        </p:blipFill>
        <p:spPr>
          <a:xfrm>
            <a:off x="8038289" y="3048000"/>
            <a:ext cx="496111" cy="2971800"/>
          </a:xfrm>
          <a:prstGeom prst="rect">
            <a:avLst/>
          </a:prstGeom>
          <a:noFill/>
          <a:ln>
            <a:noFill/>
          </a:ln>
        </p:spPr>
      </p:pic>
      <p:cxnSp>
        <p:nvCxnSpPr>
          <p:cNvPr id="916" name="Google Shape;916;p59"/>
          <p:cNvCxnSpPr/>
          <p:nvPr/>
        </p:nvCxnSpPr>
        <p:spPr>
          <a:xfrm rot="10800000">
            <a:off x="1066800" y="2054407"/>
            <a:ext cx="2286000" cy="2992"/>
          </a:xfrm>
          <a:prstGeom prst="straightConnector1">
            <a:avLst/>
          </a:prstGeom>
          <a:noFill/>
          <a:ln cap="flat" cmpd="sng" w="12700">
            <a:solidFill>
              <a:srgbClr val="FFFFFF"/>
            </a:solidFill>
            <a:prstDash val="solid"/>
            <a:round/>
            <a:headEnd len="med" w="med" type="oval"/>
            <a:tailEnd len="med" w="med" type="oval"/>
          </a:ln>
        </p:spPr>
      </p:cxnSp>
      <p:cxnSp>
        <p:nvCxnSpPr>
          <p:cNvPr id="917" name="Google Shape;917;p59"/>
          <p:cNvCxnSpPr/>
          <p:nvPr/>
        </p:nvCxnSpPr>
        <p:spPr>
          <a:xfrm rot="10800000">
            <a:off x="5486400" y="3886201"/>
            <a:ext cx="2286000" cy="2992"/>
          </a:xfrm>
          <a:prstGeom prst="straightConnector1">
            <a:avLst/>
          </a:prstGeom>
          <a:noFill/>
          <a:ln cap="flat" cmpd="sng" w="12700">
            <a:solidFill>
              <a:srgbClr val="FFFFFF"/>
            </a:solidFill>
            <a:prstDash val="solid"/>
            <a:round/>
            <a:headEnd len="med" w="med" type="oval"/>
            <a:tailEnd len="med" w="med" type="oval"/>
          </a:ln>
        </p:spPr>
      </p:cxnSp>
      <p:sp>
        <p:nvSpPr>
          <p:cNvPr id="918" name="Google Shape;918;p59"/>
          <p:cNvSpPr/>
          <p:nvPr/>
        </p:nvSpPr>
        <p:spPr>
          <a:xfrm>
            <a:off x="1155015" y="1688068"/>
            <a:ext cx="210519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Instance Methods </a:t>
            </a:r>
            <a:endParaRPr b="1" i="0" sz="1800" u="none" cap="none" strike="noStrike">
              <a:solidFill>
                <a:schemeClr val="lt1"/>
              </a:solidFill>
              <a:latin typeface="Cambria"/>
              <a:ea typeface="Cambria"/>
              <a:cs typeface="Cambria"/>
              <a:sym typeface="Cambria"/>
            </a:endParaRPr>
          </a:p>
        </p:txBody>
      </p:sp>
      <p:sp>
        <p:nvSpPr>
          <p:cNvPr id="919" name="Google Shape;919;p59"/>
          <p:cNvSpPr/>
          <p:nvPr/>
        </p:nvSpPr>
        <p:spPr>
          <a:xfrm>
            <a:off x="5822557" y="3516868"/>
            <a:ext cx="17956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Static Methods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
          <p:cNvSpPr txBox="1"/>
          <p:nvPr>
            <p:ph type="title"/>
          </p:nvPr>
        </p:nvSpPr>
        <p:spPr>
          <a:xfrm>
            <a:off x="0" y="198437"/>
            <a:ext cx="7886700" cy="13255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sz="2400">
                <a:latin typeface="Cambria"/>
                <a:ea typeface="Cambria"/>
                <a:cs typeface="Cambria"/>
                <a:sym typeface="Cambria"/>
              </a:rPr>
              <a:t>JDK JRE JVM</a:t>
            </a:r>
            <a:endParaRPr/>
          </a:p>
        </p:txBody>
      </p:sp>
      <p:sp>
        <p:nvSpPr>
          <p:cNvPr id="366" name="Google Shape;366;p6"/>
          <p:cNvSpPr/>
          <p:nvPr/>
        </p:nvSpPr>
        <p:spPr>
          <a:xfrm>
            <a:off x="152400" y="2971800"/>
            <a:ext cx="2819400" cy="2209800"/>
          </a:xfrm>
          <a:prstGeom prst="rect">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JRE</a:t>
            </a:r>
            <a:r>
              <a:rPr b="0" i="0" lang="en-US" sz="1800" u="none" cap="none" strike="noStrike">
                <a:solidFill>
                  <a:schemeClr val="lt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 Java Runtime Environment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67" name="Google Shape;367;p6"/>
          <p:cNvSpPr/>
          <p:nvPr/>
        </p:nvSpPr>
        <p:spPr>
          <a:xfrm>
            <a:off x="3124200" y="1143000"/>
            <a:ext cx="2819400" cy="22098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JDK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 Java Development Kit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68" name="Google Shape;368;p6"/>
          <p:cNvSpPr/>
          <p:nvPr/>
        </p:nvSpPr>
        <p:spPr>
          <a:xfrm>
            <a:off x="6096000" y="2971800"/>
            <a:ext cx="2819400" cy="22098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JVM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 Java Virtual Machine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60"/>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926" name="Google Shape;926;p60"/>
          <p:cNvSpPr txBox="1"/>
          <p:nvPr/>
        </p:nvSpPr>
        <p:spPr>
          <a:xfrm>
            <a:off x="1981200" y="3429000"/>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Polymorphism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61"/>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Polymorphism</a:t>
            </a:r>
            <a:endParaRPr b="0" i="0" sz="1400" u="none" cap="none" strike="noStrike">
              <a:solidFill>
                <a:srgbClr val="000000"/>
              </a:solidFill>
              <a:latin typeface="Arial"/>
              <a:ea typeface="Arial"/>
              <a:cs typeface="Arial"/>
              <a:sym typeface="Arial"/>
            </a:endParaRPr>
          </a:p>
        </p:txBody>
      </p:sp>
      <p:sp>
        <p:nvSpPr>
          <p:cNvPr id="933" name="Google Shape;933;p61"/>
          <p:cNvSpPr txBox="1"/>
          <p:nvPr/>
        </p:nvSpPr>
        <p:spPr>
          <a:xfrm>
            <a:off x="228600" y="1066800"/>
            <a:ext cx="8534400" cy="55626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Cambria"/>
                <a:ea typeface="Cambria"/>
                <a:cs typeface="Cambria"/>
                <a:sym typeface="Cambria"/>
              </a:rPr>
              <a:t>Polymorphism</a:t>
            </a:r>
            <a:r>
              <a:rPr b="0" i="0" lang="en-US" sz="2000" u="none" cap="none" strike="noStrike">
                <a:solidFill>
                  <a:schemeClr val="dk1"/>
                </a:solidFill>
                <a:latin typeface="Cambria"/>
                <a:ea typeface="Cambria"/>
                <a:cs typeface="Cambria"/>
                <a:sym typeface="Cambria"/>
              </a:rPr>
              <a:t>: The ability for the same code to be used with several different types of objects and behave differently depending on the type of object used.</a:t>
            </a:r>
            <a:endParaRPr b="0" i="0" sz="1400" u="none" cap="none" strike="noStrike">
              <a:solidFill>
                <a:srgbClr val="000000"/>
              </a:solidFill>
              <a:latin typeface="Arial"/>
              <a:ea typeface="Arial"/>
              <a:cs typeface="Arial"/>
              <a:sym typeface="Arial"/>
            </a:endParaRPr>
          </a:p>
          <a:p>
            <a:pPr indent="-169861" lvl="1" marL="741363" marR="0" rtl="0" algn="l">
              <a:lnSpc>
                <a:spcPct val="100000"/>
              </a:lnSpc>
              <a:spcBef>
                <a:spcPts val="36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341313" lvl="0" marL="341313"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mbria"/>
                <a:ea typeface="Cambria"/>
                <a:cs typeface="Cambria"/>
                <a:sym typeface="Cambria"/>
              </a:rPr>
              <a:t>A reference variable of a type T can legally refer to an object of any subclass of T.</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Employee person = new Lawyer(3);</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System.out.println(person.getSalary());        // 65000.0</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System.out.println(person.getVacationForm());  // pink</a:t>
            </a:r>
            <a:endParaRPr b="0" i="0" sz="1400" u="none" cap="none" strike="noStrike">
              <a:solidFill>
                <a:srgbClr val="000000"/>
              </a:solidFill>
              <a:latin typeface="Arial"/>
              <a:ea typeface="Arial"/>
              <a:cs typeface="Arial"/>
              <a:sym typeface="Arial"/>
            </a:endParaRPr>
          </a:p>
          <a:p>
            <a:pPr indent="-284163" lvl="1" marL="741363" marR="0" rtl="0" algn="l">
              <a:lnSpc>
                <a:spcPct val="100000"/>
              </a:lnSpc>
              <a:spcBef>
                <a:spcPts val="240"/>
              </a:spcBef>
              <a:spcAft>
                <a:spcPts val="0"/>
              </a:spcAft>
              <a:buClr>
                <a:schemeClr val="dk1"/>
              </a:buClr>
              <a:buSzPts val="1200"/>
              <a:buFont typeface="Noto Sans Symbols"/>
              <a:buNone/>
            </a:pPr>
            <a:r>
              <a:t/>
            </a:r>
            <a:endParaRPr b="0" i="0" sz="1200" u="none" cap="none" strike="noStrike">
              <a:solidFill>
                <a:schemeClr val="dk1"/>
              </a:solidFill>
              <a:latin typeface="Courier New"/>
              <a:ea typeface="Courier New"/>
              <a:cs typeface="Courier New"/>
              <a:sym typeface="Courier New"/>
            </a:endParaRPr>
          </a:p>
          <a:p>
            <a:pPr indent="-284163" lvl="1" marL="741363"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You can call any methods from </a:t>
            </a:r>
            <a:r>
              <a:rPr b="0" i="0" lang="en-US" sz="1800" u="none" cap="none" strike="noStrike">
                <a:solidFill>
                  <a:schemeClr val="dk1"/>
                </a:solidFill>
                <a:latin typeface="Courier New"/>
                <a:ea typeface="Courier New"/>
                <a:cs typeface="Courier New"/>
                <a:sym typeface="Courier New"/>
              </a:rPr>
              <a:t>Employee</a:t>
            </a:r>
            <a:r>
              <a:rPr b="0" i="0" lang="en-US" sz="1800" u="none" cap="none" strike="noStrike">
                <a:solidFill>
                  <a:schemeClr val="dk1"/>
                </a:solidFill>
                <a:latin typeface="Cambria"/>
                <a:ea typeface="Cambria"/>
                <a:cs typeface="Cambria"/>
                <a:sym typeface="Cambria"/>
              </a:rPr>
              <a:t> on the variable person, but not any methods specific to </a:t>
            </a:r>
            <a:r>
              <a:rPr b="0" i="0" lang="en-US" sz="1800" u="none" cap="none" strike="noStrike">
                <a:solidFill>
                  <a:schemeClr val="dk1"/>
                </a:solidFill>
                <a:latin typeface="Courier New"/>
                <a:ea typeface="Courier New"/>
                <a:cs typeface="Courier New"/>
                <a:sym typeface="Courier New"/>
              </a:rPr>
              <a:t>Lawyer</a:t>
            </a:r>
            <a:r>
              <a:rPr b="0" i="0" lang="en-US" sz="1800" u="none" cap="none" strike="noStrike">
                <a:solidFill>
                  <a:schemeClr val="dk1"/>
                </a:solidFill>
                <a:latin typeface="Cambria"/>
                <a:ea typeface="Cambria"/>
                <a:cs typeface="Cambria"/>
                <a:sym typeface="Cambria"/>
              </a:rPr>
              <a:t> (such as </a:t>
            </a:r>
            <a:r>
              <a:rPr b="0" i="0" lang="en-US" sz="1800" u="none" cap="none" strike="noStrike">
                <a:solidFill>
                  <a:schemeClr val="dk1"/>
                </a:solidFill>
                <a:latin typeface="Courier New"/>
                <a:ea typeface="Courier New"/>
                <a:cs typeface="Courier New"/>
                <a:sym typeface="Courier New"/>
              </a:rPr>
              <a:t>sue</a:t>
            </a:r>
            <a:r>
              <a:rPr b="0" i="0" lang="en-US" sz="1800" u="none" cap="none" strike="noStrike">
                <a:solidFill>
                  <a:schemeClr val="dk1"/>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a:p>
            <a:pPr indent="-252411" lvl="1" marL="741363" marR="0" rtl="0" algn="l">
              <a:lnSpc>
                <a:spcPct val="100000"/>
              </a:lnSpc>
              <a:spcBef>
                <a:spcPts val="100"/>
              </a:spcBef>
              <a:spcAft>
                <a:spcPts val="0"/>
              </a:spcAft>
              <a:buClr>
                <a:schemeClr val="dk1"/>
              </a:buClr>
              <a:buSzPts val="500"/>
              <a:buFont typeface="Arial"/>
              <a:buNone/>
            </a:pPr>
            <a:r>
              <a:t/>
            </a:r>
            <a:endParaRPr b="0" i="0" sz="500" u="none" cap="none" strike="noStrike">
              <a:solidFill>
                <a:schemeClr val="dk1"/>
              </a:solidFill>
              <a:latin typeface="Cambria"/>
              <a:ea typeface="Cambria"/>
              <a:cs typeface="Cambria"/>
              <a:sym typeface="Cambria"/>
            </a:endParaRPr>
          </a:p>
          <a:p>
            <a:pPr indent="-284163" lvl="1" marL="741363"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Once a method is called on the object, it behaves in its normal way (as a </a:t>
            </a:r>
            <a:r>
              <a:rPr b="0" i="0" lang="en-US" sz="1800" u="none" cap="none" strike="noStrike">
                <a:solidFill>
                  <a:schemeClr val="dk1"/>
                </a:solidFill>
                <a:latin typeface="Courier New"/>
                <a:ea typeface="Courier New"/>
                <a:cs typeface="Courier New"/>
                <a:sym typeface="Courier New"/>
              </a:rPr>
              <a:t>Lawyer</a:t>
            </a:r>
            <a:r>
              <a:rPr b="0" i="0" lang="en-US" sz="1800" u="none" cap="none" strike="noStrike">
                <a:solidFill>
                  <a:schemeClr val="dk1"/>
                </a:solidFill>
                <a:latin typeface="Cambria"/>
                <a:ea typeface="Cambria"/>
                <a:cs typeface="Cambria"/>
                <a:sym typeface="Cambria"/>
              </a:rPr>
              <a:t>, not as a normal </a:t>
            </a:r>
            <a:r>
              <a:rPr b="0" i="0" lang="en-US" sz="1800" u="none" cap="none" strike="noStrike">
                <a:solidFill>
                  <a:schemeClr val="dk1"/>
                </a:solidFill>
                <a:latin typeface="Courier New"/>
                <a:ea typeface="Courier New"/>
                <a:cs typeface="Courier New"/>
                <a:sym typeface="Courier New"/>
              </a:rPr>
              <a:t>Employee</a:t>
            </a:r>
            <a:r>
              <a:rPr b="0" i="0" lang="en-US" sz="1800" u="none" cap="none" strike="noStrike">
                <a:solidFill>
                  <a:schemeClr val="dk1"/>
                </a:solidFill>
                <a:latin typeface="Cambria"/>
                <a:ea typeface="Cambria"/>
                <a:cs typeface="Cambria"/>
                <a:sym typeface="Cambri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62"/>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Polymorphism + Parameters</a:t>
            </a:r>
            <a:endParaRPr b="0" i="0" sz="1400" u="none" cap="none" strike="noStrike">
              <a:solidFill>
                <a:srgbClr val="000000"/>
              </a:solidFill>
              <a:latin typeface="Arial"/>
              <a:ea typeface="Arial"/>
              <a:cs typeface="Arial"/>
              <a:sym typeface="Arial"/>
            </a:endParaRPr>
          </a:p>
        </p:txBody>
      </p:sp>
      <p:sp>
        <p:nvSpPr>
          <p:cNvPr id="940" name="Google Shape;940;p62"/>
          <p:cNvSpPr txBox="1"/>
          <p:nvPr/>
        </p:nvSpPr>
        <p:spPr>
          <a:xfrm>
            <a:off x="287867" y="1079500"/>
            <a:ext cx="8627533" cy="55626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mbria"/>
                <a:ea typeface="Cambria"/>
                <a:cs typeface="Cambria"/>
                <a:sym typeface="Cambria"/>
              </a:rPr>
              <a:t>You can declare methods to accept superclass types as parameters, then pass a parameter of any subtype.</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140"/>
              </a:spcBef>
              <a:spcAft>
                <a:spcPts val="0"/>
              </a:spcAft>
              <a:buClr>
                <a:schemeClr val="dk1"/>
              </a:buClr>
              <a:buSzPts val="700"/>
              <a:buFont typeface="Noto Sans Symbols"/>
              <a:buNone/>
            </a:pPr>
            <a:r>
              <a:t/>
            </a:r>
            <a:endParaRPr b="0" i="0" sz="700" u="none" cap="none" strike="noStrike">
              <a:solidFill>
                <a:schemeClr val="dk1"/>
              </a:solidFill>
              <a:latin typeface="Courier New"/>
              <a:ea typeface="Courier New"/>
              <a:cs typeface="Courier New"/>
              <a:sym typeface="Courier New"/>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public class EmployeeMain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public static void main(String[] args)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Lawyer lisa = new Lawyer(3);</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Secretary steve = new Secretary(2);</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1" i="0" lang="en-US" sz="1400" u="none" cap="none" strike="noStrike">
                <a:solidFill>
                  <a:schemeClr val="dk1"/>
                </a:solidFill>
                <a:latin typeface="Courier New"/>
                <a:ea typeface="Courier New"/>
                <a:cs typeface="Courier New"/>
                <a:sym typeface="Courier New"/>
              </a:rPr>
              <a:t>	        printInfo(lisa);</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1" i="0" lang="en-US" sz="1400" u="none" cap="none" strike="noStrike">
                <a:solidFill>
                  <a:schemeClr val="dk1"/>
                </a:solidFill>
                <a:latin typeface="Courier New"/>
                <a:ea typeface="Courier New"/>
                <a:cs typeface="Courier New"/>
                <a:sym typeface="Courier New"/>
              </a:rPr>
              <a:t>	        printInfo(steve);</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140"/>
              </a:spcBef>
              <a:spcAft>
                <a:spcPts val="0"/>
              </a:spcAft>
              <a:buClr>
                <a:schemeClr val="dk1"/>
              </a:buClr>
              <a:buSzPts val="700"/>
              <a:buFont typeface="Noto Sans Symbols"/>
              <a:buNone/>
            </a:pPr>
            <a:r>
              <a:rPr b="0" i="0" lang="en-US" sz="7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public static void printInfo(</a:t>
            </a:r>
            <a:r>
              <a:rPr b="1" i="0" lang="en-US" sz="1400" u="none" cap="none" strike="noStrike">
                <a:solidFill>
                  <a:schemeClr val="dk1"/>
                </a:solidFill>
                <a:latin typeface="Courier New"/>
                <a:ea typeface="Courier New"/>
                <a:cs typeface="Courier New"/>
                <a:sym typeface="Courier New"/>
              </a:rPr>
              <a:t>Employee empl</a:t>
            </a:r>
            <a:r>
              <a:rPr b="0" i="0" lang="en-US" sz="14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System.out.println("salary = " + empl.getSalary());</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System.out.println("days = " + empl.getVacationDays());</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System.out.println("form = " + empl.getVacationForm());</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System.out.println();</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140"/>
              </a:spcBef>
              <a:spcAft>
                <a:spcPts val="0"/>
              </a:spcAft>
              <a:buClr>
                <a:schemeClr val="dk1"/>
              </a:buClr>
              <a:buSzPts val="700"/>
              <a:buFont typeface="Noto Sans Symbols"/>
              <a:buNone/>
            </a:pPr>
            <a:r>
              <a:t/>
            </a:r>
            <a:endParaRPr b="0" i="0" sz="700" u="none" cap="none" strike="noStrike">
              <a:solidFill>
                <a:schemeClr val="dk1"/>
              </a:solidFill>
              <a:latin typeface="Courier New"/>
              <a:ea typeface="Courier New"/>
              <a:cs typeface="Courier New"/>
              <a:sym typeface="Courier New"/>
            </a:endParaRPr>
          </a:p>
          <a:p>
            <a:pPr indent="-284163" lvl="1" marL="741363" marR="0" rtl="0" algn="l">
              <a:lnSpc>
                <a:spcPct val="60000"/>
              </a:lnSpc>
              <a:spcBef>
                <a:spcPts val="280"/>
              </a:spcBef>
              <a:spcAft>
                <a:spcPts val="0"/>
              </a:spcAft>
              <a:buClr>
                <a:schemeClr val="dk1"/>
              </a:buClr>
              <a:buSzPts val="1400"/>
              <a:buFont typeface="Arial"/>
              <a:buChar char="–"/>
            </a:pPr>
            <a:r>
              <a:rPr b="0" i="0" lang="en-US" sz="1400" u="none" cap="none" strike="noStrike">
                <a:solidFill>
                  <a:schemeClr val="dk1"/>
                </a:solidFill>
                <a:latin typeface="Cambria"/>
                <a:ea typeface="Cambria"/>
                <a:cs typeface="Cambria"/>
                <a:sym typeface="Cambria"/>
              </a:rPr>
              <a:t>OUTPUT:</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salary = 65000.0</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vacation days = 21</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vacation form = pink</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140"/>
              </a:spcBef>
              <a:spcAft>
                <a:spcPts val="0"/>
              </a:spcAft>
              <a:buClr>
                <a:schemeClr val="dk1"/>
              </a:buClr>
              <a:buSzPts val="700"/>
              <a:buFont typeface="Noto Sans Symbols"/>
              <a:buNone/>
            </a:pPr>
            <a:r>
              <a:t/>
            </a:r>
            <a:endParaRPr b="0" i="0" sz="700" u="none" cap="none" strike="noStrike">
              <a:solidFill>
                <a:schemeClr val="dk1"/>
              </a:solidFill>
              <a:latin typeface="Courier New"/>
              <a:ea typeface="Courier New"/>
              <a:cs typeface="Courier New"/>
              <a:sym typeface="Courier New"/>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salary = 50000.0</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vacation days = 10</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28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vacation form = yellow</a:t>
            </a:r>
            <a:endParaRPr b="0" i="0" sz="14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3"/>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Polymorphism + Arrays</a:t>
            </a:r>
            <a:endParaRPr b="0" i="0" sz="1400" u="none" cap="none" strike="noStrike">
              <a:solidFill>
                <a:srgbClr val="000000"/>
              </a:solidFill>
              <a:latin typeface="Arial"/>
              <a:ea typeface="Arial"/>
              <a:cs typeface="Arial"/>
              <a:sym typeface="Arial"/>
            </a:endParaRPr>
          </a:p>
        </p:txBody>
      </p:sp>
      <p:sp>
        <p:nvSpPr>
          <p:cNvPr id="947" name="Google Shape;947;p63"/>
          <p:cNvSpPr txBox="1"/>
          <p:nvPr/>
        </p:nvSpPr>
        <p:spPr>
          <a:xfrm>
            <a:off x="0" y="914400"/>
            <a:ext cx="9144000" cy="5562600"/>
          </a:xfrm>
          <a:prstGeom prst="rect">
            <a:avLst/>
          </a:prstGeom>
          <a:noFill/>
          <a:ln>
            <a:noFill/>
          </a:ln>
        </p:spPr>
        <p:txBody>
          <a:bodyPr anchorCtr="0" anchor="t" bIns="45700" lIns="91425" spcFirstLastPara="1" rIns="91425" wrap="square" tIns="45700">
            <a:noAutofit/>
          </a:bodyPr>
          <a:lstStyle/>
          <a:p>
            <a:pPr indent="-341313" lvl="0" marL="341313"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mbria"/>
                <a:ea typeface="Cambria"/>
                <a:cs typeface="Cambria"/>
                <a:sym typeface="Cambria"/>
              </a:rPr>
              <a:t>You can declare arrays of superclass types, and store objects of any subtype as elements.</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160"/>
              </a:spcBef>
              <a:spcAft>
                <a:spcPts val="0"/>
              </a:spcAft>
              <a:buClr>
                <a:schemeClr val="dk1"/>
              </a:buClr>
              <a:buSzPts val="800"/>
              <a:buFont typeface="Noto Sans Symbols"/>
              <a:buNone/>
            </a:pPr>
            <a:r>
              <a:t/>
            </a:r>
            <a:endParaRPr b="0" i="0" sz="800" u="none" cap="none" strike="noStrike">
              <a:solidFill>
                <a:schemeClr val="dk1"/>
              </a:solidFill>
              <a:latin typeface="Courier New"/>
              <a:ea typeface="Courier New"/>
              <a:cs typeface="Courier New"/>
              <a:sym typeface="Courier New"/>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public class EmployeeMain2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public static void main(String[] args)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1" i="0" lang="en-US" sz="1600" u="none" cap="none" strike="noStrike">
                <a:solidFill>
                  <a:schemeClr val="dk1"/>
                </a:solidFill>
                <a:latin typeface="Courier New"/>
                <a:ea typeface="Courier New"/>
                <a:cs typeface="Courier New"/>
                <a:sym typeface="Courier New"/>
              </a:rPr>
              <a:t>	        Employee[] employees = {new Lawyer(3), new Secretary(2),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1" i="0" lang="en-US" sz="1600" u="none" cap="none" strike="noStrike">
                <a:solidFill>
                  <a:schemeClr val="dk1"/>
                </a:solidFill>
                <a:latin typeface="Courier New"/>
                <a:ea typeface="Courier New"/>
                <a:cs typeface="Courier New"/>
                <a:sym typeface="Courier New"/>
              </a:rPr>
              <a:t>	                new Marketer(4), new LegalSecretary(1)};</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for (int i = 0; i &lt; employees.length; i++)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System.out.println("salary = "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a:t>
            </a:r>
            <a:r>
              <a:rPr b="1" i="0" lang="en-US" sz="1600" u="none" cap="none" strike="noStrike">
                <a:solidFill>
                  <a:schemeClr val="dk1"/>
                </a:solidFill>
                <a:latin typeface="Courier New"/>
                <a:ea typeface="Courier New"/>
                <a:cs typeface="Courier New"/>
                <a:sym typeface="Courier New"/>
              </a:rPr>
              <a:t>employees[i].getSalary()</a:t>
            </a:r>
            <a:r>
              <a:rPr b="0" i="0" lang="en-US" sz="1600" u="none" cap="none" strike="noStrike">
                <a:solidFill>
                  <a:schemeClr val="dk1"/>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System.out.println("vacation days = "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a:t>
            </a:r>
            <a:r>
              <a:rPr b="1" i="0" lang="en-US" sz="1600" u="none" cap="none" strike="noStrike">
                <a:solidFill>
                  <a:schemeClr val="dk1"/>
                </a:solidFill>
                <a:latin typeface="Courier New"/>
                <a:ea typeface="Courier New"/>
                <a:cs typeface="Courier New"/>
                <a:sym typeface="Courier New"/>
              </a:rPr>
              <a:t>employees[i].getVacationDays()</a:t>
            </a:r>
            <a:r>
              <a:rPr b="0" i="0" lang="en-US" sz="1600" u="none" cap="none" strike="noStrike">
                <a:solidFill>
                  <a:schemeClr val="dk1"/>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System.out.println();</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160"/>
              </a:spcBef>
              <a:spcAft>
                <a:spcPts val="0"/>
              </a:spcAft>
              <a:buClr>
                <a:schemeClr val="dk1"/>
              </a:buClr>
              <a:buSzPts val="800"/>
              <a:buFont typeface="Noto Sans Symbols"/>
              <a:buNone/>
            </a:pPr>
            <a:r>
              <a:t/>
            </a:r>
            <a:endParaRPr b="0" i="0" sz="800" u="none" cap="none" strike="noStrike">
              <a:solidFill>
                <a:schemeClr val="dk1"/>
              </a:solidFill>
              <a:latin typeface="Courier New"/>
              <a:ea typeface="Courier New"/>
              <a:cs typeface="Courier New"/>
              <a:sym typeface="Courier New"/>
            </a:endParaRPr>
          </a:p>
          <a:p>
            <a:pPr indent="-284163" lvl="1" marL="741363" marR="0" rtl="0" algn="l">
              <a:lnSpc>
                <a:spcPct val="60000"/>
              </a:lnSpc>
              <a:spcBef>
                <a:spcPts val="320"/>
              </a:spcBef>
              <a:spcAft>
                <a:spcPts val="0"/>
              </a:spcAft>
              <a:buClr>
                <a:schemeClr val="dk1"/>
              </a:buClr>
              <a:buSzPts val="1600"/>
              <a:buFont typeface="Arial"/>
              <a:buChar char="–"/>
            </a:pPr>
            <a:r>
              <a:rPr b="0" i="0" lang="en-US" sz="1600" u="none" cap="none" strike="noStrike">
                <a:solidFill>
                  <a:schemeClr val="dk1"/>
                </a:solidFill>
                <a:latin typeface="Cambria"/>
                <a:ea typeface="Cambria"/>
                <a:cs typeface="Cambria"/>
                <a:sym typeface="Cambria"/>
              </a:rPr>
              <a:t>OUTPUT:</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salary = 65000.0</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vacation days = 21</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160"/>
              </a:spcBef>
              <a:spcAft>
                <a:spcPts val="0"/>
              </a:spcAft>
              <a:buClr>
                <a:schemeClr val="dk1"/>
              </a:buClr>
              <a:buSzPts val="800"/>
              <a:buFont typeface="Noto Sans Symbols"/>
              <a:buNone/>
            </a:pPr>
            <a:r>
              <a:t/>
            </a:r>
            <a:endParaRPr b="0" i="0" sz="800" u="none" cap="none" strike="noStrike">
              <a:solidFill>
                <a:schemeClr val="dk1"/>
              </a:solidFill>
              <a:latin typeface="Courier New"/>
              <a:ea typeface="Courier New"/>
              <a:cs typeface="Courier New"/>
              <a:sym typeface="Courier New"/>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salary = 50000.0</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vacation days = 10</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160"/>
              </a:spcBef>
              <a:spcAft>
                <a:spcPts val="0"/>
              </a:spcAft>
              <a:buClr>
                <a:schemeClr val="dk1"/>
              </a:buClr>
              <a:buSzPts val="800"/>
              <a:buFont typeface="Noto Sans Symbols"/>
              <a:buNone/>
            </a:pPr>
            <a:r>
              <a:t/>
            </a:r>
            <a:endParaRPr b="0" i="0" sz="800" u="none" cap="none" strike="noStrike">
              <a:solidFill>
                <a:schemeClr val="dk1"/>
              </a:solidFill>
              <a:latin typeface="Courier New"/>
              <a:ea typeface="Courier New"/>
              <a:cs typeface="Courier New"/>
              <a:sym typeface="Courier New"/>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salary = 60000.0</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vacation days = 18</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160"/>
              </a:spcBef>
              <a:spcAft>
                <a:spcPts val="0"/>
              </a:spcAft>
              <a:buClr>
                <a:schemeClr val="dk1"/>
              </a:buClr>
              <a:buSzPts val="800"/>
              <a:buFont typeface="Noto Sans Symbols"/>
              <a:buNone/>
            </a:pPr>
            <a:r>
              <a:t/>
            </a:r>
            <a:endParaRPr b="0" i="0" sz="800" u="none" cap="none" strike="noStrike">
              <a:solidFill>
                <a:schemeClr val="dk1"/>
              </a:solidFill>
              <a:latin typeface="Courier New"/>
              <a:ea typeface="Courier New"/>
              <a:cs typeface="Courier New"/>
              <a:sym typeface="Courier New"/>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salary = 55000.0</a:t>
            </a:r>
            <a:endParaRPr b="0" i="0" sz="1400" u="none" cap="none" strike="noStrike">
              <a:solidFill>
                <a:srgbClr val="000000"/>
              </a:solidFill>
              <a:latin typeface="Arial"/>
              <a:ea typeface="Arial"/>
              <a:cs typeface="Arial"/>
              <a:sym typeface="Arial"/>
            </a:endParaRPr>
          </a:p>
          <a:p>
            <a:pPr indent="-284163" lvl="1" marL="741363" marR="0" rtl="0" algn="l">
              <a:lnSpc>
                <a:spcPct val="60000"/>
              </a:lnSpc>
              <a:spcBef>
                <a:spcPts val="32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vacation days = 10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64"/>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Polymorphism – Two Types</a:t>
            </a:r>
            <a:endParaRPr b="0" i="0" sz="1400" u="none" cap="none" strike="noStrike">
              <a:solidFill>
                <a:srgbClr val="000000"/>
              </a:solidFill>
              <a:latin typeface="Arial"/>
              <a:ea typeface="Arial"/>
              <a:cs typeface="Arial"/>
              <a:sym typeface="Arial"/>
            </a:endParaRPr>
          </a:p>
        </p:txBody>
      </p:sp>
      <p:sp>
        <p:nvSpPr>
          <p:cNvPr id="954" name="Google Shape;954;p64"/>
          <p:cNvSpPr/>
          <p:nvPr/>
        </p:nvSpPr>
        <p:spPr>
          <a:xfrm>
            <a:off x="533400" y="1447800"/>
            <a:ext cx="3429000" cy="2209800"/>
          </a:xfrm>
          <a:prstGeom prst="rect">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Whenever same method name is exiting multiple times in the same class with different number or different types of parameters, it is known as Overloading Method.</a:t>
            </a:r>
            <a:endParaRPr b="0" i="0" sz="1800" u="none" cap="none" strike="noStrike">
              <a:solidFill>
                <a:schemeClr val="lt1"/>
              </a:solidFill>
              <a:latin typeface="Cambria"/>
              <a:ea typeface="Cambria"/>
              <a:cs typeface="Cambria"/>
              <a:sym typeface="Cambria"/>
            </a:endParaRPr>
          </a:p>
        </p:txBody>
      </p:sp>
      <p:pic>
        <p:nvPicPr>
          <p:cNvPr id="955" name="Google Shape;955;p64"/>
          <p:cNvPicPr preferRelativeResize="0"/>
          <p:nvPr/>
        </p:nvPicPr>
        <p:blipFill rotWithShape="1">
          <a:blip r:embed="rId3">
            <a:alphaModFix/>
          </a:blip>
          <a:srcRect b="0" l="0" r="0" t="0"/>
          <a:stretch/>
        </p:blipFill>
        <p:spPr>
          <a:xfrm>
            <a:off x="304799" y="990600"/>
            <a:ext cx="533401" cy="3048000"/>
          </a:xfrm>
          <a:prstGeom prst="rect">
            <a:avLst/>
          </a:prstGeom>
          <a:noFill/>
          <a:ln>
            <a:noFill/>
          </a:ln>
        </p:spPr>
      </p:pic>
      <p:pic>
        <p:nvPicPr>
          <p:cNvPr id="956" name="Google Shape;956;p64"/>
          <p:cNvPicPr preferRelativeResize="0"/>
          <p:nvPr/>
        </p:nvPicPr>
        <p:blipFill rotWithShape="1">
          <a:blip r:embed="rId4">
            <a:alphaModFix/>
          </a:blip>
          <a:srcRect b="0" l="0" r="0" t="0"/>
          <a:stretch/>
        </p:blipFill>
        <p:spPr>
          <a:xfrm>
            <a:off x="3618689" y="1066800"/>
            <a:ext cx="496111" cy="2971800"/>
          </a:xfrm>
          <a:prstGeom prst="rect">
            <a:avLst/>
          </a:prstGeom>
          <a:noFill/>
          <a:ln>
            <a:noFill/>
          </a:ln>
        </p:spPr>
      </p:pic>
      <p:sp>
        <p:nvSpPr>
          <p:cNvPr id="957" name="Google Shape;957;p64"/>
          <p:cNvSpPr/>
          <p:nvPr/>
        </p:nvSpPr>
        <p:spPr>
          <a:xfrm>
            <a:off x="4953000" y="3352800"/>
            <a:ext cx="3429000" cy="2209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Whenever same method name is existing in both base class and derived class with same types of parameters, it is known as Overriding Method.</a:t>
            </a:r>
            <a:endParaRPr b="0" i="0" sz="1800" u="none" cap="none" strike="noStrike">
              <a:solidFill>
                <a:schemeClr val="lt1"/>
              </a:solidFill>
              <a:latin typeface="Cambria"/>
              <a:ea typeface="Cambria"/>
              <a:cs typeface="Cambria"/>
              <a:sym typeface="Cambria"/>
            </a:endParaRPr>
          </a:p>
        </p:txBody>
      </p:sp>
      <p:pic>
        <p:nvPicPr>
          <p:cNvPr id="958" name="Google Shape;958;p64"/>
          <p:cNvPicPr preferRelativeResize="0"/>
          <p:nvPr/>
        </p:nvPicPr>
        <p:blipFill rotWithShape="1">
          <a:blip r:embed="rId3">
            <a:alphaModFix/>
          </a:blip>
          <a:srcRect b="0" l="0" r="0" t="0"/>
          <a:stretch/>
        </p:blipFill>
        <p:spPr>
          <a:xfrm>
            <a:off x="4724399" y="2895600"/>
            <a:ext cx="533401" cy="3048000"/>
          </a:xfrm>
          <a:prstGeom prst="rect">
            <a:avLst/>
          </a:prstGeom>
          <a:noFill/>
          <a:ln>
            <a:noFill/>
          </a:ln>
        </p:spPr>
      </p:pic>
      <p:pic>
        <p:nvPicPr>
          <p:cNvPr id="959" name="Google Shape;959;p64"/>
          <p:cNvPicPr preferRelativeResize="0"/>
          <p:nvPr/>
        </p:nvPicPr>
        <p:blipFill rotWithShape="1">
          <a:blip r:embed="rId4">
            <a:alphaModFix/>
          </a:blip>
          <a:srcRect b="0" l="0" r="0" t="0"/>
          <a:stretch/>
        </p:blipFill>
        <p:spPr>
          <a:xfrm>
            <a:off x="8038289" y="2971800"/>
            <a:ext cx="496111" cy="2971800"/>
          </a:xfrm>
          <a:prstGeom prst="rect">
            <a:avLst/>
          </a:prstGeom>
          <a:noFill/>
          <a:ln>
            <a:noFill/>
          </a:ln>
        </p:spPr>
      </p:pic>
      <p:cxnSp>
        <p:nvCxnSpPr>
          <p:cNvPr id="960" name="Google Shape;960;p64"/>
          <p:cNvCxnSpPr/>
          <p:nvPr/>
        </p:nvCxnSpPr>
        <p:spPr>
          <a:xfrm rot="10800000">
            <a:off x="1066800" y="1828800"/>
            <a:ext cx="2286000" cy="2992"/>
          </a:xfrm>
          <a:prstGeom prst="straightConnector1">
            <a:avLst/>
          </a:prstGeom>
          <a:noFill/>
          <a:ln cap="flat" cmpd="sng" w="12700">
            <a:solidFill>
              <a:srgbClr val="FFFFFF"/>
            </a:solidFill>
            <a:prstDash val="solid"/>
            <a:round/>
            <a:headEnd len="med" w="med" type="oval"/>
            <a:tailEnd len="med" w="med" type="oval"/>
          </a:ln>
        </p:spPr>
      </p:cxnSp>
      <p:cxnSp>
        <p:nvCxnSpPr>
          <p:cNvPr id="961" name="Google Shape;961;p64"/>
          <p:cNvCxnSpPr/>
          <p:nvPr/>
        </p:nvCxnSpPr>
        <p:spPr>
          <a:xfrm rot="10800000">
            <a:off x="5486400" y="3733800"/>
            <a:ext cx="2286000" cy="2992"/>
          </a:xfrm>
          <a:prstGeom prst="straightConnector1">
            <a:avLst/>
          </a:prstGeom>
          <a:noFill/>
          <a:ln cap="flat" cmpd="sng" w="12700">
            <a:solidFill>
              <a:srgbClr val="FFFFFF"/>
            </a:solidFill>
            <a:prstDash val="solid"/>
            <a:round/>
            <a:headEnd len="med" w="med" type="oval"/>
            <a:tailEnd len="med" w="med" type="oval"/>
          </a:ln>
        </p:spPr>
      </p:cxnSp>
      <p:sp>
        <p:nvSpPr>
          <p:cNvPr id="962" name="Google Shape;962;p64"/>
          <p:cNvSpPr/>
          <p:nvPr/>
        </p:nvSpPr>
        <p:spPr>
          <a:xfrm>
            <a:off x="1524000" y="1474864"/>
            <a:ext cx="15331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Overloading </a:t>
            </a:r>
            <a:endParaRPr b="1" i="0" sz="1800" u="none" cap="none" strike="noStrike">
              <a:solidFill>
                <a:schemeClr val="lt1"/>
              </a:solidFill>
              <a:latin typeface="Cambria"/>
              <a:ea typeface="Cambria"/>
              <a:cs typeface="Cambria"/>
              <a:sym typeface="Cambria"/>
            </a:endParaRPr>
          </a:p>
        </p:txBody>
      </p:sp>
      <p:sp>
        <p:nvSpPr>
          <p:cNvPr id="963" name="Google Shape;963;p64"/>
          <p:cNvSpPr/>
          <p:nvPr/>
        </p:nvSpPr>
        <p:spPr>
          <a:xfrm>
            <a:off x="6019800" y="3364468"/>
            <a:ext cx="13354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Overriding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6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Overloading a Method</a:t>
            </a:r>
            <a:endParaRPr b="0" i="0" sz="1400" u="none" cap="none" strike="noStrike">
              <a:solidFill>
                <a:srgbClr val="000000"/>
              </a:solidFill>
              <a:latin typeface="Arial"/>
              <a:ea typeface="Arial"/>
              <a:cs typeface="Arial"/>
              <a:sym typeface="Arial"/>
            </a:endParaRPr>
          </a:p>
        </p:txBody>
      </p:sp>
      <p:sp>
        <p:nvSpPr>
          <p:cNvPr id="970" name="Google Shape;970;p65"/>
          <p:cNvSpPr/>
          <p:nvPr/>
        </p:nvSpPr>
        <p:spPr>
          <a:xfrm>
            <a:off x="0" y="990600"/>
            <a:ext cx="9144000" cy="646331"/>
          </a:xfrm>
          <a:prstGeom prst="rect">
            <a:avLst/>
          </a:prstGeom>
          <a:solidFill>
            <a:srgbClr val="19705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Method overloading is nothing more than having two methods with the same name but different argument lists.</a:t>
            </a:r>
            <a:endParaRPr b="0" i="0" sz="1400" u="none" cap="none" strike="noStrike">
              <a:solidFill>
                <a:srgbClr val="000000"/>
              </a:solidFill>
              <a:latin typeface="Arial"/>
              <a:ea typeface="Arial"/>
              <a:cs typeface="Arial"/>
              <a:sym typeface="Arial"/>
            </a:endParaRPr>
          </a:p>
        </p:txBody>
      </p:sp>
      <p:sp>
        <p:nvSpPr>
          <p:cNvPr id="971" name="Google Shape;971;p65"/>
          <p:cNvSpPr/>
          <p:nvPr/>
        </p:nvSpPr>
        <p:spPr>
          <a:xfrm>
            <a:off x="228600" y="3398520"/>
            <a:ext cx="2651760" cy="201168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The return types can be different.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972" name="Google Shape;972;p65"/>
          <p:cNvSpPr/>
          <p:nvPr/>
        </p:nvSpPr>
        <p:spPr>
          <a:xfrm>
            <a:off x="3200400" y="2179320"/>
            <a:ext cx="2651760" cy="2011680"/>
          </a:xfrm>
          <a:prstGeom prst="rect">
            <a:avLst/>
          </a:prstGeom>
          <a:solidFill>
            <a:srgbClr val="FBD4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You can't change </a:t>
            </a:r>
            <a:r>
              <a:rPr b="1" i="0" lang="en-US" sz="1800" u="none" cap="none" strike="noStrike">
                <a:solidFill>
                  <a:schemeClr val="dk1"/>
                </a:solidFill>
                <a:latin typeface="Cambria"/>
                <a:ea typeface="Cambria"/>
                <a:cs typeface="Cambria"/>
                <a:sym typeface="Cambria"/>
              </a:rPr>
              <a:t>ONLY</a:t>
            </a:r>
            <a:r>
              <a:rPr b="0" i="0" lang="en-US" sz="1800" u="none" cap="none" strike="noStrike">
                <a:solidFill>
                  <a:schemeClr val="dk1"/>
                </a:solidFill>
                <a:latin typeface="Cambria"/>
                <a:ea typeface="Cambria"/>
                <a:cs typeface="Cambria"/>
                <a:sym typeface="Cambria"/>
              </a:rPr>
              <a:t> the return type.</a:t>
            </a:r>
            <a:endParaRPr b="0" i="0" sz="1800" u="none" cap="none" strike="noStrike">
              <a:solidFill>
                <a:schemeClr val="dk1"/>
              </a:solidFill>
              <a:latin typeface="Cambria"/>
              <a:ea typeface="Cambria"/>
              <a:cs typeface="Cambria"/>
              <a:sym typeface="Cambria"/>
            </a:endParaRPr>
          </a:p>
        </p:txBody>
      </p:sp>
      <p:sp>
        <p:nvSpPr>
          <p:cNvPr id="973" name="Google Shape;973;p65"/>
          <p:cNvSpPr/>
          <p:nvPr/>
        </p:nvSpPr>
        <p:spPr>
          <a:xfrm>
            <a:off x="6172200" y="3352800"/>
            <a:ext cx="2651760" cy="2011680"/>
          </a:xfrm>
          <a:prstGeom prst="rect">
            <a:avLst/>
          </a:prstGeom>
          <a:solidFill>
            <a:srgbClr val="DDD9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You can vary the access levels in any direction.</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66"/>
          <p:cNvSpPr txBox="1"/>
          <p:nvPr>
            <p:ph idx="1" type="body"/>
          </p:nvPr>
        </p:nvSpPr>
        <p:spPr>
          <a:xfrm>
            <a:off x="404812" y="990600"/>
            <a:ext cx="7596188" cy="49990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sz="1800"/>
              <a:t>public class Overloads  {</a:t>
            </a:r>
            <a:endParaRPr/>
          </a:p>
          <a:p>
            <a:pPr indent="0" lvl="0" marL="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rPr lang="en-US" sz="1800"/>
              <a:t>      String uniqueID;</a:t>
            </a:r>
            <a:endParaRPr/>
          </a:p>
          <a:p>
            <a:pPr indent="0" lvl="0" marL="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rPr lang="en-US" sz="1800"/>
              <a:t>      public int addNums (int a, int b)   {</a:t>
            </a:r>
            <a:endParaRPr/>
          </a:p>
          <a:p>
            <a:pPr indent="0" lvl="0" marL="0" rtl="0" algn="l">
              <a:lnSpc>
                <a:spcPct val="100000"/>
              </a:lnSpc>
              <a:spcBef>
                <a:spcPts val="360"/>
              </a:spcBef>
              <a:spcAft>
                <a:spcPts val="0"/>
              </a:spcAft>
              <a:buClr>
                <a:schemeClr val="dk1"/>
              </a:buClr>
              <a:buSzPts val="1800"/>
              <a:buNone/>
            </a:pPr>
            <a:r>
              <a:rPr lang="en-US" sz="1800"/>
              <a:t>            return a + b;</a:t>
            </a:r>
            <a:endParaRPr/>
          </a:p>
          <a:p>
            <a:pPr indent="0" lvl="0" marL="0" rtl="0" algn="l">
              <a:lnSpc>
                <a:spcPct val="100000"/>
              </a:lnSpc>
              <a:spcBef>
                <a:spcPts val="360"/>
              </a:spcBef>
              <a:spcAft>
                <a:spcPts val="0"/>
              </a:spcAft>
              <a:buClr>
                <a:schemeClr val="dk1"/>
              </a:buClr>
              <a:buSzPts val="1800"/>
              <a:buNone/>
            </a:pPr>
            <a:r>
              <a:rPr lang="en-US" sz="1800"/>
              <a:t>}</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60"/>
              </a:spcBef>
              <a:spcAft>
                <a:spcPts val="0"/>
              </a:spcAft>
              <a:buClr>
                <a:schemeClr val="dk1"/>
              </a:buClr>
              <a:buSzPts val="1800"/>
              <a:buNone/>
            </a:pPr>
            <a:r>
              <a:rPr lang="en-US" sz="1800"/>
              <a:t>public double addNums(double a, double b)   {</a:t>
            </a:r>
            <a:endParaRPr/>
          </a:p>
          <a:p>
            <a:pPr indent="0" lvl="0" marL="0" rtl="0" algn="l">
              <a:lnSpc>
                <a:spcPct val="100000"/>
              </a:lnSpc>
              <a:spcBef>
                <a:spcPts val="360"/>
              </a:spcBef>
              <a:spcAft>
                <a:spcPts val="0"/>
              </a:spcAft>
              <a:buClr>
                <a:schemeClr val="dk1"/>
              </a:buClr>
              <a:buSzPts val="1800"/>
              <a:buNone/>
            </a:pPr>
            <a:r>
              <a:rPr lang="en-US" sz="1800"/>
              <a:t>           return a + b;</a:t>
            </a:r>
            <a:endParaRPr/>
          </a:p>
          <a:p>
            <a:pPr indent="0" lvl="0" marL="0" rtl="0" algn="l">
              <a:lnSpc>
                <a:spcPct val="100000"/>
              </a:lnSpc>
              <a:spcBef>
                <a:spcPts val="360"/>
              </a:spcBef>
              <a:spcAft>
                <a:spcPts val="0"/>
              </a:spcAft>
              <a:buClr>
                <a:schemeClr val="dk1"/>
              </a:buClr>
              <a:buSzPts val="1800"/>
              <a:buNone/>
            </a:pPr>
            <a:r>
              <a:rPr lang="en-US" sz="1800"/>
              <a:t>}</a:t>
            </a:r>
            <a:endParaRPr/>
          </a:p>
        </p:txBody>
      </p:sp>
      <p:sp>
        <p:nvSpPr>
          <p:cNvPr id="980" name="Google Shape;980;p6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Overloading a Method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67"/>
          <p:cNvSpPr txBox="1"/>
          <p:nvPr>
            <p:ph idx="1" type="body"/>
          </p:nvPr>
        </p:nvSpPr>
        <p:spPr>
          <a:xfrm>
            <a:off x="457200" y="944562"/>
            <a:ext cx="7443788" cy="49990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US" sz="1800"/>
              <a:t>public void setUniqueID (String theID)  {</a:t>
            </a:r>
            <a:endParaRPr/>
          </a:p>
          <a:p>
            <a:pPr indent="0" lvl="0" marL="0" rtl="0" algn="l">
              <a:lnSpc>
                <a:spcPct val="100000"/>
              </a:lnSpc>
              <a:spcBef>
                <a:spcPts val="360"/>
              </a:spcBef>
              <a:spcAft>
                <a:spcPts val="0"/>
              </a:spcAft>
              <a:buClr>
                <a:schemeClr val="dk1"/>
              </a:buClr>
              <a:buSzPts val="1800"/>
              <a:buNone/>
            </a:pPr>
            <a:r>
              <a:rPr i="1" lang="en-US" sz="1800"/>
              <a:t>      II </a:t>
            </a:r>
            <a:r>
              <a:rPr lang="en-US" sz="1800"/>
              <a:t>lots of validation code, and then:</a:t>
            </a:r>
            <a:endParaRPr/>
          </a:p>
          <a:p>
            <a:pPr indent="0" lvl="0" marL="0" rtl="0" algn="l">
              <a:lnSpc>
                <a:spcPct val="100000"/>
              </a:lnSpc>
              <a:spcBef>
                <a:spcPts val="360"/>
              </a:spcBef>
              <a:spcAft>
                <a:spcPts val="0"/>
              </a:spcAft>
              <a:buClr>
                <a:schemeClr val="dk1"/>
              </a:buClr>
              <a:buSzPts val="1800"/>
              <a:buNone/>
            </a:pPr>
            <a:r>
              <a:rPr lang="en-US" sz="1800"/>
              <a:t>      uniqueID = theID;</a:t>
            </a:r>
            <a:endParaRPr/>
          </a:p>
          <a:p>
            <a:pPr indent="0" lvl="0" marL="0" rtl="0" algn="l">
              <a:lnSpc>
                <a:spcPct val="100000"/>
              </a:lnSpc>
              <a:spcBef>
                <a:spcPts val="360"/>
              </a:spcBef>
              <a:spcAft>
                <a:spcPts val="0"/>
              </a:spcAft>
              <a:buClr>
                <a:schemeClr val="dk1"/>
              </a:buClr>
              <a:buSzPts val="1800"/>
              <a:buNone/>
            </a:pPr>
            <a:r>
              <a:rPr lang="en-US" sz="1800"/>
              <a:t>}</a:t>
            </a:r>
            <a:endParaRPr/>
          </a:p>
          <a:p>
            <a:pPr indent="0" lvl="0" marL="0" rtl="0" algn="l">
              <a:lnSpc>
                <a:spcPct val="100000"/>
              </a:lnSpc>
              <a:spcBef>
                <a:spcPts val="360"/>
              </a:spcBef>
              <a:spcAft>
                <a:spcPts val="0"/>
              </a:spcAft>
              <a:buClr>
                <a:schemeClr val="dk1"/>
              </a:buClr>
              <a:buSzPts val="1800"/>
              <a:buNone/>
            </a:pPr>
            <a:r>
              <a:rPr lang="en-US" sz="1800"/>
              <a:t>public void setUniqueID (int ssNumber)  { </a:t>
            </a:r>
            <a:endParaRPr/>
          </a:p>
          <a:p>
            <a:pPr indent="0" lvl="0" marL="0" rtl="0" algn="l">
              <a:lnSpc>
                <a:spcPct val="100000"/>
              </a:lnSpc>
              <a:spcBef>
                <a:spcPts val="360"/>
              </a:spcBef>
              <a:spcAft>
                <a:spcPts val="0"/>
              </a:spcAft>
              <a:buClr>
                <a:schemeClr val="dk1"/>
              </a:buClr>
              <a:buSzPts val="1800"/>
              <a:buNone/>
            </a:pPr>
            <a:r>
              <a:rPr lang="en-US" sz="1800"/>
              <a:t>     String numString = "" + ssNumber;</a:t>
            </a:r>
            <a:endParaRPr/>
          </a:p>
          <a:p>
            <a:pPr indent="0" lvl="0" marL="0" rtl="0" algn="l">
              <a:lnSpc>
                <a:spcPct val="100000"/>
              </a:lnSpc>
              <a:spcBef>
                <a:spcPts val="360"/>
              </a:spcBef>
              <a:spcAft>
                <a:spcPts val="0"/>
              </a:spcAft>
              <a:buClr>
                <a:schemeClr val="dk1"/>
              </a:buClr>
              <a:buSzPts val="1800"/>
              <a:buNone/>
            </a:pPr>
            <a:r>
              <a:rPr lang="en-US" sz="1800"/>
              <a:t>     setUniqueID (numString);</a:t>
            </a:r>
            <a:endParaRPr/>
          </a:p>
          <a:p>
            <a:pPr indent="0" lvl="0" marL="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rPr lang="en-US" sz="1800"/>
              <a:t>}</a:t>
            </a:r>
            <a:endParaRPr/>
          </a:p>
        </p:txBody>
      </p:sp>
      <p:sp>
        <p:nvSpPr>
          <p:cNvPr id="987" name="Google Shape;987;p6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Overloading a Method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Why Overridden Methods?</a:t>
            </a:r>
            <a:endParaRPr b="0" i="0" sz="1400" u="none" cap="none" strike="noStrike">
              <a:solidFill>
                <a:srgbClr val="000000"/>
              </a:solidFill>
              <a:latin typeface="Arial"/>
              <a:ea typeface="Arial"/>
              <a:cs typeface="Arial"/>
              <a:sym typeface="Arial"/>
            </a:endParaRPr>
          </a:p>
        </p:txBody>
      </p:sp>
      <p:grpSp>
        <p:nvGrpSpPr>
          <p:cNvPr id="994" name="Google Shape;994;p68"/>
          <p:cNvGrpSpPr/>
          <p:nvPr/>
        </p:nvGrpSpPr>
        <p:grpSpPr>
          <a:xfrm>
            <a:off x="304800" y="1158240"/>
            <a:ext cx="8534400" cy="4709160"/>
            <a:chOff x="457200" y="1158240"/>
            <a:chExt cx="8534400" cy="4709160"/>
          </a:xfrm>
        </p:grpSpPr>
        <p:sp>
          <p:nvSpPr>
            <p:cNvPr id="995" name="Google Shape;995;p68"/>
            <p:cNvSpPr/>
            <p:nvPr/>
          </p:nvSpPr>
          <p:spPr>
            <a:xfrm>
              <a:off x="5791200" y="3398520"/>
              <a:ext cx="3200400" cy="246888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Overridden methods are another way that Java implements the “one interface, multiple methods.”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996" name="Google Shape;996;p68"/>
            <p:cNvSpPr/>
            <p:nvPr/>
          </p:nvSpPr>
          <p:spPr>
            <a:xfrm>
              <a:off x="457200" y="3352800"/>
              <a:ext cx="3200400" cy="2468880"/>
            </a:xfrm>
            <a:prstGeom prst="rect">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Overridden methods allow Java to support run-time polymorphism.</a:t>
              </a:r>
              <a:endParaRPr b="0" i="0" sz="1800" u="none" cap="none" strike="noStrike">
                <a:solidFill>
                  <a:schemeClr val="lt1"/>
                </a:solidFill>
                <a:latin typeface="Cambria"/>
                <a:ea typeface="Cambria"/>
                <a:cs typeface="Cambria"/>
                <a:sym typeface="Cambria"/>
              </a:endParaRPr>
            </a:p>
          </p:txBody>
        </p:sp>
        <p:sp>
          <p:nvSpPr>
            <p:cNvPr id="997" name="Google Shape;997;p68"/>
            <p:cNvSpPr/>
            <p:nvPr/>
          </p:nvSpPr>
          <p:spPr>
            <a:xfrm>
              <a:off x="2895600" y="1158240"/>
              <a:ext cx="3657600" cy="26517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Polymorphism is essential to object-oriented programming as it allows a general class to specify methods that will be common to all of its derivatives, while allowing subclasses to define the specific implementation of some or all of those methods.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mbria"/>
                <a:ea typeface="Cambria"/>
                <a:cs typeface="Cambria"/>
                <a:sym typeface="Cambria"/>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69"/>
          <p:cNvSpPr txBox="1"/>
          <p:nvPr/>
        </p:nvSpPr>
        <p:spPr>
          <a:xfrm>
            <a:off x="609600" y="971550"/>
            <a:ext cx="62484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mbria"/>
                <a:ea typeface="Cambria"/>
                <a:cs typeface="Cambria"/>
                <a:sym typeface="Cambria"/>
              </a:rPr>
              <a:t>Core Java</a:t>
            </a:r>
            <a:endParaRPr b="1" i="0" sz="3600" u="none" cap="none" strike="noStrike">
              <a:solidFill>
                <a:schemeClr val="lt1"/>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
          <p:cNvSpPr txBox="1"/>
          <p:nvPr>
            <p:ph type="title"/>
          </p:nvPr>
        </p:nvSpPr>
        <p:spPr>
          <a:xfrm>
            <a:off x="0" y="152400"/>
            <a:ext cx="6915742" cy="91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sz="2400">
                <a:latin typeface="Cambria"/>
                <a:ea typeface="Cambria"/>
                <a:cs typeface="Cambria"/>
                <a:sym typeface="Cambria"/>
              </a:rPr>
              <a:t>Java Virtual Machine</a:t>
            </a:r>
            <a:endParaRPr/>
          </a:p>
        </p:txBody>
      </p:sp>
      <p:grpSp>
        <p:nvGrpSpPr>
          <p:cNvPr id="375" name="Google Shape;375;p7"/>
          <p:cNvGrpSpPr/>
          <p:nvPr/>
        </p:nvGrpSpPr>
        <p:grpSpPr>
          <a:xfrm>
            <a:off x="123826" y="990600"/>
            <a:ext cx="8943974" cy="5289561"/>
            <a:chOff x="152401" y="958838"/>
            <a:chExt cx="8791574" cy="5289561"/>
          </a:xfrm>
        </p:grpSpPr>
        <p:sp>
          <p:nvSpPr>
            <p:cNvPr id="376" name="Google Shape;376;p7"/>
            <p:cNvSpPr/>
            <p:nvPr/>
          </p:nvSpPr>
          <p:spPr>
            <a:xfrm>
              <a:off x="152401" y="958838"/>
              <a:ext cx="2743200" cy="1737360"/>
            </a:xfrm>
            <a:prstGeom prst="rect">
              <a:avLst/>
            </a:prstGeom>
            <a:solidFill>
              <a:srgbClr val="FDE9D8">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 Java virtual machine (JVM) is a process virtual machine that can execute Java byte code.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377" name="Google Shape;377;p7"/>
            <p:cNvSpPr/>
            <p:nvPr/>
          </p:nvSpPr>
          <p:spPr>
            <a:xfrm>
              <a:off x="315573" y="4511039"/>
              <a:ext cx="2743200" cy="1737360"/>
            </a:xfrm>
            <a:prstGeom prst="rect">
              <a:avLst/>
            </a:prstGeom>
            <a:solidFill>
              <a:srgbClr val="FDE9D8">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Although the JVM was primarily aimed at running compiled Java programs, many other languages can now run on top of it.</a:t>
              </a:r>
              <a:endParaRPr b="0" i="0" sz="1400" u="none" cap="none" strike="noStrike">
                <a:solidFill>
                  <a:srgbClr val="000000"/>
                </a:solidFill>
                <a:latin typeface="Arial"/>
                <a:ea typeface="Arial"/>
                <a:cs typeface="Arial"/>
                <a:sym typeface="Arial"/>
              </a:endParaRPr>
            </a:p>
          </p:txBody>
        </p:sp>
        <p:sp>
          <p:nvSpPr>
            <p:cNvPr id="378" name="Google Shape;378;p7"/>
            <p:cNvSpPr/>
            <p:nvPr/>
          </p:nvSpPr>
          <p:spPr>
            <a:xfrm>
              <a:off x="6200775" y="958839"/>
              <a:ext cx="2743200" cy="1737360"/>
            </a:xfrm>
            <a:prstGeom prst="rect">
              <a:avLst/>
            </a:prstGeom>
            <a:solidFill>
              <a:srgbClr val="FDE9D8">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It is the code execution component of the Java platform.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mbria"/>
                <a:ea typeface="Cambria"/>
                <a:cs typeface="Cambria"/>
                <a:sym typeface="Cambria"/>
              </a:endParaRPr>
            </a:p>
          </p:txBody>
        </p:sp>
        <p:sp>
          <p:nvSpPr>
            <p:cNvPr id="379" name="Google Shape;379;p7"/>
            <p:cNvSpPr/>
            <p:nvPr/>
          </p:nvSpPr>
          <p:spPr>
            <a:xfrm>
              <a:off x="5943600" y="4495801"/>
              <a:ext cx="2743200" cy="1737360"/>
            </a:xfrm>
            <a:prstGeom prst="rect">
              <a:avLst/>
            </a:prstGeom>
            <a:solidFill>
              <a:srgbClr val="FDE9D8">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The JVM verifies all byte code before it is executed.</a:t>
              </a:r>
              <a:endParaRPr b="0" i="0" sz="1400" u="none" cap="none" strike="noStrike">
                <a:solidFill>
                  <a:srgbClr val="000000"/>
                </a:solidFill>
                <a:latin typeface="Arial"/>
                <a:ea typeface="Arial"/>
                <a:cs typeface="Arial"/>
                <a:sym typeface="Arial"/>
              </a:endParaRPr>
            </a:p>
          </p:txBody>
        </p:sp>
        <p:sp>
          <p:nvSpPr>
            <p:cNvPr id="380" name="Google Shape;380;p7"/>
            <p:cNvSpPr/>
            <p:nvPr/>
          </p:nvSpPr>
          <p:spPr>
            <a:xfrm rot="2700000">
              <a:off x="2514600" y="2294561"/>
              <a:ext cx="939800" cy="939800"/>
            </a:xfrm>
            <a:prstGeom prst="chevron">
              <a:avLst>
                <a:gd fmla="val 49509" name="adj"/>
              </a:avLst>
            </a:prstGeom>
            <a:solidFill>
              <a:srgbClr val="19705D"/>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381" name="Google Shape;381;p7"/>
            <p:cNvSpPr/>
            <p:nvPr/>
          </p:nvSpPr>
          <p:spPr>
            <a:xfrm rot="8100000">
              <a:off x="5676900" y="2294561"/>
              <a:ext cx="939800" cy="939800"/>
            </a:xfrm>
            <a:prstGeom prst="chevron">
              <a:avLst>
                <a:gd fmla="val 49509" name="adj"/>
              </a:avLst>
            </a:prstGeom>
            <a:solidFill>
              <a:srgbClr val="19705D"/>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382" name="Google Shape;382;p7"/>
            <p:cNvSpPr/>
            <p:nvPr/>
          </p:nvSpPr>
          <p:spPr>
            <a:xfrm rot="-8100000">
              <a:off x="5418761" y="3928439"/>
              <a:ext cx="939800" cy="939800"/>
            </a:xfrm>
            <a:prstGeom prst="chevron">
              <a:avLst>
                <a:gd fmla="val 49509" name="adj"/>
              </a:avLst>
            </a:prstGeom>
            <a:solidFill>
              <a:srgbClr val="19705D"/>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383" name="Google Shape;383;p7"/>
            <p:cNvSpPr/>
            <p:nvPr/>
          </p:nvSpPr>
          <p:spPr>
            <a:xfrm rot="-2700000">
              <a:off x="2633039" y="3970961"/>
              <a:ext cx="939800" cy="939800"/>
            </a:xfrm>
            <a:prstGeom prst="chevron">
              <a:avLst>
                <a:gd fmla="val 49509" name="adj"/>
              </a:avLst>
            </a:prstGeom>
            <a:solidFill>
              <a:srgbClr val="19705D"/>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384" name="Google Shape;384;p7"/>
            <p:cNvSpPr txBox="1"/>
            <p:nvPr/>
          </p:nvSpPr>
          <p:spPr>
            <a:xfrm>
              <a:off x="3657600" y="2914471"/>
              <a:ext cx="1752600" cy="1200329"/>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JVM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FEATURES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mbria"/>
                <a:ea typeface="Cambria"/>
                <a:cs typeface="Cambria"/>
                <a:sym typeface="Cambria"/>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70"/>
          <p:cNvSpPr txBox="1"/>
          <p:nvPr>
            <p:ph type="title"/>
          </p:nvPr>
        </p:nvSpPr>
        <p:spPr>
          <a:xfrm>
            <a:off x="-1588" y="152400"/>
            <a:ext cx="6935788" cy="565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Agenda</a:t>
            </a:r>
            <a:endParaRPr b="0" i="0" sz="1400" u="none" cap="none" strike="noStrike">
              <a:solidFill>
                <a:srgbClr val="000000"/>
              </a:solidFill>
              <a:latin typeface="Arial"/>
              <a:ea typeface="Arial"/>
              <a:cs typeface="Arial"/>
              <a:sym typeface="Arial"/>
            </a:endParaRPr>
          </a:p>
        </p:txBody>
      </p:sp>
      <p:grpSp>
        <p:nvGrpSpPr>
          <p:cNvPr id="1010" name="Google Shape;1010;p70"/>
          <p:cNvGrpSpPr/>
          <p:nvPr/>
        </p:nvGrpSpPr>
        <p:grpSpPr>
          <a:xfrm>
            <a:off x="457200" y="2054225"/>
            <a:ext cx="2898775" cy="2898775"/>
            <a:chOff x="457200" y="2093913"/>
            <a:chExt cx="2898775" cy="2898775"/>
          </a:xfrm>
        </p:grpSpPr>
        <p:grpSp>
          <p:nvGrpSpPr>
            <p:cNvPr id="1011" name="Google Shape;1011;p70"/>
            <p:cNvGrpSpPr/>
            <p:nvPr/>
          </p:nvGrpSpPr>
          <p:grpSpPr>
            <a:xfrm>
              <a:off x="457200" y="2093913"/>
              <a:ext cx="2898775" cy="2898775"/>
              <a:chOff x="457200" y="2093913"/>
              <a:chExt cx="2898775" cy="2898775"/>
            </a:xfrm>
          </p:grpSpPr>
          <p:sp>
            <p:nvSpPr>
              <p:cNvPr id="1012" name="Google Shape;1012;p70"/>
              <p:cNvSpPr/>
              <p:nvPr/>
            </p:nvSpPr>
            <p:spPr>
              <a:xfrm>
                <a:off x="1639888" y="3276600"/>
                <a:ext cx="533400" cy="533400"/>
              </a:xfrm>
              <a:prstGeom prst="ellipse">
                <a:avLst/>
              </a:prstGeom>
              <a:solidFill>
                <a:srgbClr val="03564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20"/>
                  <a:buFont typeface="Noto Sans Symbols"/>
                  <a:buNone/>
                </a:pPr>
                <a:r>
                  <a:t/>
                </a:r>
                <a:endParaRPr b="0" i="0" sz="1400" u="none" cap="none" strike="noStrike">
                  <a:solidFill>
                    <a:srgbClr val="000000"/>
                  </a:solidFill>
                  <a:latin typeface="Cambria"/>
                  <a:ea typeface="Cambria"/>
                  <a:cs typeface="Cambria"/>
                  <a:sym typeface="Cambria"/>
                </a:endParaRPr>
              </a:p>
            </p:txBody>
          </p:sp>
          <p:sp>
            <p:nvSpPr>
              <p:cNvPr id="1013" name="Google Shape;1013;p70"/>
              <p:cNvSpPr/>
              <p:nvPr/>
            </p:nvSpPr>
            <p:spPr>
              <a:xfrm>
                <a:off x="1066800" y="2703513"/>
                <a:ext cx="1679575" cy="16795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981" y="10800"/>
                    </a:moveTo>
                    <a:cubicBezTo>
                      <a:pt x="3981" y="14566"/>
                      <a:pt x="7034" y="17619"/>
                      <a:pt x="10800" y="17619"/>
                    </a:cubicBezTo>
                    <a:cubicBezTo>
                      <a:pt x="14566" y="17619"/>
                      <a:pt x="17619" y="14566"/>
                      <a:pt x="17619" y="10800"/>
                    </a:cubicBezTo>
                    <a:cubicBezTo>
                      <a:pt x="17619" y="7034"/>
                      <a:pt x="14566" y="3981"/>
                      <a:pt x="10800" y="3981"/>
                    </a:cubicBezTo>
                    <a:cubicBezTo>
                      <a:pt x="7034" y="3981"/>
                      <a:pt x="3981" y="7034"/>
                      <a:pt x="3981"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1014" name="Google Shape;1014;p70"/>
              <p:cNvSpPr/>
              <p:nvPr/>
            </p:nvSpPr>
            <p:spPr>
              <a:xfrm>
                <a:off x="457200" y="2093913"/>
                <a:ext cx="2898775" cy="28987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426" y="10800"/>
                    </a:moveTo>
                    <a:cubicBezTo>
                      <a:pt x="2426" y="15425"/>
                      <a:pt x="6175" y="19174"/>
                      <a:pt x="10800" y="19174"/>
                    </a:cubicBezTo>
                    <a:cubicBezTo>
                      <a:pt x="15425" y="19174"/>
                      <a:pt x="19174" y="15425"/>
                      <a:pt x="19174" y="10800"/>
                    </a:cubicBezTo>
                    <a:cubicBezTo>
                      <a:pt x="19174" y="6175"/>
                      <a:pt x="15425" y="2426"/>
                      <a:pt x="10800" y="2426"/>
                    </a:cubicBezTo>
                    <a:cubicBezTo>
                      <a:pt x="6175" y="2426"/>
                      <a:pt x="2426" y="6175"/>
                      <a:pt x="2426" y="10800"/>
                    </a:cubicBezTo>
                    <a:close/>
                  </a:path>
                </a:pathLst>
              </a:custGeom>
              <a:solidFill>
                <a:srgbClr val="03564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nvGrpSpPr>
            <p:cNvPr id="1015" name="Google Shape;1015;p70"/>
            <p:cNvGrpSpPr/>
            <p:nvPr/>
          </p:nvGrpSpPr>
          <p:grpSpPr>
            <a:xfrm>
              <a:off x="498475" y="2098675"/>
              <a:ext cx="2855913" cy="2886075"/>
              <a:chOff x="340" y="1327"/>
              <a:chExt cx="1799" cy="1818"/>
            </a:xfrm>
          </p:grpSpPr>
          <p:sp>
            <p:nvSpPr>
              <p:cNvPr id="1016" name="Google Shape;1016;p70"/>
              <p:cNvSpPr/>
              <p:nvPr/>
            </p:nvSpPr>
            <p:spPr>
              <a:xfrm rot="5400000">
                <a:off x="696" y="1709"/>
                <a:ext cx="1057" cy="1057"/>
              </a:xfrm>
              <a:custGeom>
                <a:rect b="b" l="l" r="r" t="t"/>
                <a:pathLst>
                  <a:path extrusionOk="0" h="21600" w="21600">
                    <a:moveTo>
                      <a:pt x="4740" y="7785"/>
                    </a:moveTo>
                    <a:cubicBezTo>
                      <a:pt x="5884" y="5485"/>
                      <a:pt x="8231" y="4031"/>
                      <a:pt x="10800" y="4032"/>
                    </a:cubicBezTo>
                    <a:cubicBezTo>
                      <a:pt x="13368" y="4032"/>
                      <a:pt x="15715" y="5485"/>
                      <a:pt x="16859" y="7785"/>
                    </a:cubicBezTo>
                    <a:lnTo>
                      <a:pt x="20469" y="5989"/>
                    </a:lnTo>
                    <a:cubicBezTo>
                      <a:pt x="18643" y="2319"/>
                      <a:pt x="14898" y="-1"/>
                      <a:pt x="10799" y="0"/>
                    </a:cubicBezTo>
                    <a:cubicBezTo>
                      <a:pt x="6701" y="0"/>
                      <a:pt x="2956" y="2319"/>
                      <a:pt x="1130" y="5989"/>
                    </a:cubicBezTo>
                    <a:lnTo>
                      <a:pt x="4740" y="7785"/>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1017" name="Google Shape;1017;p70"/>
              <p:cNvSpPr/>
              <p:nvPr/>
            </p:nvSpPr>
            <p:spPr>
              <a:xfrm>
                <a:off x="1221" y="2152"/>
                <a:ext cx="0" cy="174"/>
              </a:xfrm>
              <a:custGeom>
                <a:rect b="b" l="l" r="r" t="t"/>
                <a:pathLst>
                  <a:path extrusionOk="0" h="303" w="208">
                    <a:moveTo>
                      <a:pt x="0" y="150"/>
                    </a:moveTo>
                    <a:cubicBezTo>
                      <a:pt x="0" y="122"/>
                      <a:pt x="0" y="37"/>
                      <a:pt x="0" y="0"/>
                    </a:cubicBezTo>
                    <a:cubicBezTo>
                      <a:pt x="0" y="54"/>
                      <a:pt x="0" y="245"/>
                      <a:pt x="0" y="303"/>
                    </a:cubicBezTo>
                    <a:cubicBezTo>
                      <a:pt x="0" y="221"/>
                      <a:pt x="0" y="181"/>
                      <a:pt x="0" y="150"/>
                    </a:cubicBezTo>
                    <a:close/>
                  </a:path>
                </a:pathLst>
              </a:custGeom>
              <a:solidFill>
                <a:srgbClr val="969696"/>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sp>
            <p:nvSpPr>
              <p:cNvPr id="1018" name="Google Shape;1018;p70"/>
              <p:cNvSpPr/>
              <p:nvPr/>
            </p:nvSpPr>
            <p:spPr>
              <a:xfrm rot="5400000">
                <a:off x="330" y="1337"/>
                <a:ext cx="1818" cy="1799"/>
              </a:xfrm>
              <a:custGeom>
                <a:rect b="b" l="l" r="r" t="t"/>
                <a:pathLst>
                  <a:path extrusionOk="0" h="21600" w="21600">
                    <a:moveTo>
                      <a:pt x="3362" y="7119"/>
                    </a:moveTo>
                    <a:cubicBezTo>
                      <a:pt x="4761" y="4290"/>
                      <a:pt x="7644" y="2500"/>
                      <a:pt x="10800" y="2501"/>
                    </a:cubicBezTo>
                    <a:cubicBezTo>
                      <a:pt x="13955" y="2501"/>
                      <a:pt x="16838" y="4290"/>
                      <a:pt x="18237" y="7119"/>
                    </a:cubicBezTo>
                    <a:lnTo>
                      <a:pt x="20479" y="6009"/>
                    </a:lnTo>
                    <a:cubicBezTo>
                      <a:pt x="18658" y="2329"/>
                      <a:pt x="14906" y="-1"/>
                      <a:pt x="10799" y="0"/>
                    </a:cubicBezTo>
                    <a:cubicBezTo>
                      <a:pt x="6693" y="0"/>
                      <a:pt x="2941" y="2329"/>
                      <a:pt x="1120" y="6009"/>
                    </a:cubicBezTo>
                    <a:lnTo>
                      <a:pt x="3362" y="7119"/>
                    </a:lnTo>
                    <a:close/>
                  </a:path>
                </a:pathLst>
              </a:custGeom>
              <a:solidFill>
                <a:srgbClr val="96969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FFFFFF"/>
                  </a:solidFill>
                  <a:latin typeface="Cambria"/>
                  <a:ea typeface="Cambria"/>
                  <a:cs typeface="Cambria"/>
                  <a:sym typeface="Cambria"/>
                </a:endParaRPr>
              </a:p>
            </p:txBody>
          </p:sp>
        </p:grpSp>
      </p:grpSp>
      <p:sp>
        <p:nvSpPr>
          <p:cNvPr id="1019" name="Google Shape;1019;p70"/>
          <p:cNvSpPr/>
          <p:nvPr/>
        </p:nvSpPr>
        <p:spPr>
          <a:xfrm flipH="1">
            <a:off x="1927225" y="1367630"/>
            <a:ext cx="6684962" cy="4267200"/>
          </a:xfrm>
          <a:prstGeom prst="homePlate">
            <a:avLst>
              <a:gd fmla="val 25911" name="adj"/>
            </a:avLst>
          </a:prstGeom>
          <a:solidFill>
            <a:srgbClr val="FBD4B4">
              <a:alpha val="32549"/>
            </a:srgbClr>
          </a:solidFill>
          <a:ln cap="flat" cmpd="sng" w="25400">
            <a:solidFill>
              <a:srgbClr val="E36C09"/>
            </a:solidFill>
            <a:prstDash val="solid"/>
            <a:miter lim="800000"/>
            <a:headEnd len="sm" w="sm" type="none"/>
            <a:tailEnd len="sm" w="sm" type="none"/>
          </a:ln>
        </p:spPr>
        <p:txBody>
          <a:bodyPr anchorCtr="0" anchor="ctr" bIns="0" lIns="1080000" spcFirstLastPara="1" rIns="72000" wrap="square" tIns="0">
            <a:noAutofit/>
          </a:bodyPr>
          <a:lstStyle/>
          <a:p>
            <a:pPr indent="0" lvl="0" marL="0" marR="0" rtl="0" algn="l">
              <a:lnSpc>
                <a:spcPct val="90000"/>
              </a:lnSpc>
              <a:spcBef>
                <a:spcPts val="0"/>
              </a:spcBef>
              <a:spcAft>
                <a:spcPts val="0"/>
              </a:spcAft>
              <a:buClr>
                <a:schemeClr val="dk1"/>
              </a:buClr>
              <a:buSzPts val="2000"/>
              <a:buFont typeface="Noto Sans Symbols"/>
              <a:buNone/>
            </a:pPr>
            <a:r>
              <a:t/>
            </a:r>
            <a:endParaRPr b="1" i="0" sz="2000" u="none" cap="none" strike="noStrike">
              <a:solidFill>
                <a:srgbClr val="035642"/>
              </a:solidFill>
              <a:latin typeface="Cambria"/>
              <a:ea typeface="Cambria"/>
              <a:cs typeface="Cambria"/>
              <a:sym typeface="Cambria"/>
            </a:endParaRPr>
          </a:p>
          <a:p>
            <a:pPr indent="0" lvl="0" marL="0" marR="0" rtl="0" algn="l">
              <a:lnSpc>
                <a:spcPct val="90000"/>
              </a:lnSpc>
              <a:spcBef>
                <a:spcPts val="0"/>
              </a:spcBef>
              <a:spcAft>
                <a:spcPts val="0"/>
              </a:spcAft>
              <a:buClr>
                <a:srgbClr val="035642"/>
              </a:buClr>
              <a:buSzPts val="2000"/>
              <a:buFont typeface="Noto Sans Symbols"/>
              <a:buNone/>
            </a:pPr>
            <a:r>
              <a:rPr b="1" i="0" lang="en-US" sz="2000" u="none" cap="none" strike="noStrike">
                <a:solidFill>
                  <a:srgbClr val="035642"/>
                </a:solidFill>
                <a:latin typeface="Cambria"/>
                <a:ea typeface="Cambria"/>
                <a:cs typeface="Cambria"/>
                <a:sym typeface="Cambria"/>
              </a:rPr>
              <a:t>In this session, you will learn about:</a:t>
            </a:r>
            <a:r>
              <a:rPr b="0" i="0" lang="en-US" sz="2000" u="none" cap="none" strike="noStrike">
                <a:solidFill>
                  <a:srgbClr val="035642"/>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000"/>
              <a:buFont typeface="Noto Sans Symbols"/>
              <a:buNone/>
            </a:pPr>
            <a:r>
              <a:t/>
            </a:r>
            <a:endParaRPr b="0" i="0" sz="2000" u="none" cap="none" strike="noStrike">
              <a:solidFill>
                <a:srgbClr val="035642"/>
              </a:solidFill>
              <a:latin typeface="Cambria"/>
              <a:ea typeface="Cambria"/>
              <a:cs typeface="Cambria"/>
              <a:sym typeface="Cambria"/>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Abstract Class</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Interfaces</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Static and Non Static Context</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Final Class</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Wrapper Class</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Exception Class</a:t>
            </a:r>
            <a:endParaRPr b="0" i="0" sz="1400" u="none" cap="none" strike="noStrike">
              <a:solidFill>
                <a:srgbClr val="000000"/>
              </a:solidFill>
              <a:latin typeface="Arial"/>
              <a:ea typeface="Arial"/>
              <a:cs typeface="Arial"/>
              <a:sym typeface="Arial"/>
            </a:endParaRPr>
          </a:p>
          <a:p>
            <a:pPr indent="-347663" lvl="0" marL="457200" marR="0" rtl="0" algn="l">
              <a:lnSpc>
                <a:spcPct val="110000"/>
              </a:lnSpc>
              <a:spcBef>
                <a:spcPts val="0"/>
              </a:spcBef>
              <a:spcAft>
                <a:spcPts val="0"/>
              </a:spcAft>
              <a:buClr>
                <a:srgbClr val="035642"/>
              </a:buClr>
              <a:buSzPts val="2000"/>
              <a:buFont typeface="Arial"/>
              <a:buChar char="•"/>
            </a:pPr>
            <a:r>
              <a:rPr b="0" i="0" lang="en-US" sz="2000" u="none" cap="none" strike="noStrike">
                <a:solidFill>
                  <a:srgbClr val="035642"/>
                </a:solidFill>
                <a:latin typeface="Cambria"/>
                <a:ea typeface="Cambria"/>
                <a:cs typeface="Cambria"/>
                <a:sym typeface="Cambria"/>
              </a:rPr>
              <a:t>Threads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10"/>
                                        </p:tgtEl>
                                        <p:attrNameLst>
                                          <p:attrName>style.visibility</p:attrName>
                                        </p:attrNameLst>
                                      </p:cBhvr>
                                      <p:to>
                                        <p:strVal val="visible"/>
                                      </p:to>
                                    </p:set>
                                    <p:anim calcmode="lin" valueType="num">
                                      <p:cBhvr additive="base">
                                        <p:cTn dur="500"/>
                                        <p:tgtEl>
                                          <p:spTgt spid="1010"/>
                                        </p:tgtEl>
                                        <p:attrNameLst>
                                          <p:attrName>ppt_w</p:attrName>
                                        </p:attrNameLst>
                                      </p:cBhvr>
                                      <p:tavLst>
                                        <p:tav fmla="" tm="0">
                                          <p:val>
                                            <p:strVal val="0"/>
                                          </p:val>
                                        </p:tav>
                                        <p:tav fmla="" tm="100000">
                                          <p:val>
                                            <p:strVal val="#ppt_w"/>
                                          </p:val>
                                        </p:tav>
                                      </p:tavLst>
                                    </p:anim>
                                    <p:anim calcmode="lin" valueType="num">
                                      <p:cBhvr additive="base">
                                        <p:cTn dur="500"/>
                                        <p:tgtEl>
                                          <p:spTgt spid="1010"/>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71"/>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026" name="Google Shape;1026;p71"/>
          <p:cNvSpPr txBox="1"/>
          <p:nvPr/>
        </p:nvSpPr>
        <p:spPr>
          <a:xfrm>
            <a:off x="1981200" y="3429000"/>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Abstract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72"/>
          <p:cNvSpPr txBox="1"/>
          <p:nvPr>
            <p:ph idx="1" type="body"/>
          </p:nvPr>
        </p:nvSpPr>
        <p:spPr>
          <a:xfrm>
            <a:off x="381000" y="1020762"/>
            <a:ext cx="7596188" cy="14938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An abstract class means that nobody can ever make a new instance of that class.</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An abstract class has virtually:</a:t>
            </a:r>
            <a:endParaRPr/>
          </a:p>
          <a:p>
            <a:pPr indent="-239713" lvl="0" marL="341313" rtl="0" algn="l">
              <a:lnSpc>
                <a:spcPct val="100000"/>
              </a:lnSpc>
              <a:spcBef>
                <a:spcPts val="320"/>
              </a:spcBef>
              <a:spcAft>
                <a:spcPts val="0"/>
              </a:spcAft>
              <a:buClr>
                <a:schemeClr val="dk1"/>
              </a:buClr>
              <a:buSzPts val="1600"/>
              <a:buNone/>
            </a:pPr>
            <a:r>
              <a:t/>
            </a:r>
            <a:endParaRPr sz="1600"/>
          </a:p>
        </p:txBody>
      </p:sp>
      <p:sp>
        <p:nvSpPr>
          <p:cNvPr id="1033" name="Google Shape;1033;p72"/>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Abstract Class</a:t>
            </a:r>
            <a:endParaRPr b="0" i="0" sz="1400" u="none" cap="none" strike="noStrike">
              <a:solidFill>
                <a:srgbClr val="000000"/>
              </a:solidFill>
              <a:latin typeface="Arial"/>
              <a:ea typeface="Arial"/>
              <a:cs typeface="Arial"/>
              <a:sym typeface="Arial"/>
            </a:endParaRPr>
          </a:p>
        </p:txBody>
      </p:sp>
      <p:grpSp>
        <p:nvGrpSpPr>
          <p:cNvPr id="1034" name="Google Shape;1034;p72"/>
          <p:cNvGrpSpPr/>
          <p:nvPr/>
        </p:nvGrpSpPr>
        <p:grpSpPr>
          <a:xfrm>
            <a:off x="838199" y="2670175"/>
            <a:ext cx="7391401" cy="2663825"/>
            <a:chOff x="1371599" y="2514600"/>
            <a:chExt cx="6096001" cy="2130425"/>
          </a:xfrm>
        </p:grpSpPr>
        <p:grpSp>
          <p:nvGrpSpPr>
            <p:cNvPr id="1035" name="Google Shape;1035;p72"/>
            <p:cNvGrpSpPr/>
            <p:nvPr/>
          </p:nvGrpSpPr>
          <p:grpSpPr>
            <a:xfrm>
              <a:off x="5273675" y="2514600"/>
              <a:ext cx="2193925" cy="2130425"/>
              <a:chOff x="3120667" y="0"/>
              <a:chExt cx="1832330" cy="1832304"/>
            </a:xfrm>
          </p:grpSpPr>
          <p:sp>
            <p:nvSpPr>
              <p:cNvPr id="1036" name="Google Shape;1036;p72"/>
              <p:cNvSpPr/>
              <p:nvPr/>
            </p:nvSpPr>
            <p:spPr>
              <a:xfrm>
                <a:off x="3120667" y="0"/>
                <a:ext cx="1832330" cy="1832304"/>
              </a:xfrm>
              <a:prstGeom prst="ellipse">
                <a:avLst/>
              </a:prstGeom>
              <a:solidFill>
                <a:srgbClr val="A5A5A5">
                  <a:alpha val="6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2"/>
              <p:cNvSpPr/>
              <p:nvPr/>
            </p:nvSpPr>
            <p:spPr>
              <a:xfrm>
                <a:off x="3388489" y="268975"/>
                <a:ext cx="1296685" cy="1294355"/>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NO PURPOSE IN LIFE, UNLESS IT IS EXTENDED</a:t>
                </a:r>
                <a:endParaRPr b="0" i="0" sz="1400" u="none" cap="none" strike="noStrike">
                  <a:solidFill>
                    <a:srgbClr val="000000"/>
                  </a:solidFill>
                  <a:latin typeface="Arial"/>
                  <a:ea typeface="Arial"/>
                  <a:cs typeface="Arial"/>
                  <a:sym typeface="Arial"/>
                </a:endParaRPr>
              </a:p>
            </p:txBody>
          </p:sp>
        </p:grpSp>
        <p:grpSp>
          <p:nvGrpSpPr>
            <p:cNvPr id="1038" name="Google Shape;1038;p72"/>
            <p:cNvGrpSpPr/>
            <p:nvPr/>
          </p:nvGrpSpPr>
          <p:grpSpPr>
            <a:xfrm>
              <a:off x="1371599" y="2514600"/>
              <a:ext cx="2195513" cy="2130425"/>
              <a:chOff x="838208" y="0"/>
              <a:chExt cx="1832330" cy="1832304"/>
            </a:xfrm>
          </p:grpSpPr>
          <p:sp>
            <p:nvSpPr>
              <p:cNvPr id="1039" name="Google Shape;1039;p72"/>
              <p:cNvSpPr/>
              <p:nvPr/>
            </p:nvSpPr>
            <p:spPr>
              <a:xfrm>
                <a:off x="838208" y="0"/>
                <a:ext cx="1832330" cy="1832304"/>
              </a:xfrm>
              <a:prstGeom prst="ellipse">
                <a:avLst/>
              </a:prstGeom>
              <a:solidFill>
                <a:srgbClr val="D6E3BC">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2"/>
              <p:cNvSpPr/>
              <p:nvPr/>
            </p:nvSpPr>
            <p:spPr>
              <a:xfrm>
                <a:off x="1107162" y="268975"/>
                <a:ext cx="1294422" cy="1294355"/>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NO USE</a:t>
                </a:r>
                <a:endParaRPr b="0" i="0" sz="1400" u="none" cap="none" strike="noStrike">
                  <a:solidFill>
                    <a:srgbClr val="000000"/>
                  </a:solidFill>
                  <a:latin typeface="Arial"/>
                  <a:ea typeface="Arial"/>
                  <a:cs typeface="Arial"/>
                  <a:sym typeface="Arial"/>
                </a:endParaRPr>
              </a:p>
            </p:txBody>
          </p:sp>
        </p:grpSp>
        <p:grpSp>
          <p:nvGrpSpPr>
            <p:cNvPr id="1041" name="Google Shape;1041;p72"/>
            <p:cNvGrpSpPr/>
            <p:nvPr/>
          </p:nvGrpSpPr>
          <p:grpSpPr>
            <a:xfrm>
              <a:off x="3324225" y="2514600"/>
              <a:ext cx="2193925" cy="2130425"/>
              <a:chOff x="1941892" y="1222045"/>
              <a:chExt cx="1832330" cy="1832304"/>
            </a:xfrm>
          </p:grpSpPr>
          <p:sp>
            <p:nvSpPr>
              <p:cNvPr id="1042" name="Google Shape;1042;p72"/>
              <p:cNvSpPr/>
              <p:nvPr/>
            </p:nvSpPr>
            <p:spPr>
              <a:xfrm>
                <a:off x="1941892" y="1222045"/>
                <a:ext cx="1832330" cy="1832304"/>
              </a:xfrm>
              <a:prstGeom prst="ellipse">
                <a:avLst/>
              </a:prstGeom>
              <a:solidFill>
                <a:srgbClr val="FABF8E">
                  <a:alpha val="7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2"/>
              <p:cNvSpPr/>
              <p:nvPr/>
            </p:nvSpPr>
            <p:spPr>
              <a:xfrm>
                <a:off x="2209714" y="1491020"/>
                <a:ext cx="1296685" cy="1294355"/>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NO VALUE</a:t>
                </a:r>
                <a:endParaRPr b="0" i="0" sz="1800" u="none" cap="none" strike="noStrike">
                  <a:solidFill>
                    <a:srgbClr val="000000"/>
                  </a:solidFill>
                  <a:latin typeface="Cambria"/>
                  <a:ea typeface="Cambria"/>
                  <a:cs typeface="Cambria"/>
                  <a:sym typeface="Cambria"/>
                </a:endParaRPr>
              </a:p>
            </p:txBody>
          </p:sp>
        </p:gr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73"/>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Abstract Class</a:t>
            </a:r>
            <a:endParaRPr b="0" i="0" sz="1400" u="none" cap="none" strike="noStrike">
              <a:solidFill>
                <a:srgbClr val="000000"/>
              </a:solidFill>
              <a:latin typeface="Arial"/>
              <a:ea typeface="Arial"/>
              <a:cs typeface="Arial"/>
              <a:sym typeface="Arial"/>
            </a:endParaRPr>
          </a:p>
        </p:txBody>
      </p:sp>
      <p:sp>
        <p:nvSpPr>
          <p:cNvPr id="1050" name="Google Shape;1050;p73"/>
          <p:cNvSpPr/>
          <p:nvPr/>
        </p:nvSpPr>
        <p:spPr>
          <a:xfrm>
            <a:off x="1066800" y="961900"/>
            <a:ext cx="5169725" cy="951747"/>
          </a:xfrm>
          <a:prstGeom prst="rect">
            <a:avLst/>
          </a:prstGeom>
          <a:solidFill>
            <a:srgbClr val="F2825A"/>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Besides classes, you can mark methods Abstract.</a:t>
            </a:r>
            <a:endParaRPr b="0" i="0" sz="1800" u="none" cap="none" strike="noStrike">
              <a:solidFill>
                <a:schemeClr val="lt1"/>
              </a:solidFill>
              <a:latin typeface="Cambria"/>
              <a:ea typeface="Cambria"/>
              <a:cs typeface="Cambria"/>
              <a:sym typeface="Cambria"/>
            </a:endParaRPr>
          </a:p>
        </p:txBody>
      </p:sp>
      <p:sp>
        <p:nvSpPr>
          <p:cNvPr id="1051" name="Google Shape;1051;p73"/>
          <p:cNvSpPr/>
          <p:nvPr/>
        </p:nvSpPr>
        <p:spPr>
          <a:xfrm>
            <a:off x="2755075" y="2012738"/>
            <a:ext cx="5169725" cy="951747"/>
          </a:xfrm>
          <a:prstGeom prst="rect">
            <a:avLst/>
          </a:prstGeom>
          <a:solidFill>
            <a:srgbClr val="D8D8D8"/>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An abstract class means the class must be extended; an abstract method means the method must be overridden.</a:t>
            </a:r>
            <a:endParaRPr b="0" i="0" sz="1400" u="none" cap="none" strike="noStrike">
              <a:solidFill>
                <a:srgbClr val="000000"/>
              </a:solidFill>
              <a:latin typeface="Arial"/>
              <a:ea typeface="Arial"/>
              <a:cs typeface="Arial"/>
              <a:sym typeface="Arial"/>
            </a:endParaRPr>
          </a:p>
        </p:txBody>
      </p:sp>
      <p:sp>
        <p:nvSpPr>
          <p:cNvPr id="1052" name="Google Shape;1052;p73"/>
          <p:cNvSpPr/>
          <p:nvPr/>
        </p:nvSpPr>
        <p:spPr>
          <a:xfrm>
            <a:off x="1143000" y="3058154"/>
            <a:ext cx="5169725" cy="951747"/>
          </a:xfrm>
          <a:prstGeom prst="rect">
            <a:avLst/>
          </a:prstGeom>
          <a:solidFill>
            <a:srgbClr val="035642"/>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An abstract method has no body!</a:t>
            </a:r>
            <a:endParaRPr b="0" i="0" sz="1400" u="none" cap="none" strike="noStrike">
              <a:solidFill>
                <a:srgbClr val="000000"/>
              </a:solidFill>
              <a:latin typeface="Arial"/>
              <a:ea typeface="Arial"/>
              <a:cs typeface="Arial"/>
              <a:sym typeface="Arial"/>
            </a:endParaRPr>
          </a:p>
        </p:txBody>
      </p:sp>
      <p:sp>
        <p:nvSpPr>
          <p:cNvPr id="1053" name="Google Shape;1053;p73"/>
          <p:cNvSpPr/>
          <p:nvPr/>
        </p:nvSpPr>
        <p:spPr>
          <a:xfrm>
            <a:off x="2743200" y="4124954"/>
            <a:ext cx="5169725" cy="951747"/>
          </a:xfrm>
          <a:prstGeom prst="rect">
            <a:avLst/>
          </a:prstGeom>
          <a:solidFill>
            <a:srgbClr val="FBD4B4"/>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	Public abstract void eat () 		</a:t>
            </a:r>
            <a:endParaRPr b="0" i="0" sz="1400" u="none" cap="none" strike="noStrike">
              <a:solidFill>
                <a:srgbClr val="000000"/>
              </a:solidFill>
              <a:latin typeface="Arial"/>
              <a:ea typeface="Arial"/>
              <a:cs typeface="Arial"/>
              <a:sym typeface="Arial"/>
            </a:endParaRPr>
          </a:p>
          <a:p>
            <a:pPr indent="0" lvl="1"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No method body!</a:t>
            </a:r>
            <a:endParaRPr b="0" i="0" sz="1400" u="none" cap="none" strike="noStrike">
              <a:solidFill>
                <a:srgbClr val="000000"/>
              </a:solidFill>
              <a:latin typeface="Arial"/>
              <a:ea typeface="Arial"/>
              <a:cs typeface="Arial"/>
              <a:sym typeface="Arial"/>
            </a:endParaRPr>
          </a:p>
        </p:txBody>
      </p:sp>
      <p:sp>
        <p:nvSpPr>
          <p:cNvPr id="1054" name="Google Shape;1054;p73"/>
          <p:cNvSpPr/>
          <p:nvPr/>
        </p:nvSpPr>
        <p:spPr>
          <a:xfrm>
            <a:off x="1219200" y="5220453"/>
            <a:ext cx="5169725" cy="951747"/>
          </a:xfrm>
          <a:prstGeom prst="rect">
            <a:avLst/>
          </a:prstGeom>
          <a:solidFill>
            <a:srgbClr val="7F7F7F"/>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End it with a semicolon.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74"/>
          <p:cNvSpPr txBox="1"/>
          <p:nvPr>
            <p:ph idx="1" type="body"/>
          </p:nvPr>
        </p:nvSpPr>
        <p:spPr>
          <a:xfrm>
            <a:off x="381000" y="914400"/>
            <a:ext cx="8153400" cy="9906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If you declare an abstract method, you MUST mark the class abstract as well. You can’t have an abstract method in a non-abstract class.</a:t>
            </a:r>
            <a:endParaRPr/>
          </a:p>
          <a:p>
            <a:pPr indent="0" lvl="0" marL="0" rtl="0" algn="l">
              <a:lnSpc>
                <a:spcPct val="100000"/>
              </a:lnSpc>
              <a:spcBef>
                <a:spcPts val="400"/>
              </a:spcBef>
              <a:spcAft>
                <a:spcPts val="0"/>
              </a:spcAft>
              <a:buClr>
                <a:schemeClr val="dk1"/>
              </a:buClr>
              <a:buSzPts val="2000"/>
              <a:buNone/>
            </a:pPr>
            <a:r>
              <a:t/>
            </a:r>
            <a:endParaRPr sz="2000"/>
          </a:p>
        </p:txBody>
      </p:sp>
      <p:sp>
        <p:nvSpPr>
          <p:cNvPr id="1061" name="Google Shape;1061;p74"/>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Abstract Methods</a:t>
            </a:r>
            <a:endParaRPr b="0" i="0" sz="1400" u="none" cap="none" strike="noStrike">
              <a:solidFill>
                <a:srgbClr val="000000"/>
              </a:solidFill>
              <a:latin typeface="Arial"/>
              <a:ea typeface="Arial"/>
              <a:cs typeface="Arial"/>
              <a:sym typeface="Arial"/>
            </a:endParaRPr>
          </a:p>
        </p:txBody>
      </p:sp>
      <p:grpSp>
        <p:nvGrpSpPr>
          <p:cNvPr id="1062" name="Google Shape;1062;p74"/>
          <p:cNvGrpSpPr/>
          <p:nvPr/>
        </p:nvGrpSpPr>
        <p:grpSpPr>
          <a:xfrm>
            <a:off x="2240280" y="1905000"/>
            <a:ext cx="3017520" cy="1737360"/>
            <a:chOff x="1752600" y="1996440"/>
            <a:chExt cx="3017520" cy="1737360"/>
          </a:xfrm>
        </p:grpSpPr>
        <p:sp>
          <p:nvSpPr>
            <p:cNvPr id="1063" name="Google Shape;1063;p74"/>
            <p:cNvSpPr/>
            <p:nvPr/>
          </p:nvSpPr>
          <p:spPr>
            <a:xfrm>
              <a:off x="1752600" y="1996440"/>
              <a:ext cx="3017520" cy="173736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
          <p:nvSpPr>
            <p:cNvPr id="1064" name="Google Shape;1064;p74"/>
            <p:cNvSpPr/>
            <p:nvPr/>
          </p:nvSpPr>
          <p:spPr>
            <a:xfrm>
              <a:off x="2971800" y="2560320"/>
              <a:ext cx="1645920" cy="109728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
          <p:nvSpPr>
            <p:cNvPr id="1065" name="Google Shape;1065;p74"/>
            <p:cNvSpPr/>
            <p:nvPr/>
          </p:nvSpPr>
          <p:spPr>
            <a:xfrm>
              <a:off x="3124200" y="2782669"/>
              <a:ext cx="137922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ABSTRACT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METHOD </a:t>
              </a:r>
              <a:endParaRPr b="1" i="0" sz="1800" u="none" cap="none" strike="noStrike">
                <a:solidFill>
                  <a:schemeClr val="lt1"/>
                </a:solidFill>
                <a:latin typeface="Cambria"/>
                <a:ea typeface="Cambria"/>
                <a:cs typeface="Cambria"/>
                <a:sym typeface="Cambria"/>
              </a:endParaRPr>
            </a:p>
          </p:txBody>
        </p:sp>
        <p:sp>
          <p:nvSpPr>
            <p:cNvPr id="1066" name="Google Shape;1066;p74"/>
            <p:cNvSpPr/>
            <p:nvPr/>
          </p:nvSpPr>
          <p:spPr>
            <a:xfrm>
              <a:off x="1931457" y="2069068"/>
              <a:ext cx="257730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mbria"/>
                  <a:ea typeface="Cambria"/>
                  <a:cs typeface="Cambria"/>
                  <a:sym typeface="Cambria"/>
                </a:rPr>
                <a:t>NON-ABSTRACT CLASS</a:t>
              </a:r>
              <a:endParaRPr b="1" i="0" sz="1800" u="none" cap="none" strike="noStrike">
                <a:solidFill>
                  <a:schemeClr val="dk1"/>
                </a:solidFill>
                <a:latin typeface="Cambria"/>
                <a:ea typeface="Cambria"/>
                <a:cs typeface="Cambria"/>
                <a:sym typeface="Cambria"/>
              </a:endParaRPr>
            </a:p>
          </p:txBody>
        </p:sp>
      </p:grpSp>
      <p:pic>
        <p:nvPicPr>
          <p:cNvPr id="1067" name="Google Shape;1067;p74"/>
          <p:cNvPicPr preferRelativeResize="0"/>
          <p:nvPr/>
        </p:nvPicPr>
        <p:blipFill rotWithShape="1">
          <a:blip r:embed="rId3">
            <a:alphaModFix/>
          </a:blip>
          <a:srcRect b="0" l="0" r="0" t="0"/>
          <a:stretch/>
        </p:blipFill>
        <p:spPr>
          <a:xfrm>
            <a:off x="1673251" y="682651"/>
            <a:ext cx="4041749" cy="4041749"/>
          </a:xfrm>
          <a:prstGeom prst="rect">
            <a:avLst/>
          </a:prstGeom>
          <a:noFill/>
          <a:ln>
            <a:noFill/>
          </a:ln>
        </p:spPr>
      </p:pic>
      <p:sp>
        <p:nvSpPr>
          <p:cNvPr id="1068" name="Google Shape;1068;p74"/>
          <p:cNvSpPr/>
          <p:nvPr/>
        </p:nvSpPr>
        <p:spPr>
          <a:xfrm>
            <a:off x="381000" y="4009072"/>
            <a:ext cx="8001000"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If you put even a single abstract method in a class, you have to make the class abstract.</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mbria"/>
                <a:ea typeface="Cambria"/>
                <a:cs typeface="Cambria"/>
                <a:sym typeface="Cambria"/>
              </a:rPr>
              <a:t>But you can mix both abstract and non-abstract methods in the abstract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pic>
        <p:nvPicPr>
          <p:cNvPr id="1074" name="Google Shape;1074;p75"/>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075" name="Google Shape;1075;p75"/>
          <p:cNvSpPr txBox="1"/>
          <p:nvPr/>
        </p:nvSpPr>
        <p:spPr>
          <a:xfrm>
            <a:off x="1981200" y="3429000"/>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Interface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76"/>
          <p:cNvSpPr/>
          <p:nvPr/>
        </p:nvSpPr>
        <p:spPr>
          <a:xfrm>
            <a:off x="0" y="1104900"/>
            <a:ext cx="9144000" cy="1005840"/>
          </a:xfrm>
          <a:prstGeom prst="rect">
            <a:avLst/>
          </a:prstGeom>
          <a:solidFill>
            <a:srgbClr val="035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A Java interface solves your multiple inheritance problem by giving you much of the polymorphic benefits of multiple inheritance. A Java interface is like a 100% pure abstract class.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mbria"/>
                <a:ea typeface="Cambria"/>
                <a:cs typeface="Cambria"/>
                <a:sym typeface="Cambria"/>
              </a:rPr>
              <a:t> </a:t>
            </a:r>
            <a:endParaRPr b="0" i="0" sz="1400" u="none" cap="none" strike="noStrike">
              <a:solidFill>
                <a:srgbClr val="000000"/>
              </a:solidFill>
              <a:latin typeface="Arial"/>
              <a:ea typeface="Arial"/>
              <a:cs typeface="Arial"/>
              <a:sym typeface="Arial"/>
            </a:endParaRPr>
          </a:p>
        </p:txBody>
      </p:sp>
      <p:sp>
        <p:nvSpPr>
          <p:cNvPr id="1082" name="Google Shape;1082;p76"/>
          <p:cNvSpPr txBox="1"/>
          <p:nvPr>
            <p:ph idx="1" type="body"/>
          </p:nvPr>
        </p:nvSpPr>
        <p:spPr>
          <a:xfrm>
            <a:off x="609600" y="2209800"/>
            <a:ext cx="77724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900"/>
              <a:buNone/>
            </a:pPr>
            <a:r>
              <a:rPr b="1" lang="en-US" sz="1900"/>
              <a:t>Example: </a:t>
            </a:r>
            <a:endParaRPr/>
          </a:p>
          <a:p>
            <a:pPr indent="-341313" lvl="0" marL="341313" rtl="0" algn="l">
              <a:lnSpc>
                <a:spcPct val="100000"/>
              </a:lnSpc>
              <a:spcBef>
                <a:spcPts val="380"/>
              </a:spcBef>
              <a:spcAft>
                <a:spcPts val="0"/>
              </a:spcAft>
              <a:buClr>
                <a:schemeClr val="dk1"/>
              </a:buClr>
              <a:buSzPts val="1900"/>
              <a:buChar char="•"/>
            </a:pPr>
            <a:r>
              <a:rPr lang="en-US" sz="1900"/>
              <a:t>Public interface pet { . . . }</a:t>
            </a:r>
            <a:endParaRPr/>
          </a:p>
          <a:p>
            <a:pPr indent="-341313" lvl="0" marL="341313" rtl="0" algn="l">
              <a:lnSpc>
                <a:spcPct val="100000"/>
              </a:lnSpc>
              <a:spcBef>
                <a:spcPts val="380"/>
              </a:spcBef>
              <a:spcAft>
                <a:spcPts val="0"/>
              </a:spcAft>
              <a:buClr>
                <a:schemeClr val="dk1"/>
              </a:buClr>
              <a:buSzPts val="1900"/>
              <a:buChar char="•"/>
            </a:pPr>
            <a:r>
              <a:rPr lang="en-US" sz="1900"/>
              <a:t>Use the keyword “interface”</a:t>
            </a:r>
            <a:endParaRPr/>
          </a:p>
          <a:p>
            <a:pPr indent="-341313" lvl="0" marL="341313" rtl="0" algn="l">
              <a:lnSpc>
                <a:spcPct val="100000"/>
              </a:lnSpc>
              <a:spcBef>
                <a:spcPts val="380"/>
              </a:spcBef>
              <a:spcAft>
                <a:spcPts val="0"/>
              </a:spcAft>
              <a:buClr>
                <a:schemeClr val="dk1"/>
              </a:buClr>
              <a:buSzPts val="1900"/>
              <a:buChar char="•"/>
            </a:pPr>
            <a:r>
              <a:rPr lang="en-US" sz="1900"/>
              <a:t>Instead of “class”</a:t>
            </a:r>
            <a:endParaRPr/>
          </a:p>
          <a:p>
            <a:pPr indent="-341313" lvl="0" marL="341313" rtl="0" algn="l">
              <a:lnSpc>
                <a:spcPct val="100000"/>
              </a:lnSpc>
              <a:spcBef>
                <a:spcPts val="380"/>
              </a:spcBef>
              <a:spcAft>
                <a:spcPts val="0"/>
              </a:spcAft>
              <a:buClr>
                <a:schemeClr val="dk1"/>
              </a:buClr>
              <a:buSzPts val="1900"/>
              <a:buChar char="•"/>
            </a:pPr>
            <a:r>
              <a:rPr lang="en-US" sz="1900"/>
              <a:t>Public class dog implements pet { . . . }</a:t>
            </a:r>
            <a:endParaRPr/>
          </a:p>
          <a:p>
            <a:pPr indent="0" lvl="0" marL="0" rtl="0" algn="l">
              <a:lnSpc>
                <a:spcPct val="100000"/>
              </a:lnSpc>
              <a:spcBef>
                <a:spcPts val="380"/>
              </a:spcBef>
              <a:spcAft>
                <a:spcPts val="0"/>
              </a:spcAft>
              <a:buClr>
                <a:schemeClr val="dk1"/>
              </a:buClr>
              <a:buSzPts val="1900"/>
              <a:buNone/>
            </a:pPr>
            <a:r>
              <a:t/>
            </a:r>
            <a:endParaRPr sz="1900"/>
          </a:p>
          <a:p>
            <a:pPr indent="0" lvl="0" marL="0" rtl="0" algn="l">
              <a:lnSpc>
                <a:spcPct val="100000"/>
              </a:lnSpc>
              <a:spcBef>
                <a:spcPts val="380"/>
              </a:spcBef>
              <a:spcAft>
                <a:spcPts val="0"/>
              </a:spcAft>
              <a:buClr>
                <a:schemeClr val="dk1"/>
              </a:buClr>
              <a:buSzPts val="1900"/>
              <a:buNone/>
            </a:pPr>
            <a:r>
              <a:rPr lang="en-US" sz="1900"/>
              <a:t>Use the keyword “implements” followed  by the interface name. </a:t>
            </a:r>
            <a:endParaRPr/>
          </a:p>
          <a:p>
            <a:pPr indent="0" lvl="0" marL="0" rtl="0" algn="l">
              <a:lnSpc>
                <a:spcPct val="100000"/>
              </a:lnSpc>
              <a:spcBef>
                <a:spcPts val="380"/>
              </a:spcBef>
              <a:spcAft>
                <a:spcPts val="0"/>
              </a:spcAft>
              <a:buClr>
                <a:schemeClr val="dk1"/>
              </a:buClr>
              <a:buSzPts val="1900"/>
              <a:buNone/>
            </a:pPr>
            <a:r>
              <a:rPr lang="en-US" sz="1900"/>
              <a:t>Note  that  when you implement an interface you still get to extend a class.</a:t>
            </a:r>
            <a:endParaRPr sz="1900"/>
          </a:p>
          <a:p>
            <a:pPr indent="0" lvl="0" marL="0" rtl="0" algn="ctr">
              <a:lnSpc>
                <a:spcPct val="100000"/>
              </a:lnSpc>
              <a:spcBef>
                <a:spcPts val="380"/>
              </a:spcBef>
              <a:spcAft>
                <a:spcPts val="0"/>
              </a:spcAft>
              <a:buClr>
                <a:schemeClr val="dk1"/>
              </a:buClr>
              <a:buSzPts val="1900"/>
              <a:buNone/>
            </a:pPr>
            <a:r>
              <a:rPr lang="en-US" sz="1900"/>
              <a:t>	</a:t>
            </a:r>
            <a:endParaRPr/>
          </a:p>
          <a:p>
            <a:pPr indent="0" lvl="0" marL="0" rtl="0" algn="l">
              <a:lnSpc>
                <a:spcPct val="100000"/>
              </a:lnSpc>
              <a:spcBef>
                <a:spcPts val="320"/>
              </a:spcBef>
              <a:spcAft>
                <a:spcPts val="0"/>
              </a:spcAft>
              <a:buClr>
                <a:schemeClr val="dk1"/>
              </a:buClr>
              <a:buSzPts val="1600"/>
              <a:buNone/>
            </a:pPr>
            <a:r>
              <a:t/>
            </a:r>
            <a:endParaRPr sz="1600"/>
          </a:p>
        </p:txBody>
      </p:sp>
      <p:sp>
        <p:nvSpPr>
          <p:cNvPr id="1083" name="Google Shape;1083;p7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Interface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7"/>
          <p:cNvSpPr txBox="1"/>
          <p:nvPr>
            <p:ph idx="1" type="body"/>
          </p:nvPr>
        </p:nvSpPr>
        <p:spPr>
          <a:xfrm>
            <a:off x="381000" y="1905000"/>
            <a:ext cx="8077200" cy="45259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lang="en-US" sz="2000"/>
              <a:t>You say ‘interface’ instead of </a:t>
            </a:r>
            <a:endParaRPr/>
          </a:p>
          <a:p>
            <a:pPr indent="0" lvl="0" marL="0" rtl="0" algn="l">
              <a:lnSpc>
                <a:spcPct val="100000"/>
              </a:lnSpc>
              <a:spcBef>
                <a:spcPts val="400"/>
              </a:spcBef>
              <a:spcAft>
                <a:spcPts val="0"/>
              </a:spcAft>
              <a:buClr>
                <a:schemeClr val="dk1"/>
              </a:buClr>
              <a:buSzPts val="2000"/>
              <a:buNone/>
            </a:pPr>
            <a:r>
              <a:rPr lang="en-US" sz="2000"/>
              <a:t>‘class’ here</a:t>
            </a:r>
            <a:endParaRPr sz="2000"/>
          </a:p>
          <a:p>
            <a:pPr indent="0" lvl="0" marL="0" rtl="0" algn="l">
              <a:lnSpc>
                <a:spcPct val="100000"/>
              </a:lnSpc>
              <a:spcBef>
                <a:spcPts val="400"/>
              </a:spcBef>
              <a:spcAft>
                <a:spcPts val="0"/>
              </a:spcAft>
              <a:buClr>
                <a:schemeClr val="dk1"/>
              </a:buClr>
              <a:buSzPts val="2000"/>
              <a:buNone/>
            </a:pPr>
            <a:r>
              <a:t/>
            </a:r>
            <a:endParaRPr sz="2000"/>
          </a:p>
          <a:p>
            <a:pPr indent="0" lvl="0" marL="0" rtl="0" algn="l">
              <a:lnSpc>
                <a:spcPct val="100000"/>
              </a:lnSpc>
              <a:spcBef>
                <a:spcPts val="400"/>
              </a:spcBef>
              <a:spcAft>
                <a:spcPts val="0"/>
              </a:spcAft>
              <a:buClr>
                <a:schemeClr val="dk1"/>
              </a:buClr>
              <a:buSzPts val="2000"/>
              <a:buNone/>
            </a:pPr>
            <a:r>
              <a:rPr lang="en-US" sz="2000"/>
              <a:t>	public interface pet  {                            All interface methods are</a:t>
            </a:r>
            <a:endParaRPr/>
          </a:p>
          <a:p>
            <a:pPr indent="0" lvl="0" marL="0" rtl="0" algn="l">
              <a:lnSpc>
                <a:spcPct val="100000"/>
              </a:lnSpc>
              <a:spcBef>
                <a:spcPts val="400"/>
              </a:spcBef>
              <a:spcAft>
                <a:spcPts val="0"/>
              </a:spcAft>
              <a:buClr>
                <a:schemeClr val="dk1"/>
              </a:buClr>
              <a:buSzPts val="2000"/>
              <a:buNone/>
            </a:pPr>
            <a:r>
              <a:rPr lang="en-US" sz="2000"/>
              <a:t>                                                                          abstract, so they Must end </a:t>
            </a:r>
            <a:endParaRPr/>
          </a:p>
          <a:p>
            <a:pPr indent="0" lvl="0" marL="0" rtl="0" algn="l">
              <a:lnSpc>
                <a:spcPct val="100000"/>
              </a:lnSpc>
              <a:spcBef>
                <a:spcPts val="400"/>
              </a:spcBef>
              <a:spcAft>
                <a:spcPts val="0"/>
              </a:spcAft>
              <a:buClr>
                <a:schemeClr val="dk1"/>
              </a:buClr>
              <a:buSzPts val="2000"/>
              <a:buNone/>
            </a:pPr>
            <a:r>
              <a:rPr lang="en-US" sz="2000"/>
              <a:t>	   public abstract void beFriendly () ;     in semicolons. Remember,</a:t>
            </a:r>
            <a:endParaRPr/>
          </a:p>
          <a:p>
            <a:pPr indent="0" lvl="0" marL="0" rtl="0" algn="l">
              <a:lnSpc>
                <a:spcPct val="100000"/>
              </a:lnSpc>
              <a:spcBef>
                <a:spcPts val="400"/>
              </a:spcBef>
              <a:spcAft>
                <a:spcPts val="0"/>
              </a:spcAft>
              <a:buClr>
                <a:schemeClr val="dk1"/>
              </a:buClr>
              <a:buSzPts val="2000"/>
              <a:buNone/>
            </a:pPr>
            <a:r>
              <a:rPr lang="en-US" sz="2000"/>
              <a:t>                                                                            they have no body!</a:t>
            </a:r>
            <a:endParaRPr/>
          </a:p>
          <a:p>
            <a:pPr indent="0" lvl="0" marL="0" rtl="0" algn="l">
              <a:lnSpc>
                <a:spcPct val="100000"/>
              </a:lnSpc>
              <a:spcBef>
                <a:spcPts val="400"/>
              </a:spcBef>
              <a:spcAft>
                <a:spcPts val="0"/>
              </a:spcAft>
              <a:buClr>
                <a:schemeClr val="dk1"/>
              </a:buClr>
              <a:buSzPts val="2000"/>
              <a:buNone/>
            </a:pPr>
            <a:r>
              <a:rPr lang="en-US" sz="2000"/>
              <a:t>              public abstract void play () ;</a:t>
            </a:r>
            <a:endParaRPr/>
          </a:p>
          <a:p>
            <a:pPr indent="0" lvl="0" marL="0" rtl="0" algn="l">
              <a:lnSpc>
                <a:spcPct val="100000"/>
              </a:lnSpc>
              <a:spcBef>
                <a:spcPts val="400"/>
              </a:spcBef>
              <a:spcAft>
                <a:spcPts val="0"/>
              </a:spcAft>
              <a:buClr>
                <a:schemeClr val="dk1"/>
              </a:buClr>
              <a:buSzPts val="2000"/>
              <a:buNone/>
            </a:pPr>
            <a:r>
              <a:rPr lang="en-US" sz="2000"/>
              <a:t>         </a:t>
            </a:r>
            <a:endParaRPr/>
          </a:p>
          <a:p>
            <a:pPr indent="0" lvl="0" marL="0" rtl="0" algn="l">
              <a:lnSpc>
                <a:spcPct val="100000"/>
              </a:lnSpc>
              <a:spcBef>
                <a:spcPts val="400"/>
              </a:spcBef>
              <a:spcAft>
                <a:spcPts val="0"/>
              </a:spcAft>
              <a:buClr>
                <a:schemeClr val="dk1"/>
              </a:buClr>
              <a:buSzPts val="2000"/>
              <a:buNone/>
            </a:pPr>
            <a:r>
              <a:rPr lang="en-US" sz="2000"/>
              <a:t>           }</a:t>
            </a:r>
            <a:endParaRPr/>
          </a:p>
          <a:p>
            <a:pPr indent="0" lvl="1" marL="400050" rtl="0" algn="l">
              <a:lnSpc>
                <a:spcPct val="100000"/>
              </a:lnSpc>
              <a:spcBef>
                <a:spcPts val="400"/>
              </a:spcBef>
              <a:spcAft>
                <a:spcPts val="0"/>
              </a:spcAft>
              <a:buClr>
                <a:schemeClr val="dk1"/>
              </a:buClr>
              <a:buSzPts val="2000"/>
              <a:buNone/>
            </a:pPr>
            <a:r>
              <a:rPr lang="en-US" sz="2000"/>
              <a:t>    						</a:t>
            </a:r>
            <a:endParaRPr/>
          </a:p>
        </p:txBody>
      </p:sp>
      <p:cxnSp>
        <p:nvCxnSpPr>
          <p:cNvPr id="1090" name="Google Shape;1090;p77"/>
          <p:cNvCxnSpPr/>
          <p:nvPr/>
        </p:nvCxnSpPr>
        <p:spPr>
          <a:xfrm>
            <a:off x="2228193" y="3429000"/>
            <a:ext cx="304800" cy="304800"/>
          </a:xfrm>
          <a:prstGeom prst="straightConnector1">
            <a:avLst/>
          </a:prstGeom>
          <a:noFill/>
          <a:ln cap="flat" cmpd="sng" w="38100">
            <a:solidFill>
              <a:schemeClr val="dk1"/>
            </a:solidFill>
            <a:prstDash val="solid"/>
            <a:round/>
            <a:headEnd len="sm" w="sm" type="none"/>
            <a:tailEnd len="med" w="med" type="stealth"/>
          </a:ln>
          <a:effectLst>
            <a:outerShdw blurRad="40000" rotWithShape="0" dir="5400000" dist="23000">
              <a:srgbClr val="000000">
                <a:alpha val="34509"/>
              </a:srgbClr>
            </a:outerShdw>
          </a:effectLst>
        </p:spPr>
      </p:cxnSp>
      <p:cxnSp>
        <p:nvCxnSpPr>
          <p:cNvPr id="1091" name="Google Shape;1091;p77"/>
          <p:cNvCxnSpPr/>
          <p:nvPr/>
        </p:nvCxnSpPr>
        <p:spPr>
          <a:xfrm flipH="1">
            <a:off x="4914900" y="4572000"/>
            <a:ext cx="457200" cy="228600"/>
          </a:xfrm>
          <a:prstGeom prst="straightConnector1">
            <a:avLst/>
          </a:prstGeom>
          <a:noFill/>
          <a:ln cap="flat" cmpd="sng" w="38100">
            <a:solidFill>
              <a:schemeClr val="dk1"/>
            </a:solidFill>
            <a:prstDash val="solid"/>
            <a:round/>
            <a:headEnd len="sm" w="sm" type="none"/>
            <a:tailEnd len="med" w="med" type="stealth"/>
          </a:ln>
          <a:effectLst>
            <a:outerShdw blurRad="40000" rotWithShape="0" dir="5400000" dist="23000">
              <a:srgbClr val="000000">
                <a:alpha val="34509"/>
              </a:srgbClr>
            </a:outerShdw>
          </a:effectLst>
        </p:spPr>
      </p:cxnSp>
      <p:cxnSp>
        <p:nvCxnSpPr>
          <p:cNvPr id="1092" name="Google Shape;1092;p77"/>
          <p:cNvCxnSpPr/>
          <p:nvPr/>
        </p:nvCxnSpPr>
        <p:spPr>
          <a:xfrm flipH="1">
            <a:off x="4572000" y="4686300"/>
            <a:ext cx="1143000" cy="723900"/>
          </a:xfrm>
          <a:prstGeom prst="straightConnector1">
            <a:avLst/>
          </a:prstGeom>
          <a:noFill/>
          <a:ln cap="flat" cmpd="sng" w="38100">
            <a:solidFill>
              <a:schemeClr val="dk1"/>
            </a:solidFill>
            <a:prstDash val="solid"/>
            <a:round/>
            <a:headEnd len="sm" w="sm" type="none"/>
            <a:tailEnd len="med" w="med" type="stealth"/>
          </a:ln>
          <a:effectLst>
            <a:outerShdw blurRad="40000" rotWithShape="0" dir="5400000" dist="23000">
              <a:srgbClr val="000000">
                <a:alpha val="34509"/>
              </a:srgbClr>
            </a:outerShdw>
          </a:effectLst>
        </p:spPr>
      </p:cxnSp>
      <p:sp>
        <p:nvSpPr>
          <p:cNvPr id="1093" name="Google Shape;1093;p7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Interface</a:t>
            </a:r>
            <a:endParaRPr b="0" i="0" sz="1400" u="none" cap="none" strike="noStrike">
              <a:solidFill>
                <a:srgbClr val="000000"/>
              </a:solidFill>
              <a:latin typeface="Arial"/>
              <a:ea typeface="Arial"/>
              <a:cs typeface="Arial"/>
              <a:sym typeface="Arial"/>
            </a:endParaRPr>
          </a:p>
        </p:txBody>
      </p:sp>
      <p:sp>
        <p:nvSpPr>
          <p:cNvPr id="1094" name="Google Shape;1094;p77"/>
          <p:cNvSpPr/>
          <p:nvPr/>
        </p:nvSpPr>
        <p:spPr>
          <a:xfrm>
            <a:off x="0" y="1021080"/>
            <a:ext cx="9144000" cy="731520"/>
          </a:xfrm>
          <a:prstGeom prst="rect">
            <a:avLst/>
          </a:prstGeom>
          <a:solidFill>
            <a:srgbClr val="035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Making and Implementing the Pet interface: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78"/>
          <p:cNvSpPr txBox="1"/>
          <p:nvPr>
            <p:ph idx="1" type="body"/>
          </p:nvPr>
        </p:nvSpPr>
        <p:spPr>
          <a:xfrm>
            <a:off x="381000" y="685800"/>
            <a:ext cx="7467600" cy="6248400"/>
          </a:xfrm>
          <a:prstGeom prst="rect">
            <a:avLst/>
          </a:prstGeom>
          <a:noFill/>
          <a:ln>
            <a:noFill/>
          </a:ln>
        </p:spPr>
        <p:txBody>
          <a:bodyPr anchorCtr="0" anchor="t" bIns="45700" lIns="91425" spcFirstLastPara="1" rIns="91425" wrap="square" tIns="45700">
            <a:noAutofit/>
          </a:bodyPr>
          <a:lstStyle/>
          <a:p>
            <a:pPr indent="0" lvl="0" marL="36576" rtl="0" algn="l">
              <a:lnSpc>
                <a:spcPct val="100000"/>
              </a:lnSpc>
              <a:spcBef>
                <a:spcPts val="0"/>
              </a:spcBef>
              <a:spcAft>
                <a:spcPts val="0"/>
              </a:spcAft>
              <a:buClr>
                <a:schemeClr val="dk1"/>
              </a:buClr>
              <a:buSzPts val="1400"/>
              <a:buNone/>
            </a:pPr>
            <a:r>
              <a:rPr lang="en-US" sz="1400"/>
              <a:t>interface A</a:t>
            </a:r>
            <a:endParaRPr/>
          </a:p>
          <a:p>
            <a:pPr indent="0" lvl="0" marL="36576" rtl="0" algn="l">
              <a:lnSpc>
                <a:spcPct val="100000"/>
              </a:lnSpc>
              <a:spcBef>
                <a:spcPts val="280"/>
              </a:spcBef>
              <a:spcAft>
                <a:spcPts val="0"/>
              </a:spcAft>
              <a:buClr>
                <a:schemeClr val="dk1"/>
              </a:buClr>
              <a:buSzPts val="1400"/>
              <a:buNone/>
            </a:pPr>
            <a:r>
              <a:rPr lang="en-US" sz="1400"/>
              <a:t>{</a:t>
            </a:r>
            <a:endParaRPr/>
          </a:p>
          <a:p>
            <a:pPr indent="0" lvl="0" marL="36576" rtl="0" algn="l">
              <a:lnSpc>
                <a:spcPct val="100000"/>
              </a:lnSpc>
              <a:spcBef>
                <a:spcPts val="280"/>
              </a:spcBef>
              <a:spcAft>
                <a:spcPts val="0"/>
              </a:spcAft>
              <a:buClr>
                <a:schemeClr val="dk1"/>
              </a:buClr>
              <a:buSzPts val="1400"/>
              <a:buNone/>
            </a:pPr>
            <a:r>
              <a:rPr lang="en-US" sz="1400"/>
              <a:t>	public void add();</a:t>
            </a:r>
            <a:endParaRPr/>
          </a:p>
          <a:p>
            <a:pPr indent="0" lvl="0" marL="36576" rtl="0" algn="l">
              <a:lnSpc>
                <a:spcPct val="100000"/>
              </a:lnSpc>
              <a:spcBef>
                <a:spcPts val="280"/>
              </a:spcBef>
              <a:spcAft>
                <a:spcPts val="0"/>
              </a:spcAft>
              <a:buClr>
                <a:schemeClr val="dk1"/>
              </a:buClr>
              <a:buSzPts val="1400"/>
              <a:buNone/>
            </a:pPr>
            <a:r>
              <a:rPr lang="en-US" sz="1400"/>
              <a:t>}</a:t>
            </a:r>
            <a:endParaRPr/>
          </a:p>
          <a:p>
            <a:pPr indent="0" lvl="0" marL="36576" rtl="0" algn="l">
              <a:lnSpc>
                <a:spcPct val="100000"/>
              </a:lnSpc>
              <a:spcBef>
                <a:spcPts val="280"/>
              </a:spcBef>
              <a:spcAft>
                <a:spcPts val="0"/>
              </a:spcAft>
              <a:buClr>
                <a:schemeClr val="dk1"/>
              </a:buClr>
              <a:buSzPts val="1400"/>
              <a:buNone/>
            </a:pPr>
            <a:r>
              <a:rPr lang="en-US" sz="1400"/>
              <a:t>class B implements A</a:t>
            </a:r>
            <a:endParaRPr/>
          </a:p>
          <a:p>
            <a:pPr indent="0" lvl="0" marL="36576" rtl="0" algn="l">
              <a:lnSpc>
                <a:spcPct val="100000"/>
              </a:lnSpc>
              <a:spcBef>
                <a:spcPts val="280"/>
              </a:spcBef>
              <a:spcAft>
                <a:spcPts val="0"/>
              </a:spcAft>
              <a:buClr>
                <a:schemeClr val="dk1"/>
              </a:buClr>
              <a:buSzPts val="1400"/>
              <a:buNone/>
            </a:pPr>
            <a:r>
              <a:rPr lang="en-US" sz="1400"/>
              <a:t>{</a:t>
            </a:r>
            <a:endParaRPr/>
          </a:p>
          <a:p>
            <a:pPr indent="0" lvl="0" marL="36576" rtl="0" algn="l">
              <a:lnSpc>
                <a:spcPct val="100000"/>
              </a:lnSpc>
              <a:spcBef>
                <a:spcPts val="280"/>
              </a:spcBef>
              <a:spcAft>
                <a:spcPts val="0"/>
              </a:spcAft>
              <a:buClr>
                <a:schemeClr val="dk1"/>
              </a:buClr>
              <a:buSzPts val="1400"/>
              <a:buNone/>
            </a:pPr>
            <a:r>
              <a:rPr lang="en-US" sz="1400"/>
              <a:t>	public void add()</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System.out.println("Hello");</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public void sub()</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System.out.println("Hi");</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a:t>
            </a:r>
            <a:endParaRPr/>
          </a:p>
          <a:p>
            <a:pPr indent="0" lvl="0" marL="36576" rtl="0" algn="l">
              <a:lnSpc>
                <a:spcPct val="100000"/>
              </a:lnSpc>
              <a:spcBef>
                <a:spcPts val="280"/>
              </a:spcBef>
              <a:spcAft>
                <a:spcPts val="0"/>
              </a:spcAft>
              <a:buClr>
                <a:schemeClr val="dk1"/>
              </a:buClr>
              <a:buSzPts val="1400"/>
              <a:buNone/>
            </a:pPr>
            <a:r>
              <a:t/>
            </a:r>
            <a:endParaRPr sz="1400"/>
          </a:p>
          <a:p>
            <a:pPr indent="0" lvl="0" marL="36576" rtl="0" algn="l">
              <a:lnSpc>
                <a:spcPct val="100000"/>
              </a:lnSpc>
              <a:spcBef>
                <a:spcPts val="280"/>
              </a:spcBef>
              <a:spcAft>
                <a:spcPts val="0"/>
              </a:spcAft>
              <a:buClr>
                <a:schemeClr val="dk1"/>
              </a:buClr>
              <a:buSzPts val="1400"/>
              <a:buNone/>
            </a:pPr>
            <a:r>
              <a:rPr lang="en-US" sz="1400"/>
              <a:t>public class MyInterface</a:t>
            </a:r>
            <a:endParaRPr sz="1400"/>
          </a:p>
          <a:p>
            <a:pPr indent="0" lvl="0" marL="36576" rtl="0" algn="l">
              <a:lnSpc>
                <a:spcPct val="100000"/>
              </a:lnSpc>
              <a:spcBef>
                <a:spcPts val="280"/>
              </a:spcBef>
              <a:spcAft>
                <a:spcPts val="0"/>
              </a:spcAft>
              <a:buClr>
                <a:schemeClr val="dk1"/>
              </a:buClr>
              <a:buSzPts val="1400"/>
              <a:buNone/>
            </a:pPr>
            <a:r>
              <a:rPr lang="en-US" sz="1400"/>
              <a:t>{</a:t>
            </a:r>
            <a:endParaRPr/>
          </a:p>
          <a:p>
            <a:pPr indent="0" lvl="0" marL="36576" rtl="0" algn="l">
              <a:lnSpc>
                <a:spcPct val="100000"/>
              </a:lnSpc>
              <a:spcBef>
                <a:spcPts val="280"/>
              </a:spcBef>
              <a:spcAft>
                <a:spcPts val="0"/>
              </a:spcAft>
              <a:buClr>
                <a:schemeClr val="dk1"/>
              </a:buClr>
              <a:buSzPts val="1400"/>
              <a:buNone/>
            </a:pPr>
            <a:r>
              <a:rPr lang="en-US" sz="1400"/>
              <a:t>	public static void main(String a[])</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rPr lang="en-US" sz="1400"/>
              <a:t>		A obj = new B();</a:t>
            </a:r>
            <a:endParaRPr/>
          </a:p>
          <a:p>
            <a:pPr indent="0" lvl="0" marL="36576" rtl="0" algn="l">
              <a:lnSpc>
                <a:spcPct val="100000"/>
              </a:lnSpc>
              <a:spcBef>
                <a:spcPts val="280"/>
              </a:spcBef>
              <a:spcAft>
                <a:spcPts val="0"/>
              </a:spcAft>
              <a:buClr>
                <a:schemeClr val="dk1"/>
              </a:buClr>
              <a:buSzPts val="1400"/>
              <a:buNone/>
            </a:pPr>
            <a:r>
              <a:rPr lang="en-US" sz="1400"/>
              <a:t>		obj.add();</a:t>
            </a:r>
            <a:endParaRPr/>
          </a:p>
          <a:p>
            <a:pPr indent="0" lvl="0" marL="36576" rtl="0" algn="l">
              <a:lnSpc>
                <a:spcPct val="100000"/>
              </a:lnSpc>
              <a:spcBef>
                <a:spcPts val="280"/>
              </a:spcBef>
              <a:spcAft>
                <a:spcPts val="0"/>
              </a:spcAft>
              <a:buClr>
                <a:schemeClr val="dk1"/>
              </a:buClr>
              <a:buSzPts val="1400"/>
              <a:buNone/>
            </a:pPr>
            <a:r>
              <a:rPr lang="en-US" sz="1400"/>
              <a:t>		obj.sub();</a:t>
            </a:r>
            <a:endParaRPr/>
          </a:p>
          <a:p>
            <a:pPr indent="0" lvl="0" marL="36576" rtl="0" algn="l">
              <a:lnSpc>
                <a:spcPct val="100000"/>
              </a:lnSpc>
              <a:spcBef>
                <a:spcPts val="280"/>
              </a:spcBef>
              <a:spcAft>
                <a:spcPts val="0"/>
              </a:spcAft>
              <a:buClr>
                <a:schemeClr val="dk1"/>
              </a:buClr>
              <a:buSzPts val="1400"/>
              <a:buNone/>
            </a:pPr>
            <a:r>
              <a:rPr lang="en-US" sz="1400"/>
              <a:t>	}</a:t>
            </a:r>
            <a:endParaRPr/>
          </a:p>
          <a:p>
            <a:pPr indent="0" lvl="0" marL="36576" rtl="0" algn="l">
              <a:lnSpc>
                <a:spcPct val="100000"/>
              </a:lnSpc>
              <a:spcBef>
                <a:spcPts val="280"/>
              </a:spcBef>
              <a:spcAft>
                <a:spcPts val="0"/>
              </a:spcAft>
              <a:buClr>
                <a:schemeClr val="dk1"/>
              </a:buClr>
              <a:buSzPts val="1400"/>
              <a:buNone/>
            </a:pPr>
            <a:r>
              <a:t/>
            </a:r>
            <a:endParaRPr sz="1400"/>
          </a:p>
          <a:p>
            <a:pPr indent="-277813" lvl="0" marL="341313" rtl="0" algn="l">
              <a:lnSpc>
                <a:spcPct val="100000"/>
              </a:lnSpc>
              <a:spcBef>
                <a:spcPts val="200"/>
              </a:spcBef>
              <a:spcAft>
                <a:spcPts val="0"/>
              </a:spcAft>
              <a:buClr>
                <a:schemeClr val="dk1"/>
              </a:buClr>
              <a:buSzPts val="1000"/>
              <a:buNone/>
            </a:pPr>
            <a:r>
              <a:t/>
            </a:r>
            <a:endParaRPr sz="1000"/>
          </a:p>
        </p:txBody>
      </p:sp>
      <p:sp>
        <p:nvSpPr>
          <p:cNvPr id="1101" name="Google Shape;1101;p7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pic>
        <p:nvPicPr>
          <p:cNvPr id="1107" name="Google Shape;1107;p79"/>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108" name="Google Shape;1108;p79"/>
          <p:cNvSpPr txBox="1"/>
          <p:nvPr/>
        </p:nvSpPr>
        <p:spPr>
          <a:xfrm>
            <a:off x="1981200" y="3429000"/>
            <a:ext cx="574675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Regular (Non-static) vs. Static Methods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8"/>
          <p:cNvSpPr txBox="1"/>
          <p:nvPr>
            <p:ph type="title"/>
          </p:nvPr>
        </p:nvSpPr>
        <p:spPr>
          <a:xfrm>
            <a:off x="-19878" y="152400"/>
            <a:ext cx="6945312" cy="914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sz="2400">
                <a:latin typeface="Cambria"/>
                <a:ea typeface="Cambria"/>
                <a:cs typeface="Cambria"/>
                <a:sym typeface="Cambria"/>
              </a:rPr>
              <a:t>IDE</a:t>
            </a:r>
            <a:endParaRPr/>
          </a:p>
        </p:txBody>
      </p:sp>
      <p:sp>
        <p:nvSpPr>
          <p:cNvPr id="391" name="Google Shape;391;p8"/>
          <p:cNvSpPr/>
          <p:nvPr/>
        </p:nvSpPr>
        <p:spPr>
          <a:xfrm>
            <a:off x="0" y="3124200"/>
            <a:ext cx="9144000" cy="457200"/>
          </a:xfrm>
          <a:prstGeom prst="rect">
            <a:avLst/>
          </a:prstGeom>
          <a:solidFill>
            <a:srgbClr val="1970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mbria"/>
                <a:ea typeface="Cambria"/>
                <a:cs typeface="Cambria"/>
                <a:sym typeface="Cambria"/>
              </a:rPr>
              <a:t>Components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2" name="Google Shape;392;p8"/>
          <p:cNvSpPr/>
          <p:nvPr/>
        </p:nvSpPr>
        <p:spPr>
          <a:xfrm>
            <a:off x="304800" y="4267200"/>
            <a:ext cx="2667000" cy="990600"/>
          </a:xfrm>
          <a:prstGeom prst="roundRect">
            <a:avLst>
              <a:gd fmla="val 16667" name="adj"/>
            </a:avLst>
          </a:prstGeom>
          <a:solidFill>
            <a:schemeClr val="accent6"/>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BlueJ</a:t>
            </a:r>
            <a:endParaRPr b="0" i="0" sz="1800" u="none" cap="none" strike="noStrike">
              <a:solidFill>
                <a:schemeClr val="lt1"/>
              </a:solidFill>
              <a:latin typeface="Cambria"/>
              <a:ea typeface="Cambria"/>
              <a:cs typeface="Cambria"/>
              <a:sym typeface="Cambria"/>
            </a:endParaRPr>
          </a:p>
        </p:txBody>
      </p:sp>
      <p:sp>
        <p:nvSpPr>
          <p:cNvPr id="393" name="Google Shape;393;p8"/>
          <p:cNvSpPr/>
          <p:nvPr/>
        </p:nvSpPr>
        <p:spPr>
          <a:xfrm>
            <a:off x="3276600" y="4267200"/>
            <a:ext cx="2590800" cy="990600"/>
          </a:xfrm>
          <a:prstGeom prst="roundRect">
            <a:avLst>
              <a:gd fmla="val 16667" name="adj"/>
            </a:avLst>
          </a:prstGeom>
          <a:solidFill>
            <a:schemeClr val="accent6"/>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MyEclipse</a:t>
            </a:r>
            <a:endParaRPr b="0" i="0" sz="1800" u="none" cap="none" strike="noStrike">
              <a:solidFill>
                <a:schemeClr val="lt1"/>
              </a:solidFill>
              <a:latin typeface="Cambria"/>
              <a:ea typeface="Cambria"/>
              <a:cs typeface="Cambria"/>
              <a:sym typeface="Cambria"/>
            </a:endParaRPr>
          </a:p>
        </p:txBody>
      </p:sp>
      <p:cxnSp>
        <p:nvCxnSpPr>
          <p:cNvPr id="394" name="Google Shape;394;p8"/>
          <p:cNvCxnSpPr/>
          <p:nvPr/>
        </p:nvCxnSpPr>
        <p:spPr>
          <a:xfrm rot="5400000">
            <a:off x="990600" y="3962400"/>
            <a:ext cx="762000" cy="0"/>
          </a:xfrm>
          <a:prstGeom prst="straightConnector1">
            <a:avLst/>
          </a:prstGeom>
          <a:noFill/>
          <a:ln cap="flat" cmpd="sng" w="9525">
            <a:solidFill>
              <a:srgbClr val="4A7DBA"/>
            </a:solidFill>
            <a:prstDash val="solid"/>
            <a:round/>
            <a:headEnd len="sm" w="sm" type="none"/>
            <a:tailEnd len="sm" w="sm" type="none"/>
          </a:ln>
        </p:spPr>
      </p:cxnSp>
      <p:cxnSp>
        <p:nvCxnSpPr>
          <p:cNvPr id="395" name="Google Shape;395;p8"/>
          <p:cNvCxnSpPr/>
          <p:nvPr/>
        </p:nvCxnSpPr>
        <p:spPr>
          <a:xfrm rot="5400000">
            <a:off x="228600" y="2819400"/>
            <a:ext cx="609600" cy="0"/>
          </a:xfrm>
          <a:prstGeom prst="straightConnector1">
            <a:avLst/>
          </a:prstGeom>
          <a:noFill/>
          <a:ln cap="flat" cmpd="sng" w="9525">
            <a:solidFill>
              <a:srgbClr val="4A7DBA"/>
            </a:solidFill>
            <a:prstDash val="solid"/>
            <a:round/>
            <a:headEnd len="sm" w="sm" type="none"/>
            <a:tailEnd len="sm" w="sm" type="none"/>
          </a:ln>
        </p:spPr>
      </p:cxnSp>
      <p:sp>
        <p:nvSpPr>
          <p:cNvPr id="396" name="Google Shape;396;p8"/>
          <p:cNvSpPr/>
          <p:nvPr/>
        </p:nvSpPr>
        <p:spPr>
          <a:xfrm>
            <a:off x="6324600" y="4267200"/>
            <a:ext cx="2590800" cy="990600"/>
          </a:xfrm>
          <a:prstGeom prst="roundRect">
            <a:avLst>
              <a:gd fmla="val 16667" name="adj"/>
            </a:avLst>
          </a:prstGeom>
          <a:solidFill>
            <a:schemeClr val="accent6"/>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JDeveloper</a:t>
            </a:r>
            <a:endParaRPr b="0" i="0" sz="18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97" name="Google Shape;397;p8"/>
          <p:cNvCxnSpPr/>
          <p:nvPr/>
        </p:nvCxnSpPr>
        <p:spPr>
          <a:xfrm rot="5400000">
            <a:off x="3048000" y="2819400"/>
            <a:ext cx="609600" cy="0"/>
          </a:xfrm>
          <a:prstGeom prst="straightConnector1">
            <a:avLst/>
          </a:prstGeom>
          <a:noFill/>
          <a:ln cap="flat" cmpd="sng" w="9525">
            <a:solidFill>
              <a:srgbClr val="4A7DBA"/>
            </a:solidFill>
            <a:prstDash val="solid"/>
            <a:round/>
            <a:headEnd len="sm" w="sm" type="none"/>
            <a:tailEnd len="sm" w="sm" type="none"/>
          </a:ln>
        </p:spPr>
      </p:cxnSp>
      <p:cxnSp>
        <p:nvCxnSpPr>
          <p:cNvPr id="398" name="Google Shape;398;p8"/>
          <p:cNvCxnSpPr/>
          <p:nvPr/>
        </p:nvCxnSpPr>
        <p:spPr>
          <a:xfrm rot="5400000">
            <a:off x="4076700" y="3924300"/>
            <a:ext cx="685800" cy="0"/>
          </a:xfrm>
          <a:prstGeom prst="straightConnector1">
            <a:avLst/>
          </a:prstGeom>
          <a:noFill/>
          <a:ln cap="flat" cmpd="sng" w="9525">
            <a:solidFill>
              <a:srgbClr val="4A7DBA"/>
            </a:solidFill>
            <a:prstDash val="solid"/>
            <a:round/>
            <a:headEnd len="sm" w="sm" type="none"/>
            <a:tailEnd len="sm" w="sm" type="none"/>
          </a:ln>
        </p:spPr>
      </p:cxnSp>
      <p:cxnSp>
        <p:nvCxnSpPr>
          <p:cNvPr id="399" name="Google Shape;399;p8"/>
          <p:cNvCxnSpPr/>
          <p:nvPr/>
        </p:nvCxnSpPr>
        <p:spPr>
          <a:xfrm rot="5400000">
            <a:off x="7086600" y="3886200"/>
            <a:ext cx="762000" cy="0"/>
          </a:xfrm>
          <a:prstGeom prst="straightConnector1">
            <a:avLst/>
          </a:prstGeom>
          <a:noFill/>
          <a:ln cap="flat" cmpd="sng" w="9525">
            <a:solidFill>
              <a:srgbClr val="4A7DBA"/>
            </a:solidFill>
            <a:prstDash val="solid"/>
            <a:round/>
            <a:headEnd len="sm" w="sm" type="none"/>
            <a:tailEnd len="sm" w="sm" type="none"/>
          </a:ln>
        </p:spPr>
      </p:cxnSp>
      <p:sp>
        <p:nvSpPr>
          <p:cNvPr id="400" name="Google Shape;400;p8"/>
          <p:cNvSpPr/>
          <p:nvPr/>
        </p:nvSpPr>
        <p:spPr>
          <a:xfrm>
            <a:off x="152400" y="1524000"/>
            <a:ext cx="1981200" cy="990600"/>
          </a:xfrm>
          <a:prstGeom prst="roundRect">
            <a:avLst>
              <a:gd fmla="val 16667" name="adj"/>
            </a:avLst>
          </a:prstGeom>
          <a:solidFill>
            <a:srgbClr val="D8D8D8"/>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NetBeans</a:t>
            </a:r>
            <a:endParaRPr b="0" i="0" sz="1800" u="none" cap="none" strike="noStrike">
              <a:solidFill>
                <a:schemeClr val="dk1"/>
              </a:solidFill>
              <a:latin typeface="Cambria"/>
              <a:ea typeface="Cambria"/>
              <a:cs typeface="Cambria"/>
              <a:sym typeface="Cambria"/>
            </a:endParaRPr>
          </a:p>
        </p:txBody>
      </p:sp>
      <p:sp>
        <p:nvSpPr>
          <p:cNvPr id="401" name="Google Shape;401;p8"/>
          <p:cNvSpPr/>
          <p:nvPr/>
        </p:nvSpPr>
        <p:spPr>
          <a:xfrm>
            <a:off x="2438400" y="1524000"/>
            <a:ext cx="1905000" cy="990600"/>
          </a:xfrm>
          <a:prstGeom prst="roundRect">
            <a:avLst>
              <a:gd fmla="val 16667" name="adj"/>
            </a:avLst>
          </a:prstGeom>
          <a:solidFill>
            <a:srgbClr val="D8D8D8"/>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Eclipse</a:t>
            </a:r>
            <a:endParaRPr b="0" i="0" sz="1400" u="none" cap="none" strike="noStrike">
              <a:solidFill>
                <a:srgbClr val="000000"/>
              </a:solidFill>
              <a:latin typeface="Arial"/>
              <a:ea typeface="Arial"/>
              <a:cs typeface="Arial"/>
              <a:sym typeface="Arial"/>
            </a:endParaRPr>
          </a:p>
        </p:txBody>
      </p:sp>
      <p:sp>
        <p:nvSpPr>
          <p:cNvPr id="402" name="Google Shape;402;p8"/>
          <p:cNvSpPr/>
          <p:nvPr/>
        </p:nvSpPr>
        <p:spPr>
          <a:xfrm>
            <a:off x="4648200" y="1524000"/>
            <a:ext cx="1981200" cy="990600"/>
          </a:xfrm>
          <a:prstGeom prst="roundRect">
            <a:avLst>
              <a:gd fmla="val 16667" name="adj"/>
            </a:avLst>
          </a:prstGeom>
          <a:solidFill>
            <a:srgbClr val="D8D8D8"/>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Jcreator</a:t>
            </a:r>
            <a:endParaRPr b="0" i="0" sz="1800" u="none" cap="none" strike="noStrike">
              <a:solidFill>
                <a:schemeClr val="dk1"/>
              </a:solidFill>
              <a:latin typeface="Cambria"/>
              <a:ea typeface="Cambria"/>
              <a:cs typeface="Cambria"/>
              <a:sym typeface="Cambria"/>
            </a:endParaRPr>
          </a:p>
        </p:txBody>
      </p:sp>
      <p:cxnSp>
        <p:nvCxnSpPr>
          <p:cNvPr id="403" name="Google Shape;403;p8"/>
          <p:cNvCxnSpPr/>
          <p:nvPr/>
        </p:nvCxnSpPr>
        <p:spPr>
          <a:xfrm rot="5400000">
            <a:off x="5257800" y="2819400"/>
            <a:ext cx="609600" cy="0"/>
          </a:xfrm>
          <a:prstGeom prst="straightConnector1">
            <a:avLst/>
          </a:prstGeom>
          <a:noFill/>
          <a:ln cap="flat" cmpd="sng" w="9525">
            <a:solidFill>
              <a:srgbClr val="4A7DBA"/>
            </a:solidFill>
            <a:prstDash val="solid"/>
            <a:round/>
            <a:headEnd len="sm" w="sm" type="none"/>
            <a:tailEnd len="sm" w="sm" type="none"/>
          </a:ln>
        </p:spPr>
      </p:cxnSp>
      <p:sp>
        <p:nvSpPr>
          <p:cNvPr id="404" name="Google Shape;404;p8"/>
          <p:cNvSpPr/>
          <p:nvPr/>
        </p:nvSpPr>
        <p:spPr>
          <a:xfrm>
            <a:off x="6858000" y="1524000"/>
            <a:ext cx="1981200" cy="990600"/>
          </a:xfrm>
          <a:prstGeom prst="roundRect">
            <a:avLst>
              <a:gd fmla="val 16667" name="adj"/>
            </a:avLst>
          </a:prstGeom>
          <a:solidFill>
            <a:srgbClr val="D8D8D8"/>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Processing</a:t>
            </a:r>
            <a:endParaRPr b="0" i="0" sz="1400" u="none" cap="none" strike="noStrike">
              <a:solidFill>
                <a:srgbClr val="000000"/>
              </a:solidFill>
              <a:latin typeface="Arial"/>
              <a:ea typeface="Arial"/>
              <a:cs typeface="Arial"/>
              <a:sym typeface="Arial"/>
            </a:endParaRPr>
          </a:p>
        </p:txBody>
      </p:sp>
      <p:cxnSp>
        <p:nvCxnSpPr>
          <p:cNvPr id="405" name="Google Shape;405;p8"/>
          <p:cNvCxnSpPr/>
          <p:nvPr/>
        </p:nvCxnSpPr>
        <p:spPr>
          <a:xfrm rot="5400000">
            <a:off x="7848600" y="2819400"/>
            <a:ext cx="609600"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80"/>
          <p:cNvSpPr txBox="1"/>
          <p:nvPr/>
        </p:nvSpPr>
        <p:spPr>
          <a:xfrm>
            <a:off x="0" y="152400"/>
            <a:ext cx="9067800"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Regular (Non-static) vs. Static Methods</a:t>
            </a:r>
            <a:endParaRPr b="0" i="0" sz="1400" u="none" cap="none" strike="noStrike">
              <a:solidFill>
                <a:srgbClr val="000000"/>
              </a:solidFill>
              <a:latin typeface="Arial"/>
              <a:ea typeface="Arial"/>
              <a:cs typeface="Arial"/>
              <a:sym typeface="Arial"/>
            </a:endParaRPr>
          </a:p>
        </p:txBody>
      </p:sp>
      <p:sp>
        <p:nvSpPr>
          <p:cNvPr id="1115" name="Google Shape;1115;p80"/>
          <p:cNvSpPr txBox="1"/>
          <p:nvPr>
            <p:ph idx="1" type="body"/>
          </p:nvPr>
        </p:nvSpPr>
        <p:spPr>
          <a:xfrm>
            <a:off x="381000" y="914403"/>
            <a:ext cx="7890696" cy="5408741"/>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1800"/>
              <a:buChar char="•"/>
            </a:pPr>
            <a:r>
              <a:rPr lang="en-US" sz="1800"/>
              <a:t>Java is object-oriented, but once in a while you have a special case, typically a utility method (like the Math methods), where there is no need to have an instance of the class.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keyword static lets a method run </a:t>
            </a:r>
            <a:r>
              <a:rPr b="1" lang="en-US" sz="1800"/>
              <a:t>without any instance of  the class. </a:t>
            </a:r>
            <a:endParaRPr/>
          </a:p>
          <a:p>
            <a:pPr indent="-227013" lvl="0" marL="341313" rtl="0" algn="l">
              <a:lnSpc>
                <a:spcPct val="100000"/>
              </a:lnSpc>
              <a:spcBef>
                <a:spcPts val="360"/>
              </a:spcBef>
              <a:spcAft>
                <a:spcPts val="0"/>
              </a:spcAft>
              <a:buClr>
                <a:schemeClr val="dk1"/>
              </a:buClr>
              <a:buSzPts val="1800"/>
              <a:buNone/>
            </a:pPr>
            <a:r>
              <a:t/>
            </a:r>
            <a:endParaRPr i="1" sz="1800"/>
          </a:p>
          <a:p>
            <a:pPr indent="-341313" lvl="0" marL="341313" rtl="0" algn="l">
              <a:lnSpc>
                <a:spcPct val="100000"/>
              </a:lnSpc>
              <a:spcBef>
                <a:spcPts val="360"/>
              </a:spcBef>
              <a:spcAft>
                <a:spcPts val="0"/>
              </a:spcAft>
              <a:buClr>
                <a:schemeClr val="dk1"/>
              </a:buClr>
              <a:buSzPts val="1800"/>
              <a:buChar char="•"/>
            </a:pPr>
            <a:r>
              <a:rPr lang="en-US" sz="1800"/>
              <a:t>A static method means "behavior not dependent on an  instance variable, so no instance/object is required. Just the class."</a:t>
            </a:r>
            <a:endParaRPr/>
          </a:p>
          <a:p>
            <a:pPr indent="-214313" lvl="0" marL="341313" rtl="0" algn="l">
              <a:lnSpc>
                <a:spcPct val="100000"/>
              </a:lnSpc>
              <a:spcBef>
                <a:spcPts val="400"/>
              </a:spcBef>
              <a:spcAft>
                <a:spcPts val="0"/>
              </a:spcAft>
              <a:buClr>
                <a:schemeClr val="dk1"/>
              </a:buClr>
              <a:buSzPts val="2000"/>
              <a:buNone/>
            </a:pPr>
            <a:r>
              <a:t/>
            </a:r>
            <a:endParaRPr/>
          </a:p>
          <a:p>
            <a:pPr indent="-214313" lvl="0" marL="341313" rtl="0" algn="l">
              <a:lnSpc>
                <a:spcPct val="100000"/>
              </a:lnSpc>
              <a:spcBef>
                <a:spcPts val="400"/>
              </a:spcBef>
              <a:spcAft>
                <a:spcPts val="0"/>
              </a:spcAft>
              <a:buClr>
                <a:schemeClr val="dk1"/>
              </a:buClr>
              <a:buSzPts val="2000"/>
              <a:buNone/>
            </a:pPr>
            <a:r>
              <a:t/>
            </a:r>
            <a:endParaRPr/>
          </a:p>
        </p:txBody>
      </p:sp>
    </p:spTree>
  </p:cSld>
  <p:clrMapOvr>
    <a:masterClrMapping/>
  </p:clrMapOvr>
  <p:transition>
    <p:wipe dir="u"/>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81"/>
          <p:cNvSpPr txBox="1"/>
          <p:nvPr>
            <p:ph idx="1" type="body"/>
          </p:nvPr>
        </p:nvSpPr>
        <p:spPr>
          <a:xfrm>
            <a:off x="457200" y="1066800"/>
            <a:ext cx="8053388" cy="4999038"/>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1600"/>
              <a:buNone/>
            </a:pPr>
            <a:r>
              <a:rPr lang="en-US" sz="1600"/>
              <a:t>     </a:t>
            </a:r>
            <a:r>
              <a:rPr lang="en-US" sz="2000"/>
              <a:t>Call a static method using a class name</a:t>
            </a:r>
            <a:endParaRPr/>
          </a:p>
          <a:p>
            <a:pPr indent="0" lvl="0" marL="0" rtl="0" algn="ctr">
              <a:lnSpc>
                <a:spcPct val="100000"/>
              </a:lnSpc>
              <a:spcBef>
                <a:spcPts val="400"/>
              </a:spcBef>
              <a:spcAft>
                <a:spcPts val="0"/>
              </a:spcAft>
              <a:buClr>
                <a:schemeClr val="dk1"/>
              </a:buClr>
              <a:buSzPts val="2000"/>
              <a:buNone/>
            </a:pPr>
            <a:r>
              <a:rPr lang="en-US" sz="2000"/>
              <a:t> Math. Min (88, 86) </a:t>
            </a:r>
            <a:endParaRPr/>
          </a:p>
        </p:txBody>
      </p:sp>
      <p:graphicFrame>
        <p:nvGraphicFramePr>
          <p:cNvPr id="1122" name="Google Shape;1122;p81"/>
          <p:cNvGraphicFramePr/>
          <p:nvPr/>
        </p:nvGraphicFramePr>
        <p:xfrm>
          <a:off x="3124200" y="1905000"/>
          <a:ext cx="3000000" cy="3000000"/>
        </p:xfrm>
        <a:graphic>
          <a:graphicData uri="http://schemas.openxmlformats.org/drawingml/2006/table">
            <a:tbl>
              <a:tblPr bandRow="1" firstRow="1">
                <a:noFill/>
                <a:tableStyleId>{51AFCA47-97BF-415F-9A81-580BE64B8FFD}</a:tableStyleId>
              </a:tblPr>
              <a:tblGrid>
                <a:gridCol w="2819400"/>
              </a:tblGrid>
              <a:tr h="61515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Math</a:t>
                      </a:r>
                      <a:endParaRPr sz="1400" u="none" cap="none" strike="noStrike"/>
                    </a:p>
                  </a:txBody>
                  <a:tcPr marT="45725" marB="45725" marR="91450" marL="91450"/>
                </a:tc>
              </a:tr>
              <a:tr h="1844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Min()</a:t>
                      </a:r>
                      <a:endParaRPr sz="1400" u="none" cap="none" strike="noStrike"/>
                    </a:p>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Max()</a:t>
                      </a:r>
                      <a:endParaRPr sz="1400" u="none" cap="none" strike="noStrike"/>
                    </a:p>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Abs()</a:t>
                      </a:r>
                      <a:endParaRPr sz="1400" u="none" cap="none" strike="noStrike"/>
                    </a:p>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Cambria"/>
                          <a:ea typeface="Cambria"/>
                          <a:cs typeface="Cambria"/>
                          <a:sym typeface="Cambria"/>
                        </a:rPr>
                        <a:t>….</a:t>
                      </a:r>
                      <a:endParaRPr sz="1400" u="none" cap="none" strike="noStrike"/>
                    </a:p>
                    <a:p>
                      <a:pPr indent="0" lvl="0" marL="0" marR="0" rtl="0" algn="ctr">
                        <a:lnSpc>
                          <a:spcPct val="100000"/>
                        </a:lnSpc>
                        <a:spcBef>
                          <a:spcPts val="0"/>
                        </a:spcBef>
                        <a:spcAft>
                          <a:spcPts val="0"/>
                        </a:spcAft>
                        <a:buClr>
                          <a:srgbClr val="000000"/>
                        </a:buClr>
                        <a:buSzPts val="2000"/>
                        <a:buFont typeface="Arial"/>
                        <a:buNone/>
                      </a:pPr>
                      <a:r>
                        <a:t/>
                      </a:r>
                      <a:endParaRPr sz="2000" u="none" cap="none" strike="noStrike">
                        <a:latin typeface="Cambria"/>
                        <a:ea typeface="Cambria"/>
                        <a:cs typeface="Cambria"/>
                        <a:sym typeface="Cambria"/>
                      </a:endParaRPr>
                    </a:p>
                  </a:txBody>
                  <a:tcPr marT="45725" marB="45725" marR="91450" marL="91450"/>
                </a:tc>
              </a:tr>
            </a:tbl>
          </a:graphicData>
        </a:graphic>
      </p:graphicFrame>
      <p:sp>
        <p:nvSpPr>
          <p:cNvPr id="1123" name="Google Shape;1123;p81"/>
          <p:cNvSpPr txBox="1"/>
          <p:nvPr/>
        </p:nvSpPr>
        <p:spPr>
          <a:xfrm>
            <a:off x="0" y="152400"/>
            <a:ext cx="9067800"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Regular (Non-static) vs. Static Methods</a:t>
            </a:r>
            <a:endParaRPr b="0" i="0" sz="1400" u="none" cap="none" strike="noStrike">
              <a:solidFill>
                <a:srgbClr val="000000"/>
              </a:solidFill>
              <a:latin typeface="Arial"/>
              <a:ea typeface="Arial"/>
              <a:cs typeface="Arial"/>
              <a:sym typeface="Arial"/>
            </a:endParaRPr>
          </a:p>
        </p:txBody>
      </p:sp>
      <p:sp>
        <p:nvSpPr>
          <p:cNvPr id="1124" name="Google Shape;1124;p81"/>
          <p:cNvSpPr txBox="1"/>
          <p:nvPr/>
        </p:nvSpPr>
        <p:spPr>
          <a:xfrm>
            <a:off x="533400" y="5029200"/>
            <a:ext cx="7596188" cy="4999038"/>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Cambria"/>
                <a:ea typeface="Cambria"/>
                <a:cs typeface="Cambria"/>
                <a:sym typeface="Cambria"/>
              </a:rPr>
              <a:t>Call a non-static method using a reference variable name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Cambria"/>
                <a:ea typeface="Cambria"/>
                <a:cs typeface="Cambria"/>
                <a:sym typeface="Cambria"/>
              </a:rPr>
              <a:t>				Song t2 = new Song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Cambria"/>
                <a:ea typeface="Cambria"/>
                <a:cs typeface="Cambria"/>
                <a:sym typeface="Cambria"/>
              </a:rPr>
              <a:t>				t2. play () ;</a:t>
            </a:r>
            <a:endParaRPr b="0" i="0" sz="2000" u="none" cap="none" strike="noStrike">
              <a:solidFill>
                <a:schemeClr val="dk1"/>
              </a:solidFill>
              <a:latin typeface="Cambria"/>
              <a:ea typeface="Cambria"/>
              <a:cs typeface="Cambria"/>
              <a:sym typeface="Cambri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82"/>
          <p:cNvSpPr txBox="1"/>
          <p:nvPr>
            <p:ph idx="1" type="body"/>
          </p:nvPr>
        </p:nvSpPr>
        <p:spPr>
          <a:xfrm>
            <a:off x="381000" y="914400"/>
            <a:ext cx="8229600" cy="5334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sz="1800"/>
              <a:t>Static Methods can‘t use non-static  (instance) variables!</a:t>
            </a:r>
            <a:endParaRPr/>
          </a:p>
          <a:p>
            <a:pPr indent="0" lvl="0" marL="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rPr lang="en-US" sz="1800"/>
              <a:t>public class Duck  { </a:t>
            </a:r>
            <a:endParaRPr/>
          </a:p>
          <a:p>
            <a:pPr indent="0" lvl="0" marL="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rPr lang="en-US" sz="1800"/>
              <a:t>  private lnt size; </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60"/>
              </a:spcBef>
              <a:spcAft>
                <a:spcPts val="0"/>
              </a:spcAft>
              <a:buClr>
                <a:schemeClr val="dk1"/>
              </a:buClr>
              <a:buSzPts val="1800"/>
              <a:buNone/>
            </a:pPr>
            <a:r>
              <a:rPr lang="en-US" sz="1800"/>
              <a:t>  public static void main (String[]  arqs)    {</a:t>
            </a:r>
            <a:endParaRPr/>
          </a:p>
          <a:p>
            <a:pPr indent="0" lvl="0" marL="0" rtl="0" algn="l">
              <a:lnSpc>
                <a:spcPct val="100000"/>
              </a:lnSpc>
              <a:spcBef>
                <a:spcPts val="360"/>
              </a:spcBef>
              <a:spcAft>
                <a:spcPts val="0"/>
              </a:spcAft>
              <a:buClr>
                <a:schemeClr val="dk1"/>
              </a:buClr>
              <a:buSzPts val="1800"/>
              <a:buNone/>
            </a:pPr>
            <a:r>
              <a:rPr lang="en-US" sz="1800"/>
              <a:t>              System.out.println("Size of duck is " + size):</a:t>
            </a:r>
            <a:endParaRPr/>
          </a:p>
          <a:p>
            <a:pPr indent="0" lvl="0" marL="0" rtl="0" algn="l">
              <a:lnSpc>
                <a:spcPct val="100000"/>
              </a:lnSpc>
              <a:spcBef>
                <a:spcPts val="360"/>
              </a:spcBef>
              <a:spcAft>
                <a:spcPts val="0"/>
              </a:spcAft>
              <a:buClr>
                <a:schemeClr val="dk1"/>
              </a:buClr>
              <a:buSzPts val="1800"/>
              <a:buNone/>
            </a:pPr>
            <a:r>
              <a:rPr lang="en-US" sz="1800"/>
              <a:t>}</a:t>
            </a:r>
            <a:endParaRPr/>
          </a:p>
          <a:p>
            <a:pPr indent="0" lvl="0" marL="0" rtl="0" algn="l">
              <a:lnSpc>
                <a:spcPct val="100000"/>
              </a:lnSpc>
              <a:spcBef>
                <a:spcPts val="360"/>
              </a:spcBef>
              <a:spcAft>
                <a:spcPts val="0"/>
              </a:spcAft>
              <a:buClr>
                <a:schemeClr val="dk1"/>
              </a:buClr>
              <a:buSzPts val="1800"/>
              <a:buNone/>
            </a:pPr>
            <a:r>
              <a:rPr lang="en-US" sz="1800"/>
              <a:t>public void setsize  (int s)   {</a:t>
            </a:r>
            <a:endParaRPr/>
          </a:p>
          <a:p>
            <a:pPr indent="0" lvl="0" marL="0" rtl="0" algn="l">
              <a:lnSpc>
                <a:spcPct val="100000"/>
              </a:lnSpc>
              <a:spcBef>
                <a:spcPts val="360"/>
              </a:spcBef>
              <a:spcAft>
                <a:spcPts val="0"/>
              </a:spcAft>
              <a:buClr>
                <a:schemeClr val="dk1"/>
              </a:buClr>
              <a:buSzPts val="1800"/>
              <a:buNone/>
            </a:pPr>
            <a:r>
              <a:rPr lang="en-US" sz="1800"/>
              <a:t>      size = s;</a:t>
            </a:r>
            <a:endParaRPr/>
          </a:p>
          <a:p>
            <a:pPr indent="0" lvl="0" marL="0" rtl="0" algn="l">
              <a:lnSpc>
                <a:spcPct val="100000"/>
              </a:lnSpc>
              <a:spcBef>
                <a:spcPts val="360"/>
              </a:spcBef>
              <a:spcAft>
                <a:spcPts val="0"/>
              </a:spcAft>
              <a:buClr>
                <a:schemeClr val="dk1"/>
              </a:buClr>
              <a:buSzPts val="1800"/>
              <a:buNone/>
            </a:pPr>
            <a:r>
              <a:rPr lang="en-US" sz="1800"/>
              <a:t>}</a:t>
            </a:r>
            <a:endParaRPr/>
          </a:p>
          <a:p>
            <a:pPr indent="0" lvl="0" marL="0" rtl="0" algn="l">
              <a:lnSpc>
                <a:spcPct val="100000"/>
              </a:lnSpc>
              <a:spcBef>
                <a:spcPts val="360"/>
              </a:spcBef>
              <a:spcAft>
                <a:spcPts val="0"/>
              </a:spcAft>
              <a:buClr>
                <a:schemeClr val="dk1"/>
              </a:buClr>
              <a:buSzPts val="1800"/>
              <a:buNone/>
            </a:pPr>
            <a:r>
              <a:rPr lang="en-US" sz="1800"/>
              <a:t>public int getSize()</a:t>
            </a:r>
            <a:endParaRPr/>
          </a:p>
          <a:p>
            <a:pPr indent="-227013" lvl="0" marL="341313"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60"/>
              </a:spcBef>
              <a:spcAft>
                <a:spcPts val="0"/>
              </a:spcAft>
              <a:buClr>
                <a:schemeClr val="dk1"/>
              </a:buClr>
              <a:buSzPts val="1800"/>
              <a:buNone/>
            </a:pPr>
            <a:r>
              <a:rPr lang="en-US" sz="1800"/>
              <a:t>      return size;</a:t>
            </a:r>
            <a:endParaRPr/>
          </a:p>
          <a:p>
            <a:pPr indent="0" lvl="0" marL="0" rtl="0" algn="l">
              <a:lnSpc>
                <a:spcPct val="100000"/>
              </a:lnSpc>
              <a:spcBef>
                <a:spcPts val="360"/>
              </a:spcBef>
              <a:spcAft>
                <a:spcPts val="0"/>
              </a:spcAft>
              <a:buClr>
                <a:schemeClr val="dk1"/>
              </a:buClr>
              <a:buSzPts val="1800"/>
              <a:buNone/>
            </a:pPr>
            <a:r>
              <a:rPr lang="en-US" sz="1800"/>
              <a:t>   }</a:t>
            </a:r>
            <a:endParaRPr/>
          </a:p>
          <a:p>
            <a:pPr indent="0" lvl="0" marL="0" rtl="0" algn="l">
              <a:lnSpc>
                <a:spcPct val="100000"/>
              </a:lnSpc>
              <a:spcBef>
                <a:spcPts val="360"/>
              </a:spcBef>
              <a:spcAft>
                <a:spcPts val="0"/>
              </a:spcAft>
              <a:buClr>
                <a:schemeClr val="dk1"/>
              </a:buClr>
              <a:buSzPts val="1800"/>
              <a:buNone/>
            </a:pPr>
            <a:r>
              <a:rPr lang="en-US" sz="1800"/>
              <a:t>}</a:t>
            </a:r>
            <a:endParaRPr/>
          </a:p>
        </p:txBody>
      </p:sp>
      <p:sp>
        <p:nvSpPr>
          <p:cNvPr id="1131" name="Google Shape;1131;p82"/>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Regular (Non-static) vs. Static Methods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83"/>
          <p:cNvSpPr txBox="1"/>
          <p:nvPr>
            <p:ph idx="1" type="body"/>
          </p:nvPr>
        </p:nvSpPr>
        <p:spPr>
          <a:xfrm>
            <a:off x="457200" y="914400"/>
            <a:ext cx="8153400" cy="525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lang="en-US" sz="2000"/>
              <a:t>Static methods can’t use non-static methods, either!</a:t>
            </a:r>
            <a:endParaRPr/>
          </a:p>
          <a:p>
            <a:pPr indent="0" lvl="0" marL="0" rtl="0" algn="l">
              <a:lnSpc>
                <a:spcPct val="100000"/>
              </a:lnSpc>
              <a:spcBef>
                <a:spcPts val="400"/>
              </a:spcBef>
              <a:spcAft>
                <a:spcPts val="0"/>
              </a:spcAft>
              <a:buClr>
                <a:schemeClr val="dk1"/>
              </a:buClr>
              <a:buSzPts val="2000"/>
              <a:buNone/>
            </a:pPr>
            <a:r>
              <a:rPr lang="en-US" sz="2000"/>
              <a:t>		</a:t>
            </a:r>
            <a:endParaRPr/>
          </a:p>
          <a:p>
            <a:pPr indent="0" lvl="0" marL="0" rtl="0" algn="l">
              <a:lnSpc>
                <a:spcPct val="100000"/>
              </a:lnSpc>
              <a:spcBef>
                <a:spcPts val="400"/>
              </a:spcBef>
              <a:spcAft>
                <a:spcPts val="0"/>
              </a:spcAft>
              <a:buClr>
                <a:schemeClr val="dk1"/>
              </a:buClr>
              <a:buSzPts val="2000"/>
              <a:buNone/>
            </a:pPr>
            <a:r>
              <a:rPr lang="en-US" sz="2000"/>
              <a:t>	 public class Duck {</a:t>
            </a:r>
            <a:endParaRPr/>
          </a:p>
          <a:p>
            <a:pPr indent="0" lvl="0" marL="0" rtl="0" algn="l">
              <a:lnSpc>
                <a:spcPct val="100000"/>
              </a:lnSpc>
              <a:spcBef>
                <a:spcPts val="400"/>
              </a:spcBef>
              <a:spcAft>
                <a:spcPts val="0"/>
              </a:spcAft>
              <a:buClr>
                <a:schemeClr val="dk1"/>
              </a:buClr>
              <a:buSzPts val="2000"/>
              <a:buNone/>
            </a:pPr>
            <a:r>
              <a:rPr lang="en-US" sz="2000"/>
              <a:t>	 private int size;</a:t>
            </a:r>
            <a:endParaRPr/>
          </a:p>
          <a:p>
            <a:pPr indent="0" lvl="0" marL="0" rtl="0" algn="l">
              <a:lnSpc>
                <a:spcPct val="100000"/>
              </a:lnSpc>
              <a:spcBef>
                <a:spcPts val="400"/>
              </a:spcBef>
              <a:spcAft>
                <a:spcPts val="0"/>
              </a:spcAft>
              <a:buClr>
                <a:schemeClr val="dk1"/>
              </a:buClr>
              <a:buSzPts val="2000"/>
              <a:buNone/>
            </a:pPr>
            <a:r>
              <a:rPr lang="en-US" sz="2000"/>
              <a:t>	 public static void main (String [ ]   args)   {</a:t>
            </a:r>
            <a:endParaRPr/>
          </a:p>
          <a:p>
            <a:pPr indent="0" lvl="0" marL="0" rtl="0" algn="l">
              <a:lnSpc>
                <a:spcPct val="100000"/>
              </a:lnSpc>
              <a:spcBef>
                <a:spcPts val="400"/>
              </a:spcBef>
              <a:spcAft>
                <a:spcPts val="0"/>
              </a:spcAft>
              <a:buClr>
                <a:schemeClr val="dk1"/>
              </a:buClr>
              <a:buSzPts val="2000"/>
              <a:buNone/>
            </a:pPr>
            <a:r>
              <a:rPr lang="en-US" sz="2000"/>
              <a:t>	System.out.println(“Size  is “ +  getsize () ) ;</a:t>
            </a:r>
            <a:endParaRPr/>
          </a:p>
          <a:p>
            <a:pPr indent="0" lvl="0" marL="0" rtl="0" algn="l">
              <a:lnSpc>
                <a:spcPct val="100000"/>
              </a:lnSpc>
              <a:spcBef>
                <a:spcPts val="400"/>
              </a:spcBef>
              <a:spcAft>
                <a:spcPts val="0"/>
              </a:spcAft>
              <a:buClr>
                <a:schemeClr val="dk1"/>
              </a:buClr>
              <a:buSzPts val="2000"/>
              <a:buNone/>
            </a:pPr>
            <a:r>
              <a:rPr lang="en-US" sz="2000"/>
              <a:t>}</a:t>
            </a:r>
            <a:endParaRPr/>
          </a:p>
          <a:p>
            <a:pPr indent="0" lvl="0" marL="0" rtl="0" algn="l">
              <a:lnSpc>
                <a:spcPct val="100000"/>
              </a:lnSpc>
              <a:spcBef>
                <a:spcPts val="400"/>
              </a:spcBef>
              <a:spcAft>
                <a:spcPts val="0"/>
              </a:spcAft>
              <a:buClr>
                <a:schemeClr val="dk1"/>
              </a:buClr>
              <a:buSzPts val="2000"/>
              <a:buNone/>
            </a:pPr>
            <a:r>
              <a:rPr lang="en-US" sz="2000"/>
              <a:t>public void setsize(int s)   {</a:t>
            </a:r>
            <a:endParaRPr/>
          </a:p>
          <a:p>
            <a:pPr indent="0" lvl="0" marL="0" rtl="0" algn="l">
              <a:lnSpc>
                <a:spcPct val="100000"/>
              </a:lnSpc>
              <a:spcBef>
                <a:spcPts val="400"/>
              </a:spcBef>
              <a:spcAft>
                <a:spcPts val="0"/>
              </a:spcAft>
              <a:buClr>
                <a:schemeClr val="dk1"/>
              </a:buClr>
              <a:buSzPts val="2000"/>
              <a:buNone/>
            </a:pPr>
            <a:r>
              <a:rPr lang="en-US" sz="2000"/>
              <a:t>size = </a:t>
            </a:r>
            <a:r>
              <a:rPr i="1" lang="en-US" sz="2000"/>
              <a:t>S;</a:t>
            </a:r>
            <a:endParaRPr/>
          </a:p>
          <a:p>
            <a:pPr indent="0" lvl="0" marL="0" rtl="0" algn="l">
              <a:lnSpc>
                <a:spcPct val="100000"/>
              </a:lnSpc>
              <a:spcBef>
                <a:spcPts val="400"/>
              </a:spcBef>
              <a:spcAft>
                <a:spcPts val="0"/>
              </a:spcAft>
              <a:buClr>
                <a:schemeClr val="dk1"/>
              </a:buClr>
              <a:buSzPts val="2000"/>
              <a:buNone/>
            </a:pPr>
            <a:r>
              <a:rPr i="1" lang="en-US" sz="2000"/>
              <a:t>}</a:t>
            </a:r>
            <a:endParaRPr/>
          </a:p>
          <a:p>
            <a:pPr indent="0" lvl="0" marL="0" rtl="0" algn="l">
              <a:lnSpc>
                <a:spcPct val="100000"/>
              </a:lnSpc>
              <a:spcBef>
                <a:spcPts val="400"/>
              </a:spcBef>
              <a:spcAft>
                <a:spcPts val="0"/>
              </a:spcAft>
              <a:buClr>
                <a:schemeClr val="dk1"/>
              </a:buClr>
              <a:buSzPts val="2000"/>
              <a:buNone/>
            </a:pPr>
            <a:r>
              <a:rPr lang="en-US" sz="2000"/>
              <a:t>public int getsize ()  {</a:t>
            </a:r>
            <a:endParaRPr/>
          </a:p>
          <a:p>
            <a:pPr indent="0" lvl="0" marL="0" rtl="0" algn="l">
              <a:lnSpc>
                <a:spcPct val="100000"/>
              </a:lnSpc>
              <a:spcBef>
                <a:spcPts val="400"/>
              </a:spcBef>
              <a:spcAft>
                <a:spcPts val="0"/>
              </a:spcAft>
              <a:buClr>
                <a:schemeClr val="dk1"/>
              </a:buClr>
              <a:buSzPts val="2000"/>
              <a:buNone/>
            </a:pPr>
            <a:r>
              <a:rPr lang="en-US" sz="2000"/>
              <a:t>	return size;</a:t>
            </a:r>
            <a:endParaRPr/>
          </a:p>
          <a:p>
            <a:pPr indent="0" lvl="0" marL="0" rtl="0" algn="l">
              <a:lnSpc>
                <a:spcPct val="100000"/>
              </a:lnSpc>
              <a:spcBef>
                <a:spcPts val="400"/>
              </a:spcBef>
              <a:spcAft>
                <a:spcPts val="0"/>
              </a:spcAft>
              <a:buClr>
                <a:schemeClr val="dk1"/>
              </a:buClr>
              <a:buSzPts val="2000"/>
              <a:buNone/>
            </a:pPr>
            <a:r>
              <a:rPr i="1" lang="en-US" sz="2000"/>
              <a:t>     </a:t>
            </a:r>
            <a:r>
              <a:rPr lang="en-US" sz="2000"/>
              <a:t>}</a:t>
            </a:r>
            <a:endParaRPr/>
          </a:p>
          <a:p>
            <a:pPr indent="0" lvl="0" marL="0" rtl="0" algn="l">
              <a:lnSpc>
                <a:spcPct val="100000"/>
              </a:lnSpc>
              <a:spcBef>
                <a:spcPts val="400"/>
              </a:spcBef>
              <a:spcAft>
                <a:spcPts val="0"/>
              </a:spcAft>
              <a:buClr>
                <a:schemeClr val="dk1"/>
              </a:buClr>
              <a:buSzPts val="2000"/>
              <a:buNone/>
            </a:pPr>
            <a:r>
              <a:rPr lang="en-US" sz="2000"/>
              <a:t>}</a:t>
            </a:r>
            <a:endParaRPr/>
          </a:p>
          <a:p>
            <a:pPr indent="0" lvl="0" marL="0" rtl="0" algn="l">
              <a:lnSpc>
                <a:spcPct val="100000"/>
              </a:lnSpc>
              <a:spcBef>
                <a:spcPts val="320"/>
              </a:spcBef>
              <a:spcAft>
                <a:spcPts val="0"/>
              </a:spcAft>
              <a:buClr>
                <a:schemeClr val="dk1"/>
              </a:buClr>
              <a:buSzPts val="1600"/>
              <a:buNone/>
            </a:pPr>
            <a:r>
              <a:t/>
            </a:r>
            <a:endParaRPr sz="1600"/>
          </a:p>
          <a:p>
            <a:pPr indent="-182561" lvl="1" marL="741363" rtl="0" algn="l">
              <a:lnSpc>
                <a:spcPct val="100000"/>
              </a:lnSpc>
              <a:spcBef>
                <a:spcPts val="320"/>
              </a:spcBef>
              <a:spcAft>
                <a:spcPts val="0"/>
              </a:spcAft>
              <a:buClr>
                <a:schemeClr val="dk1"/>
              </a:buClr>
              <a:buSzPts val="1600"/>
              <a:buNone/>
            </a:pPr>
            <a:r>
              <a:t/>
            </a:r>
            <a:endParaRPr sz="1600"/>
          </a:p>
        </p:txBody>
      </p:sp>
      <p:sp>
        <p:nvSpPr>
          <p:cNvPr id="1138" name="Google Shape;1138;p83"/>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Regular (Non-static) vs. Static Methods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84"/>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145" name="Google Shape;1145;p84"/>
          <p:cNvSpPr txBox="1"/>
          <p:nvPr/>
        </p:nvSpPr>
        <p:spPr>
          <a:xfrm>
            <a:off x="1981200" y="3429000"/>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Static Variable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85"/>
          <p:cNvSpPr txBox="1"/>
          <p:nvPr>
            <p:ph idx="1" type="body"/>
          </p:nvPr>
        </p:nvSpPr>
        <p:spPr>
          <a:xfrm>
            <a:off x="381000" y="914400"/>
            <a:ext cx="8001000"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2000"/>
              <a:buChar char="•"/>
            </a:pPr>
            <a:r>
              <a:rPr lang="en-US" sz="2000"/>
              <a:t>Static variable: Value is the same for ALL instances of the class</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Static variables are shared.</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All instances </a:t>
            </a:r>
            <a:r>
              <a:rPr i="1" lang="en-US" sz="2000"/>
              <a:t>of </a:t>
            </a:r>
            <a:r>
              <a:rPr lang="en-US" sz="2000"/>
              <a:t>the same class share a single copy </a:t>
            </a:r>
            <a:r>
              <a:rPr i="1" lang="en-US" sz="2000"/>
              <a:t>of  </a:t>
            </a:r>
            <a:r>
              <a:rPr lang="en-US" sz="2000"/>
              <a:t>the static variables.</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All static variables in a class are Initialized before any object of that class can be created.</a:t>
            </a:r>
            <a:endParaRPr/>
          </a:p>
        </p:txBody>
      </p:sp>
      <p:sp>
        <p:nvSpPr>
          <p:cNvPr id="1152" name="Google Shape;1152;p8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Static Variable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86"/>
          <p:cNvSpPr txBox="1"/>
          <p:nvPr>
            <p:ph idx="1" type="body"/>
          </p:nvPr>
        </p:nvSpPr>
        <p:spPr>
          <a:xfrm>
            <a:off x="381000" y="995855"/>
            <a:ext cx="7596188"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2000"/>
              <a:buChar char="•"/>
            </a:pPr>
            <a:r>
              <a:rPr lang="en-US" sz="2000"/>
              <a:t>Static final variables are constants.</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public static final double PI = 3.141592653589793;</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Constant variable names should be in all caps!</a:t>
            </a:r>
            <a:endParaRPr sz="2000"/>
          </a:p>
        </p:txBody>
      </p:sp>
      <p:sp>
        <p:nvSpPr>
          <p:cNvPr id="1159" name="Google Shape;1159;p8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Static Final Variables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pic>
        <p:nvPicPr>
          <p:cNvPr id="1165" name="Google Shape;1165;p87"/>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166" name="Google Shape;1166;p87"/>
          <p:cNvSpPr txBox="1"/>
          <p:nvPr/>
        </p:nvSpPr>
        <p:spPr>
          <a:xfrm>
            <a:off x="1981200" y="3429000"/>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Final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88"/>
          <p:cNvSpPr txBox="1"/>
          <p:nvPr>
            <p:ph idx="1" type="body"/>
          </p:nvPr>
        </p:nvSpPr>
        <p:spPr>
          <a:xfrm>
            <a:off x="328612" y="914400"/>
            <a:ext cx="7596188" cy="4999038"/>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2000"/>
              <a:buChar char="•"/>
            </a:pPr>
            <a:r>
              <a:rPr lang="en-US" sz="2000"/>
              <a:t>Final isn’t just for static variables.</a:t>
            </a:r>
            <a:endParaRPr/>
          </a:p>
          <a:p>
            <a:pPr indent="-214313" lvl="0" marL="341313" rtl="0" algn="l">
              <a:lnSpc>
                <a:spcPct val="100000"/>
              </a:lnSpc>
              <a:spcBef>
                <a:spcPts val="400"/>
              </a:spcBef>
              <a:spcAft>
                <a:spcPts val="0"/>
              </a:spcAft>
              <a:buClr>
                <a:schemeClr val="dk1"/>
              </a:buClr>
              <a:buSzPts val="2000"/>
              <a:buNone/>
            </a:pPr>
            <a:r>
              <a:t/>
            </a:r>
            <a:endParaRPr sz="2000"/>
          </a:p>
          <a:p>
            <a:pPr indent="-284163" lvl="1" marL="741363" rtl="0" algn="l">
              <a:lnSpc>
                <a:spcPct val="100000"/>
              </a:lnSpc>
              <a:spcBef>
                <a:spcPts val="360"/>
              </a:spcBef>
              <a:spcAft>
                <a:spcPts val="0"/>
              </a:spcAft>
              <a:buClr>
                <a:schemeClr val="dk1"/>
              </a:buClr>
              <a:buSzPts val="1800"/>
              <a:buChar char="–"/>
            </a:pPr>
            <a:r>
              <a:rPr lang="en-US" sz="1800"/>
              <a:t>Non-static final variables</a:t>
            </a:r>
            <a:endParaRPr/>
          </a:p>
          <a:p>
            <a:pPr indent="-169861" lvl="1" marL="741363" rtl="0" algn="l">
              <a:lnSpc>
                <a:spcPct val="100000"/>
              </a:lnSpc>
              <a:spcBef>
                <a:spcPts val="360"/>
              </a:spcBef>
              <a:spcAft>
                <a:spcPts val="0"/>
              </a:spcAft>
              <a:buClr>
                <a:schemeClr val="dk1"/>
              </a:buClr>
              <a:buSzPts val="1800"/>
              <a:buNone/>
            </a:pPr>
            <a:r>
              <a:t/>
            </a:r>
            <a:endParaRPr sz="1800"/>
          </a:p>
          <a:p>
            <a:pPr indent="-284163" lvl="1" marL="741363" rtl="0" algn="l">
              <a:lnSpc>
                <a:spcPct val="100000"/>
              </a:lnSpc>
              <a:spcBef>
                <a:spcPts val="360"/>
              </a:spcBef>
              <a:spcAft>
                <a:spcPts val="0"/>
              </a:spcAft>
              <a:buClr>
                <a:schemeClr val="dk1"/>
              </a:buClr>
              <a:buSzPts val="1800"/>
              <a:buChar char="–"/>
            </a:pPr>
            <a:r>
              <a:rPr lang="en-US" sz="1800"/>
              <a:t>Final method</a:t>
            </a:r>
            <a:endParaRPr/>
          </a:p>
          <a:p>
            <a:pPr indent="-169861" lvl="1" marL="741363" rtl="0" algn="l">
              <a:lnSpc>
                <a:spcPct val="100000"/>
              </a:lnSpc>
              <a:spcBef>
                <a:spcPts val="360"/>
              </a:spcBef>
              <a:spcAft>
                <a:spcPts val="0"/>
              </a:spcAft>
              <a:buClr>
                <a:schemeClr val="dk1"/>
              </a:buClr>
              <a:buSzPts val="1800"/>
              <a:buNone/>
            </a:pPr>
            <a:r>
              <a:t/>
            </a:r>
            <a:endParaRPr sz="1800"/>
          </a:p>
          <a:p>
            <a:pPr indent="-284163" lvl="1" marL="741363" rtl="0" algn="l">
              <a:lnSpc>
                <a:spcPct val="100000"/>
              </a:lnSpc>
              <a:spcBef>
                <a:spcPts val="360"/>
              </a:spcBef>
              <a:spcAft>
                <a:spcPts val="0"/>
              </a:spcAft>
              <a:buClr>
                <a:schemeClr val="dk1"/>
              </a:buClr>
              <a:buSzPts val="1800"/>
              <a:buChar char="–"/>
            </a:pPr>
            <a:r>
              <a:rPr lang="en-US" sz="1800"/>
              <a:t>Final class</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A final variable means you can't change its value.</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A final method means you can't override the method.</a:t>
            </a:r>
            <a:endParaRPr/>
          </a:p>
          <a:p>
            <a:pPr indent="-214313" lvl="0" marL="341313" rtl="0" algn="l">
              <a:lnSpc>
                <a:spcPct val="100000"/>
              </a:lnSpc>
              <a:spcBef>
                <a:spcPts val="400"/>
              </a:spcBef>
              <a:spcAft>
                <a:spcPts val="0"/>
              </a:spcAft>
              <a:buClr>
                <a:schemeClr val="dk1"/>
              </a:buClr>
              <a:buSzPts val="2000"/>
              <a:buNone/>
            </a:pPr>
            <a:r>
              <a:t/>
            </a:r>
            <a:endParaRPr sz="2000"/>
          </a:p>
          <a:p>
            <a:pPr indent="-341313" lvl="0" marL="341313" rtl="0" algn="l">
              <a:lnSpc>
                <a:spcPct val="100000"/>
              </a:lnSpc>
              <a:spcBef>
                <a:spcPts val="400"/>
              </a:spcBef>
              <a:spcAft>
                <a:spcPts val="0"/>
              </a:spcAft>
              <a:buClr>
                <a:schemeClr val="dk1"/>
              </a:buClr>
              <a:buSzPts val="2000"/>
              <a:buChar char="•"/>
            </a:pPr>
            <a:r>
              <a:rPr lang="en-US" sz="2000"/>
              <a:t>A final class means you can't extend the class (i.e. you can't make a subclass).</a:t>
            </a:r>
            <a:endParaRPr/>
          </a:p>
          <a:p>
            <a:pPr indent="-214313" lvl="0" marL="341313" rtl="0" algn="l">
              <a:lnSpc>
                <a:spcPct val="100000"/>
              </a:lnSpc>
              <a:spcBef>
                <a:spcPts val="400"/>
              </a:spcBef>
              <a:spcAft>
                <a:spcPts val="0"/>
              </a:spcAft>
              <a:buClr>
                <a:schemeClr val="dk1"/>
              </a:buClr>
              <a:buSzPts val="2000"/>
              <a:buNone/>
            </a:pPr>
            <a:r>
              <a:t/>
            </a:r>
            <a:endParaRPr sz="2000"/>
          </a:p>
        </p:txBody>
      </p:sp>
      <p:sp>
        <p:nvSpPr>
          <p:cNvPr id="1173" name="Google Shape;1173;p8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Final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89"/>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180" name="Google Shape;1180;p89"/>
          <p:cNvSpPr txBox="1"/>
          <p:nvPr/>
        </p:nvSpPr>
        <p:spPr>
          <a:xfrm>
            <a:off x="1955643" y="3428999"/>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Wrapping a Primitive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9"/>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412" name="Google Shape;412;p9"/>
          <p:cNvSpPr txBox="1"/>
          <p:nvPr/>
        </p:nvSpPr>
        <p:spPr>
          <a:xfrm>
            <a:off x="1981200" y="3429000"/>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The Way Java Works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90"/>
          <p:cNvSpPr txBox="1"/>
          <p:nvPr>
            <p:ph idx="1" type="body"/>
          </p:nvPr>
        </p:nvSpPr>
        <p:spPr>
          <a:xfrm>
            <a:off x="381000" y="914400"/>
            <a:ext cx="7596188" cy="4999038"/>
          </a:xfrm>
          <a:prstGeom prst="rect">
            <a:avLst/>
          </a:prstGeom>
          <a:noFill/>
          <a:ln>
            <a:noFill/>
          </a:ln>
        </p:spPr>
        <p:txBody>
          <a:bodyPr anchorCtr="0" anchor="t" bIns="45700" lIns="91425" spcFirstLastPara="1" rIns="91425" wrap="square" tIns="45700">
            <a:noAutofit/>
          </a:bodyPr>
          <a:lstStyle/>
          <a:p>
            <a:pPr indent="-341313" lvl="0" marL="341313" rtl="0" algn="l">
              <a:lnSpc>
                <a:spcPct val="100000"/>
              </a:lnSpc>
              <a:spcBef>
                <a:spcPts val="0"/>
              </a:spcBef>
              <a:spcAft>
                <a:spcPts val="0"/>
              </a:spcAft>
              <a:buClr>
                <a:schemeClr val="dk1"/>
              </a:buClr>
              <a:buSzPts val="1800"/>
              <a:buChar char="•"/>
            </a:pPr>
            <a:r>
              <a:rPr lang="en-US" sz="1800"/>
              <a:t>Boolean</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Character</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Byte</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Short</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Integer</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Long</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Float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Double</a:t>
            </a:r>
            <a:endParaRPr/>
          </a:p>
        </p:txBody>
      </p:sp>
      <p:sp>
        <p:nvSpPr>
          <p:cNvPr id="1187" name="Google Shape;1187;p90"/>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Wrapping a Primitive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91"/>
          <p:cNvSpPr txBox="1"/>
          <p:nvPr>
            <p:ph idx="1" type="body"/>
          </p:nvPr>
        </p:nvSpPr>
        <p:spPr>
          <a:xfrm>
            <a:off x="404812" y="990600"/>
            <a:ext cx="7596188" cy="49990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sz="1800"/>
              <a:t>Wrapping a value</a:t>
            </a:r>
            <a:endParaRPr/>
          </a:p>
          <a:p>
            <a:pPr indent="0" lvl="0" marL="0" rtl="0" algn="l">
              <a:lnSpc>
                <a:spcPct val="100000"/>
              </a:lnSpc>
              <a:spcBef>
                <a:spcPts val="360"/>
              </a:spcBef>
              <a:spcAft>
                <a:spcPts val="0"/>
              </a:spcAft>
              <a:buClr>
                <a:schemeClr val="dk1"/>
              </a:buClr>
              <a:buSzPts val="1800"/>
              <a:buNone/>
            </a:pPr>
            <a:r>
              <a:rPr lang="en-US" sz="1800"/>
              <a:t> int i = 288;</a:t>
            </a:r>
            <a:endParaRPr/>
          </a:p>
          <a:p>
            <a:pPr indent="0" lvl="0" marL="0" rtl="0" algn="l">
              <a:lnSpc>
                <a:spcPct val="100000"/>
              </a:lnSpc>
              <a:spcBef>
                <a:spcPts val="360"/>
              </a:spcBef>
              <a:spcAft>
                <a:spcPts val="0"/>
              </a:spcAft>
              <a:buClr>
                <a:schemeClr val="dk1"/>
              </a:buClr>
              <a:buSzPts val="1800"/>
              <a:buNone/>
            </a:pPr>
            <a:r>
              <a:rPr lang="en-US" sz="1800"/>
              <a:t>Integer  wrap = new Integer (i) ;</a:t>
            </a:r>
            <a:endParaRPr/>
          </a:p>
          <a:p>
            <a:pPr indent="0" lvl="0" marL="0" rtl="0" algn="l">
              <a:lnSpc>
                <a:spcPct val="100000"/>
              </a:lnSpc>
              <a:spcBef>
                <a:spcPts val="360"/>
              </a:spcBef>
              <a:spcAft>
                <a:spcPts val="0"/>
              </a:spcAft>
              <a:buClr>
                <a:schemeClr val="dk1"/>
              </a:buClr>
              <a:buSzPts val="1800"/>
              <a:buNone/>
            </a:pPr>
            <a:r>
              <a:t/>
            </a:r>
            <a:endParaRPr sz="1800"/>
          </a:p>
          <a:p>
            <a:pPr indent="0" lvl="0" marL="0" rtl="0" algn="l">
              <a:lnSpc>
                <a:spcPct val="100000"/>
              </a:lnSpc>
              <a:spcBef>
                <a:spcPts val="360"/>
              </a:spcBef>
              <a:spcAft>
                <a:spcPts val="0"/>
              </a:spcAft>
              <a:buClr>
                <a:schemeClr val="dk1"/>
              </a:buClr>
              <a:buSzPts val="1800"/>
              <a:buNone/>
            </a:pPr>
            <a:r>
              <a:rPr lang="en-US" sz="1800"/>
              <a:t>Unwrapping a values</a:t>
            </a:r>
            <a:endParaRPr/>
          </a:p>
        </p:txBody>
      </p:sp>
      <p:sp>
        <p:nvSpPr>
          <p:cNvPr id="1194" name="Google Shape;1194;p91"/>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Wrapping a Primitive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92"/>
          <p:cNvPicPr preferRelativeResize="0"/>
          <p:nvPr/>
        </p:nvPicPr>
        <p:blipFill rotWithShape="1">
          <a:blip r:embed="rId3">
            <a:alphaModFix/>
          </a:blip>
          <a:srcRect b="4182" l="0" r="0" t="0"/>
          <a:stretch/>
        </p:blipFill>
        <p:spPr>
          <a:xfrm>
            <a:off x="293914" y="1676400"/>
            <a:ext cx="7937500" cy="5181600"/>
          </a:xfrm>
          <a:prstGeom prst="rect">
            <a:avLst/>
          </a:prstGeom>
          <a:noFill/>
          <a:ln>
            <a:noFill/>
          </a:ln>
        </p:spPr>
      </p:pic>
      <p:sp>
        <p:nvSpPr>
          <p:cNvPr id="1201" name="Google Shape;1201;p92"/>
          <p:cNvSpPr txBox="1"/>
          <p:nvPr/>
        </p:nvSpPr>
        <p:spPr>
          <a:xfrm>
            <a:off x="1955643" y="3428999"/>
            <a:ext cx="57467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mbria"/>
                <a:ea typeface="Cambria"/>
                <a:cs typeface="Cambria"/>
                <a:sym typeface="Cambria"/>
              </a:rPr>
              <a:t>Exception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93"/>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mbria"/>
                <a:ea typeface="Cambria"/>
                <a:cs typeface="Cambria"/>
                <a:sym typeface="Cambria"/>
              </a:rPr>
              <a:t>Exception</a:t>
            </a:r>
            <a:endParaRPr b="0" i="0" sz="1400" u="none" cap="none" strike="noStrike">
              <a:solidFill>
                <a:srgbClr val="000000"/>
              </a:solidFill>
              <a:latin typeface="Arial"/>
              <a:ea typeface="Arial"/>
              <a:cs typeface="Arial"/>
              <a:sym typeface="Arial"/>
            </a:endParaRPr>
          </a:p>
        </p:txBody>
      </p:sp>
      <p:sp>
        <p:nvSpPr>
          <p:cNvPr id="1208" name="Google Shape;1208;p93"/>
          <p:cNvSpPr txBox="1"/>
          <p:nvPr/>
        </p:nvSpPr>
        <p:spPr>
          <a:xfrm>
            <a:off x="485140" y="1241171"/>
            <a:ext cx="8136255" cy="2436564"/>
          </a:xfrm>
          <a:prstGeom prst="rect">
            <a:avLst/>
          </a:prstGeom>
          <a:noFill/>
          <a:ln>
            <a:noFill/>
          </a:ln>
        </p:spPr>
        <p:txBody>
          <a:bodyPr anchorCtr="0" anchor="t" bIns="0" lIns="0" spcFirstLastPara="1" rIns="0" wrap="square" tIns="0">
            <a:spAutoFit/>
          </a:bodyPr>
          <a:lstStyle/>
          <a:p>
            <a:pPr indent="-342900" lvl="0" marL="355600" marR="84455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Exceptions are a run-time mechanism for indicating  exceptional conditions in Java</a:t>
            </a:r>
            <a:endParaRPr b="0" i="0" sz="2000" u="none" cap="none" strike="noStrike">
              <a:solidFill>
                <a:srgbClr val="0C0C0C"/>
              </a:solidFill>
              <a:latin typeface="Cambria"/>
              <a:ea typeface="Cambria"/>
              <a:cs typeface="Cambria"/>
              <a:sym typeface="Cambria"/>
            </a:endParaRPr>
          </a:p>
          <a:p>
            <a:pPr indent="-342900" lvl="1" marL="812800" marR="84455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If you detect an "exceptional" condition, you can throw an  exception</a:t>
            </a:r>
            <a:endParaRPr b="0" i="0" sz="2000" u="none" cap="none" strike="noStrike">
              <a:solidFill>
                <a:srgbClr val="0C0C0C"/>
              </a:solidFill>
              <a:latin typeface="Cambria"/>
              <a:ea typeface="Cambria"/>
              <a:cs typeface="Cambria"/>
              <a:sym typeface="Cambria"/>
            </a:endParaRPr>
          </a:p>
          <a:p>
            <a:pPr indent="-342900" lvl="1" marL="812800" marR="84455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An exception is an object that contains relevant error info</a:t>
            </a:r>
            <a:endParaRPr b="0" i="0" sz="2000" u="none" cap="none" strike="noStrike">
              <a:solidFill>
                <a:srgbClr val="0C0C0C"/>
              </a:solidFill>
              <a:latin typeface="Cambria"/>
              <a:ea typeface="Cambria"/>
              <a:cs typeface="Cambria"/>
              <a:sym typeface="Cambria"/>
            </a:endParaRPr>
          </a:p>
          <a:p>
            <a:pPr indent="-342900" lvl="0" marL="355600" marR="5080" rtl="0" algn="l">
              <a:lnSpc>
                <a:spcPct val="100000"/>
              </a:lnSpc>
              <a:spcBef>
                <a:spcPts val="1145"/>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Somewhere up the call stack, the exception is caught and  dealt with</a:t>
            </a:r>
            <a:endParaRPr b="0" i="0" sz="2000" u="none" cap="none" strike="noStrike">
              <a:solidFill>
                <a:srgbClr val="0C0C0C"/>
              </a:solidFill>
              <a:latin typeface="Cambria"/>
              <a:ea typeface="Cambria"/>
              <a:cs typeface="Cambria"/>
              <a:sym typeface="Cambria"/>
            </a:endParaRPr>
          </a:p>
          <a:p>
            <a:pPr indent="-342900" lvl="1" marL="812800" marR="5080" rtl="0" algn="l">
              <a:lnSpc>
                <a:spcPct val="100000"/>
              </a:lnSpc>
              <a:spcBef>
                <a:spcPts val="1145"/>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If the exception is not caught, your application terminates</a:t>
            </a:r>
            <a:endParaRPr b="0" i="0" sz="2000" u="none" cap="none" strike="noStrike">
              <a:solidFill>
                <a:srgbClr val="0C0C0C"/>
              </a:solidFill>
              <a:latin typeface="Cambria"/>
              <a:ea typeface="Cambria"/>
              <a:cs typeface="Cambria"/>
              <a:sym typeface="Cambri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94"/>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Categories of Exceptions in Java</a:t>
            </a:r>
            <a:endParaRPr b="0" i="0" sz="1400" u="none" cap="none" strike="noStrike">
              <a:solidFill>
                <a:srgbClr val="000000"/>
              </a:solidFill>
              <a:latin typeface="Arial"/>
              <a:ea typeface="Arial"/>
              <a:cs typeface="Arial"/>
              <a:sym typeface="Arial"/>
            </a:endParaRPr>
          </a:p>
        </p:txBody>
      </p:sp>
      <p:sp>
        <p:nvSpPr>
          <p:cNvPr id="1215" name="Google Shape;1215;p94"/>
          <p:cNvSpPr txBox="1"/>
          <p:nvPr/>
        </p:nvSpPr>
        <p:spPr>
          <a:xfrm>
            <a:off x="381000" y="1024467"/>
            <a:ext cx="7947659" cy="2051844"/>
          </a:xfrm>
          <a:prstGeom prst="rect">
            <a:avLst/>
          </a:prstGeom>
          <a:noFill/>
          <a:ln>
            <a:noFill/>
          </a:ln>
        </p:spPr>
        <p:txBody>
          <a:bodyPr anchorCtr="0" anchor="t" bIns="0" lIns="0" spcFirstLastPara="1" rIns="0" wrap="square" tIns="0">
            <a:spAutoFit/>
          </a:bodyPr>
          <a:lstStyle/>
          <a:p>
            <a:pPr indent="-342900" lvl="0" marL="3556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There are lots of things that can go wrong in a Java app</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Therefore, there are lots of different exception classes</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Each exception class represents a different kind of problem</a:t>
            </a:r>
            <a:endParaRPr b="0" i="0" sz="2000" u="none" cap="none" strike="noStrike">
              <a:solidFill>
                <a:srgbClr val="0C0C0C"/>
              </a:solidFill>
              <a:latin typeface="Cambria"/>
              <a:ea typeface="Cambria"/>
              <a:cs typeface="Cambria"/>
              <a:sym typeface="Cambria"/>
            </a:endParaRPr>
          </a:p>
          <a:p>
            <a:pPr indent="-342900" lvl="1" marL="812800" marR="0" rtl="0" algn="l">
              <a:lnSpc>
                <a:spcPct val="100000"/>
              </a:lnSpc>
              <a:spcBef>
                <a:spcPts val="0"/>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The Java library defines hundreds of standard exception classes  (see later for some examples)</a:t>
            </a:r>
            <a:endParaRPr b="0" i="0" sz="2000" u="none" cap="none" strike="noStrike">
              <a:solidFill>
                <a:srgbClr val="0C0C0C"/>
              </a:solidFill>
              <a:latin typeface="Cambria"/>
              <a:ea typeface="Cambria"/>
              <a:cs typeface="Cambria"/>
              <a:sym typeface="Cambria"/>
            </a:endParaRPr>
          </a:p>
          <a:p>
            <a:pPr indent="-342900" lvl="0" marL="355600" marR="0" rtl="0" algn="l">
              <a:lnSpc>
                <a:spcPct val="100000"/>
              </a:lnSpc>
              <a:spcBef>
                <a:spcPts val="1145"/>
              </a:spcBef>
              <a:spcAft>
                <a:spcPts val="0"/>
              </a:spcAft>
              <a:buClr>
                <a:srgbClr val="0C0C0C"/>
              </a:buClr>
              <a:buSzPts val="2000"/>
              <a:buFont typeface="Arial"/>
              <a:buChar char="•"/>
            </a:pPr>
            <a:r>
              <a:rPr b="0" i="0" lang="en-US" sz="2000" u="none" cap="none" strike="noStrike">
                <a:solidFill>
                  <a:srgbClr val="0C0C0C"/>
                </a:solidFill>
                <a:latin typeface="Cambria"/>
                <a:ea typeface="Cambria"/>
                <a:cs typeface="Cambria"/>
                <a:sym typeface="Cambria"/>
              </a:rPr>
              <a:t>Java classifies exceptions into 3 categories:</a:t>
            </a:r>
            <a:endParaRPr b="0" i="0" sz="1400" u="none" cap="none" strike="noStrike">
              <a:solidFill>
                <a:srgbClr val="000000"/>
              </a:solidFill>
              <a:latin typeface="Arial"/>
              <a:ea typeface="Arial"/>
              <a:cs typeface="Arial"/>
              <a:sym typeface="Arial"/>
            </a:endParaRPr>
          </a:p>
        </p:txBody>
      </p:sp>
      <p:sp>
        <p:nvSpPr>
          <p:cNvPr id="1216" name="Google Shape;1216;p94"/>
          <p:cNvSpPr/>
          <p:nvPr/>
        </p:nvSpPr>
        <p:spPr>
          <a:xfrm>
            <a:off x="1659889" y="4051257"/>
            <a:ext cx="4203700" cy="241300"/>
          </a:xfrm>
          <a:custGeom>
            <a:rect b="b" l="l" r="r" t="t"/>
            <a:pathLst>
              <a:path extrusionOk="0" h="241300" w="4203700">
                <a:moveTo>
                  <a:pt x="0" y="241300"/>
                </a:moveTo>
                <a:lnTo>
                  <a:pt x="0" y="0"/>
                </a:lnTo>
                <a:lnTo>
                  <a:pt x="4203700" y="0"/>
                </a:lnTo>
                <a:lnTo>
                  <a:pt x="4203700" y="228600"/>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17" name="Google Shape;1217;p94"/>
          <p:cNvSpPr/>
          <p:nvPr/>
        </p:nvSpPr>
        <p:spPr>
          <a:xfrm>
            <a:off x="3701288" y="3880569"/>
            <a:ext cx="32384" cy="0"/>
          </a:xfrm>
          <a:custGeom>
            <a:rect b="b" l="l" r="r" t="t"/>
            <a:pathLst>
              <a:path extrusionOk="0" h="120000" w="32385">
                <a:moveTo>
                  <a:pt x="0" y="0"/>
                </a:moveTo>
                <a:lnTo>
                  <a:pt x="32130" y="0"/>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18" name="Google Shape;1218;p94"/>
          <p:cNvSpPr txBox="1"/>
          <p:nvPr/>
        </p:nvSpPr>
        <p:spPr>
          <a:xfrm>
            <a:off x="2760980" y="3364696"/>
            <a:ext cx="1910080" cy="342900"/>
          </a:xfrm>
          <a:prstGeom prst="rect">
            <a:avLst/>
          </a:prstGeom>
          <a:solidFill>
            <a:srgbClr val="FDE9D8"/>
          </a:solidFill>
          <a:ln cap="flat" cmpd="sng" w="9525">
            <a:solidFill>
              <a:srgbClr val="333399"/>
            </a:solidFill>
            <a:prstDash val="solid"/>
            <a:round/>
            <a:headEnd len="sm" w="sm" type="none"/>
            <a:tailEnd len="sm" w="sm" type="none"/>
          </a:ln>
        </p:spPr>
        <p:txBody>
          <a:bodyPr anchorCtr="0" anchor="t" bIns="0" lIns="0" spcFirstLastPara="1" rIns="0" wrap="square" tIns="59675">
            <a:spAutoFit/>
          </a:bodyPr>
          <a:lstStyle/>
          <a:p>
            <a:pPr indent="0" lvl="0" marL="499109"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Oi"/>
                <a:ea typeface="Oi"/>
                <a:cs typeface="Oi"/>
                <a:sym typeface="Oi"/>
              </a:rPr>
              <a:t>Throwable</a:t>
            </a:r>
            <a:endParaRPr b="0" i="0" sz="1300" u="none" cap="none" strike="noStrike">
              <a:solidFill>
                <a:schemeClr val="dk1"/>
              </a:solidFill>
              <a:latin typeface="Oi"/>
              <a:ea typeface="Oi"/>
              <a:cs typeface="Oi"/>
              <a:sym typeface="Oi"/>
            </a:endParaRPr>
          </a:p>
        </p:txBody>
      </p:sp>
      <p:sp>
        <p:nvSpPr>
          <p:cNvPr id="1219" name="Google Shape;1219;p94"/>
          <p:cNvSpPr/>
          <p:nvPr/>
        </p:nvSpPr>
        <p:spPr>
          <a:xfrm>
            <a:off x="3630421" y="3720549"/>
            <a:ext cx="155575" cy="166370"/>
          </a:xfrm>
          <a:custGeom>
            <a:rect b="b" l="l" r="r" t="t"/>
            <a:pathLst>
              <a:path extrusionOk="0" h="166370" w="155575">
                <a:moveTo>
                  <a:pt x="77724" y="0"/>
                </a:moveTo>
                <a:lnTo>
                  <a:pt x="0" y="166116"/>
                </a:lnTo>
                <a:lnTo>
                  <a:pt x="155448" y="166116"/>
                </a:lnTo>
                <a:lnTo>
                  <a:pt x="77724" y="0"/>
                </a:lnTo>
                <a:close/>
              </a:path>
            </a:pathLst>
          </a:custGeom>
          <a:solidFill>
            <a:srgbClr val="E36C09"/>
          </a:solid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20" name="Google Shape;1220;p94"/>
          <p:cNvSpPr/>
          <p:nvPr/>
        </p:nvSpPr>
        <p:spPr>
          <a:xfrm>
            <a:off x="3630421" y="3720549"/>
            <a:ext cx="155575" cy="166370"/>
          </a:xfrm>
          <a:custGeom>
            <a:rect b="b" l="l" r="r" t="t"/>
            <a:pathLst>
              <a:path extrusionOk="0" h="166370" w="155575">
                <a:moveTo>
                  <a:pt x="0" y="166116"/>
                </a:moveTo>
                <a:lnTo>
                  <a:pt x="77724" y="0"/>
                </a:lnTo>
                <a:lnTo>
                  <a:pt x="155448" y="166116"/>
                </a:lnTo>
                <a:lnTo>
                  <a:pt x="0" y="166116"/>
                </a:lnTo>
                <a:close/>
              </a:path>
            </a:pathLst>
          </a:custGeom>
          <a:solidFill>
            <a:srgbClr val="E36C09"/>
          </a:solid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21" name="Google Shape;1221;p94"/>
          <p:cNvSpPr/>
          <p:nvPr/>
        </p:nvSpPr>
        <p:spPr>
          <a:xfrm>
            <a:off x="5863081" y="4616661"/>
            <a:ext cx="0" cy="329565"/>
          </a:xfrm>
          <a:custGeom>
            <a:rect b="b" l="l" r="r" t="t"/>
            <a:pathLst>
              <a:path extrusionOk="0" h="329564" w="120000">
                <a:moveTo>
                  <a:pt x="0" y="0"/>
                </a:moveTo>
                <a:lnTo>
                  <a:pt x="0" y="329437"/>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22" name="Google Shape;1222;p94"/>
          <p:cNvSpPr/>
          <p:nvPr/>
        </p:nvSpPr>
        <p:spPr>
          <a:xfrm>
            <a:off x="5779262" y="4631901"/>
            <a:ext cx="157480" cy="166370"/>
          </a:xfrm>
          <a:custGeom>
            <a:rect b="b" l="l" r="r" t="t"/>
            <a:pathLst>
              <a:path extrusionOk="0" h="166370" w="157479">
                <a:moveTo>
                  <a:pt x="78486" y="0"/>
                </a:moveTo>
                <a:lnTo>
                  <a:pt x="0" y="166116"/>
                </a:lnTo>
                <a:lnTo>
                  <a:pt x="156972" y="166116"/>
                </a:lnTo>
                <a:lnTo>
                  <a:pt x="78486" y="0"/>
                </a:lnTo>
                <a:close/>
              </a:path>
            </a:pathLst>
          </a:custGeom>
          <a:solidFill>
            <a:srgbClr val="E36C09"/>
          </a:solid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23" name="Google Shape;1223;p94"/>
          <p:cNvSpPr/>
          <p:nvPr/>
        </p:nvSpPr>
        <p:spPr>
          <a:xfrm>
            <a:off x="5779262" y="4631901"/>
            <a:ext cx="157480" cy="166370"/>
          </a:xfrm>
          <a:custGeom>
            <a:rect b="b" l="l" r="r" t="t"/>
            <a:pathLst>
              <a:path extrusionOk="0" h="166370" w="157479">
                <a:moveTo>
                  <a:pt x="0" y="166116"/>
                </a:moveTo>
                <a:lnTo>
                  <a:pt x="78486" y="0"/>
                </a:lnTo>
                <a:lnTo>
                  <a:pt x="156972" y="166116"/>
                </a:lnTo>
                <a:lnTo>
                  <a:pt x="0" y="166116"/>
                </a:lnTo>
                <a:close/>
              </a:path>
            </a:pathLst>
          </a:custGeom>
          <a:solidFill>
            <a:srgbClr val="E36C09"/>
          </a:solid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24" name="Google Shape;1224;p94"/>
          <p:cNvSpPr/>
          <p:nvPr/>
        </p:nvSpPr>
        <p:spPr>
          <a:xfrm>
            <a:off x="4908295" y="4279096"/>
            <a:ext cx="1910080" cy="342900"/>
          </a:xfrm>
          <a:custGeom>
            <a:rect b="b" l="l" r="r" t="t"/>
            <a:pathLst>
              <a:path extrusionOk="0" h="342900" w="1910079">
                <a:moveTo>
                  <a:pt x="1909572" y="0"/>
                </a:moveTo>
                <a:lnTo>
                  <a:pt x="0" y="0"/>
                </a:lnTo>
                <a:lnTo>
                  <a:pt x="0" y="342900"/>
                </a:lnTo>
                <a:lnTo>
                  <a:pt x="1909572" y="342900"/>
                </a:lnTo>
                <a:lnTo>
                  <a:pt x="1909572"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25" name="Google Shape;1225;p94"/>
          <p:cNvSpPr/>
          <p:nvPr/>
        </p:nvSpPr>
        <p:spPr>
          <a:xfrm>
            <a:off x="4908295" y="4279096"/>
            <a:ext cx="1910080" cy="342900"/>
          </a:xfrm>
          <a:custGeom>
            <a:rect b="b" l="l" r="r" t="t"/>
            <a:pathLst>
              <a:path extrusionOk="0" h="342900" w="1910079">
                <a:moveTo>
                  <a:pt x="1909572" y="0"/>
                </a:moveTo>
                <a:lnTo>
                  <a:pt x="0" y="0"/>
                </a:lnTo>
                <a:lnTo>
                  <a:pt x="0" y="342900"/>
                </a:lnTo>
                <a:lnTo>
                  <a:pt x="1909572" y="342900"/>
                </a:lnTo>
                <a:lnTo>
                  <a:pt x="1909572" y="0"/>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26" name="Google Shape;1226;p94"/>
          <p:cNvSpPr txBox="1"/>
          <p:nvPr/>
        </p:nvSpPr>
        <p:spPr>
          <a:xfrm>
            <a:off x="5398452" y="4343357"/>
            <a:ext cx="925194" cy="21272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Oi"/>
                <a:ea typeface="Oi"/>
                <a:cs typeface="Oi"/>
                <a:sym typeface="Oi"/>
              </a:rPr>
              <a:t>Exception</a:t>
            </a:r>
            <a:endParaRPr b="0" i="0" sz="1300" u="none" cap="none" strike="noStrike">
              <a:solidFill>
                <a:schemeClr val="dk1"/>
              </a:solidFill>
              <a:latin typeface="Oi"/>
              <a:ea typeface="Oi"/>
              <a:cs typeface="Oi"/>
              <a:sym typeface="Oi"/>
            </a:endParaRPr>
          </a:p>
        </p:txBody>
      </p:sp>
      <p:sp>
        <p:nvSpPr>
          <p:cNvPr id="1227" name="Google Shape;1227;p94"/>
          <p:cNvSpPr/>
          <p:nvPr/>
        </p:nvSpPr>
        <p:spPr>
          <a:xfrm>
            <a:off x="703579" y="4291287"/>
            <a:ext cx="1910080" cy="342900"/>
          </a:xfrm>
          <a:custGeom>
            <a:rect b="b" l="l" r="r" t="t"/>
            <a:pathLst>
              <a:path extrusionOk="0" h="342900" w="1910080">
                <a:moveTo>
                  <a:pt x="1909572" y="0"/>
                </a:moveTo>
                <a:lnTo>
                  <a:pt x="0" y="0"/>
                </a:lnTo>
                <a:lnTo>
                  <a:pt x="0" y="342899"/>
                </a:lnTo>
                <a:lnTo>
                  <a:pt x="1909572" y="342899"/>
                </a:lnTo>
                <a:lnTo>
                  <a:pt x="1909572" y="0"/>
                </a:lnTo>
                <a:close/>
              </a:path>
            </a:pathLst>
          </a:custGeom>
          <a:solidFill>
            <a:srgbClr val="FFFF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28" name="Google Shape;1228;p94"/>
          <p:cNvSpPr/>
          <p:nvPr/>
        </p:nvSpPr>
        <p:spPr>
          <a:xfrm>
            <a:off x="703579" y="4291287"/>
            <a:ext cx="1910080" cy="342900"/>
          </a:xfrm>
          <a:custGeom>
            <a:rect b="b" l="l" r="r" t="t"/>
            <a:pathLst>
              <a:path extrusionOk="0" h="342900" w="1910080">
                <a:moveTo>
                  <a:pt x="1909572" y="0"/>
                </a:moveTo>
                <a:lnTo>
                  <a:pt x="0" y="0"/>
                </a:lnTo>
                <a:lnTo>
                  <a:pt x="0" y="342899"/>
                </a:lnTo>
                <a:lnTo>
                  <a:pt x="1909572" y="342899"/>
                </a:lnTo>
                <a:lnTo>
                  <a:pt x="1909572" y="0"/>
                </a:lnTo>
                <a:close/>
              </a:path>
            </a:pathLst>
          </a:custGeom>
          <a:solidFill>
            <a:srgbClr val="FDE9D8"/>
          </a:solid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29" name="Google Shape;1229;p94"/>
          <p:cNvSpPr txBox="1"/>
          <p:nvPr/>
        </p:nvSpPr>
        <p:spPr>
          <a:xfrm>
            <a:off x="1395920" y="4356057"/>
            <a:ext cx="524510" cy="21272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Oi"/>
                <a:ea typeface="Oi"/>
                <a:cs typeface="Oi"/>
                <a:sym typeface="Oi"/>
              </a:rPr>
              <a:t>Error</a:t>
            </a:r>
            <a:endParaRPr b="0" i="0" sz="1300" u="none" cap="none" strike="noStrike">
              <a:solidFill>
                <a:schemeClr val="dk1"/>
              </a:solidFill>
              <a:latin typeface="Oi"/>
              <a:ea typeface="Oi"/>
              <a:cs typeface="Oi"/>
              <a:sym typeface="Oi"/>
            </a:endParaRPr>
          </a:p>
        </p:txBody>
      </p:sp>
      <p:sp>
        <p:nvSpPr>
          <p:cNvPr id="1230" name="Google Shape;1230;p94"/>
          <p:cNvSpPr/>
          <p:nvPr/>
        </p:nvSpPr>
        <p:spPr>
          <a:xfrm>
            <a:off x="4115815" y="5310081"/>
            <a:ext cx="32384" cy="0"/>
          </a:xfrm>
          <a:custGeom>
            <a:rect b="b" l="l" r="r" t="t"/>
            <a:pathLst>
              <a:path extrusionOk="0" h="120000" w="32385">
                <a:moveTo>
                  <a:pt x="0" y="0"/>
                </a:moveTo>
                <a:lnTo>
                  <a:pt x="32130" y="0"/>
                </a:lnTo>
              </a:path>
            </a:pathLst>
          </a:custGeom>
          <a:noFill/>
          <a:ln cap="flat" cmpd="sng" w="28950">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31" name="Google Shape;1231;p94"/>
          <p:cNvSpPr/>
          <p:nvPr/>
        </p:nvSpPr>
        <p:spPr>
          <a:xfrm>
            <a:off x="4115815" y="5896060"/>
            <a:ext cx="32384" cy="0"/>
          </a:xfrm>
          <a:custGeom>
            <a:rect b="b" l="l" r="r" t="t"/>
            <a:pathLst>
              <a:path extrusionOk="0" h="120000" w="32385">
                <a:moveTo>
                  <a:pt x="0" y="0"/>
                </a:moveTo>
                <a:lnTo>
                  <a:pt x="32130" y="0"/>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C0C0C"/>
              </a:solidFill>
              <a:latin typeface="Cambria"/>
              <a:ea typeface="Cambria"/>
              <a:cs typeface="Cambria"/>
              <a:sym typeface="Cambria"/>
            </a:endParaRPr>
          </a:p>
        </p:txBody>
      </p:sp>
      <p:sp>
        <p:nvSpPr>
          <p:cNvPr id="1232" name="Google Shape;1232;p94"/>
          <p:cNvSpPr/>
          <p:nvPr/>
        </p:nvSpPr>
        <p:spPr>
          <a:xfrm>
            <a:off x="4049521" y="5660601"/>
            <a:ext cx="155575" cy="165100"/>
          </a:xfrm>
          <a:custGeom>
            <a:rect b="b" l="l" r="r" t="t"/>
            <a:pathLst>
              <a:path extrusionOk="0" h="165100" w="155575">
                <a:moveTo>
                  <a:pt x="77724" y="0"/>
                </a:moveTo>
                <a:lnTo>
                  <a:pt x="0" y="164592"/>
                </a:lnTo>
                <a:lnTo>
                  <a:pt x="155448" y="164592"/>
                </a:lnTo>
                <a:lnTo>
                  <a:pt x="77724" y="0"/>
                </a:lnTo>
                <a:close/>
              </a:path>
            </a:pathLst>
          </a:custGeom>
          <a:solidFill>
            <a:srgbClr val="E36C09"/>
          </a:solidFill>
          <a:ln cap="flat" cmpd="sng" w="9525">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33" name="Google Shape;1233;p94"/>
          <p:cNvSpPr/>
          <p:nvPr/>
        </p:nvSpPr>
        <p:spPr>
          <a:xfrm>
            <a:off x="4049521" y="5660601"/>
            <a:ext cx="155575" cy="165100"/>
          </a:xfrm>
          <a:custGeom>
            <a:rect b="b" l="l" r="r" t="t"/>
            <a:pathLst>
              <a:path extrusionOk="0" h="165100" w="155575">
                <a:moveTo>
                  <a:pt x="0" y="164592"/>
                </a:moveTo>
                <a:lnTo>
                  <a:pt x="77724" y="0"/>
                </a:lnTo>
                <a:lnTo>
                  <a:pt x="155448" y="164592"/>
                </a:lnTo>
                <a:lnTo>
                  <a:pt x="0" y="164592"/>
                </a:lnTo>
                <a:close/>
              </a:path>
            </a:pathLst>
          </a:custGeom>
          <a:solidFill>
            <a:srgbClr val="E36C09"/>
          </a:solid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34" name="Google Shape;1234;p94"/>
          <p:cNvSpPr/>
          <p:nvPr/>
        </p:nvSpPr>
        <p:spPr>
          <a:xfrm>
            <a:off x="3218180" y="5316940"/>
            <a:ext cx="1823085" cy="342900"/>
          </a:xfrm>
          <a:custGeom>
            <a:rect b="b" l="l" r="r" t="t"/>
            <a:pathLst>
              <a:path extrusionOk="0" h="342900" w="1823085">
                <a:moveTo>
                  <a:pt x="1822703" y="0"/>
                </a:moveTo>
                <a:lnTo>
                  <a:pt x="0" y="0"/>
                </a:lnTo>
                <a:lnTo>
                  <a:pt x="0" y="342899"/>
                </a:lnTo>
                <a:lnTo>
                  <a:pt x="1822703" y="342899"/>
                </a:lnTo>
                <a:lnTo>
                  <a:pt x="1822703" y="0"/>
                </a:lnTo>
                <a:close/>
              </a:path>
            </a:pathLst>
          </a:custGeom>
          <a:solidFill>
            <a:srgbClr val="FDE9D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35" name="Google Shape;1235;p94"/>
          <p:cNvSpPr/>
          <p:nvPr/>
        </p:nvSpPr>
        <p:spPr>
          <a:xfrm>
            <a:off x="3218180" y="5316940"/>
            <a:ext cx="1823085" cy="342900"/>
          </a:xfrm>
          <a:custGeom>
            <a:rect b="b" l="l" r="r" t="t"/>
            <a:pathLst>
              <a:path extrusionOk="0" h="342900" w="1823085">
                <a:moveTo>
                  <a:pt x="1822703" y="0"/>
                </a:moveTo>
                <a:lnTo>
                  <a:pt x="0" y="0"/>
                </a:lnTo>
                <a:lnTo>
                  <a:pt x="0" y="342899"/>
                </a:lnTo>
                <a:lnTo>
                  <a:pt x="1822703" y="342899"/>
                </a:lnTo>
                <a:lnTo>
                  <a:pt x="1822703" y="0"/>
                </a:lnTo>
                <a:close/>
              </a:path>
            </a:pathLst>
          </a:custGeom>
          <a:noFill/>
          <a:ln cap="flat" cmpd="sng" w="9525">
            <a:solidFill>
              <a:srgbClr val="3333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36" name="Google Shape;1236;p94"/>
          <p:cNvSpPr txBox="1"/>
          <p:nvPr/>
        </p:nvSpPr>
        <p:spPr>
          <a:xfrm>
            <a:off x="3316160" y="5380819"/>
            <a:ext cx="1624330" cy="21272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Oi"/>
                <a:ea typeface="Oi"/>
                <a:cs typeface="Oi"/>
                <a:sym typeface="Oi"/>
              </a:rPr>
              <a:t>RuntimeException</a:t>
            </a:r>
            <a:endParaRPr b="0" i="0" sz="1300" u="none" cap="none" strike="noStrike">
              <a:solidFill>
                <a:schemeClr val="dk1"/>
              </a:solidFill>
              <a:latin typeface="Oi"/>
              <a:ea typeface="Oi"/>
              <a:cs typeface="Oi"/>
              <a:sym typeface="Oi"/>
            </a:endParaRPr>
          </a:p>
        </p:txBody>
      </p:sp>
      <p:sp>
        <p:nvSpPr>
          <p:cNvPr id="1237" name="Google Shape;1237;p94"/>
          <p:cNvSpPr txBox="1"/>
          <p:nvPr/>
        </p:nvSpPr>
        <p:spPr>
          <a:xfrm>
            <a:off x="6426339" y="5285134"/>
            <a:ext cx="2399665" cy="2216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0C0C0C"/>
                </a:solidFill>
                <a:latin typeface="Cambria"/>
                <a:ea typeface="Cambria"/>
                <a:cs typeface="Cambria"/>
                <a:sym typeface="Cambria"/>
              </a:rPr>
              <a:t>Checked exception classes</a:t>
            </a:r>
            <a:endParaRPr b="0" i="0" sz="1400" u="none" cap="none" strike="noStrike">
              <a:solidFill>
                <a:srgbClr val="0C0C0C"/>
              </a:solidFill>
              <a:latin typeface="Cambria"/>
              <a:ea typeface="Cambria"/>
              <a:cs typeface="Cambria"/>
              <a:sym typeface="Cambria"/>
            </a:endParaRPr>
          </a:p>
        </p:txBody>
      </p:sp>
      <p:sp>
        <p:nvSpPr>
          <p:cNvPr id="1238" name="Google Shape;1238;p94"/>
          <p:cNvSpPr txBox="1"/>
          <p:nvPr/>
        </p:nvSpPr>
        <p:spPr>
          <a:xfrm>
            <a:off x="6711276" y="5498568"/>
            <a:ext cx="1830705" cy="2216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C0C0C"/>
                </a:solidFill>
                <a:latin typeface="Cambria"/>
                <a:ea typeface="Cambria"/>
                <a:cs typeface="Cambria"/>
                <a:sym typeface="Cambria"/>
              </a:rPr>
              <a:t>You MUST catch these,</a:t>
            </a:r>
            <a:endParaRPr b="0" i="0" sz="1400" u="none" cap="none" strike="noStrike">
              <a:solidFill>
                <a:srgbClr val="000000"/>
              </a:solidFill>
              <a:latin typeface="Arial"/>
              <a:ea typeface="Arial"/>
              <a:cs typeface="Arial"/>
              <a:sym typeface="Arial"/>
            </a:endParaRPr>
          </a:p>
        </p:txBody>
      </p:sp>
      <p:sp>
        <p:nvSpPr>
          <p:cNvPr id="1239" name="Google Shape;1239;p94"/>
          <p:cNvSpPr txBox="1"/>
          <p:nvPr/>
        </p:nvSpPr>
        <p:spPr>
          <a:xfrm>
            <a:off x="6481076" y="5712002"/>
            <a:ext cx="2291080" cy="22161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C0C0C"/>
                </a:solidFill>
                <a:latin typeface="Cambria"/>
                <a:ea typeface="Cambria"/>
                <a:cs typeface="Cambria"/>
                <a:sym typeface="Cambria"/>
              </a:rPr>
              <a:t>or you'll get a compiler error.</a:t>
            </a:r>
            <a:endParaRPr b="0" i="0" sz="1400" u="none" cap="none" strike="noStrike">
              <a:solidFill>
                <a:srgbClr val="0C0C0C"/>
              </a:solidFill>
              <a:latin typeface="Cambria"/>
              <a:ea typeface="Cambria"/>
              <a:cs typeface="Cambria"/>
              <a:sym typeface="Cambria"/>
            </a:endParaRPr>
          </a:p>
        </p:txBody>
      </p:sp>
      <p:sp>
        <p:nvSpPr>
          <p:cNvPr id="1240" name="Google Shape;1240;p94"/>
          <p:cNvSpPr/>
          <p:nvPr/>
        </p:nvSpPr>
        <p:spPr>
          <a:xfrm>
            <a:off x="4130294" y="4928967"/>
            <a:ext cx="3505200" cy="390525"/>
          </a:xfrm>
          <a:custGeom>
            <a:rect b="b" l="l" r="r" t="t"/>
            <a:pathLst>
              <a:path extrusionOk="0" h="390525" w="3505200">
                <a:moveTo>
                  <a:pt x="0" y="390385"/>
                </a:moveTo>
                <a:lnTo>
                  <a:pt x="0" y="0"/>
                </a:lnTo>
                <a:lnTo>
                  <a:pt x="3505200" y="0"/>
                </a:lnTo>
                <a:lnTo>
                  <a:pt x="3505200" y="387210"/>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241" name="Google Shape;1241;p94"/>
          <p:cNvSpPr/>
          <p:nvPr/>
        </p:nvSpPr>
        <p:spPr>
          <a:xfrm>
            <a:off x="1800860" y="5803096"/>
            <a:ext cx="4572000" cy="307777"/>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000000"/>
              </a:buClr>
              <a:buSzPts val="1400"/>
              <a:buFont typeface="Arial"/>
              <a:buNone/>
            </a:pPr>
            <a:r>
              <a:rPr b="1" i="0" lang="en-US" sz="1400" u="none" cap="none" strike="noStrike">
                <a:solidFill>
                  <a:srgbClr val="0C0C0C"/>
                </a:solidFill>
                <a:latin typeface="Cambria"/>
                <a:ea typeface="Cambria"/>
                <a:cs typeface="Cambria"/>
                <a:sym typeface="Cambria"/>
              </a:rPr>
              <a:t>Unchecked exception classes</a:t>
            </a:r>
            <a:endParaRPr b="0" i="0" sz="1400" u="none" cap="none" strike="noStrike">
              <a:solidFill>
                <a:srgbClr val="000000"/>
              </a:solidFill>
              <a:latin typeface="Arial"/>
              <a:ea typeface="Arial"/>
              <a:cs typeface="Arial"/>
              <a:sym typeface="Arial"/>
            </a:endParaRPr>
          </a:p>
        </p:txBody>
      </p:sp>
      <p:sp>
        <p:nvSpPr>
          <p:cNvPr id="1242" name="Google Shape;1242;p94"/>
          <p:cNvSpPr txBox="1"/>
          <p:nvPr/>
        </p:nvSpPr>
        <p:spPr>
          <a:xfrm>
            <a:off x="2760980" y="6032636"/>
            <a:ext cx="3562666" cy="215444"/>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0C0C0C"/>
                </a:solidFill>
                <a:latin typeface="Cambria"/>
                <a:ea typeface="Cambria"/>
                <a:cs typeface="Cambria"/>
                <a:sym typeface="Cambria"/>
              </a:rPr>
              <a:t>You CAN catch these, but prevention is better</a:t>
            </a:r>
            <a:endParaRPr b="0" i="0" sz="1400" u="none" cap="none" strike="noStrike">
              <a:solidFill>
                <a:srgbClr val="0C0C0C"/>
              </a:solidFill>
              <a:latin typeface="Cambria"/>
              <a:ea typeface="Cambria"/>
              <a:cs typeface="Cambria"/>
              <a:sym typeface="Cambria"/>
            </a:endParaRPr>
          </a:p>
        </p:txBody>
      </p:sp>
      <p:sp>
        <p:nvSpPr>
          <p:cNvPr id="1243" name="Google Shape;1243;p94"/>
          <p:cNvSpPr/>
          <p:nvPr/>
        </p:nvSpPr>
        <p:spPr>
          <a:xfrm>
            <a:off x="3716020" y="3722136"/>
            <a:ext cx="0" cy="329565"/>
          </a:xfrm>
          <a:custGeom>
            <a:rect b="b" l="l" r="r" t="t"/>
            <a:pathLst>
              <a:path extrusionOk="0" h="329564" w="120000">
                <a:moveTo>
                  <a:pt x="0" y="0"/>
                </a:moveTo>
                <a:lnTo>
                  <a:pt x="0" y="329437"/>
                </a:lnTo>
              </a:path>
            </a:pathLst>
          </a:custGeom>
          <a:noFill/>
          <a:ln cap="flat" cmpd="sng" w="28950">
            <a:solidFill>
              <a:srgbClr val="E36C0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95"/>
          <p:cNvSpPr txBox="1"/>
          <p:nvPr>
            <p:ph idx="1" type="body"/>
          </p:nvPr>
        </p:nvSpPr>
        <p:spPr>
          <a:xfrm>
            <a:off x="228600" y="914400"/>
            <a:ext cx="8763000" cy="56388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 	try {</a:t>
            </a:r>
            <a:endParaRPr/>
          </a:p>
          <a:p>
            <a:pPr indent="0" lvl="0" marL="0" rtl="0" algn="l">
              <a:lnSpc>
                <a:spcPct val="100000"/>
              </a:lnSpc>
              <a:spcBef>
                <a:spcPts val="360"/>
              </a:spcBef>
              <a:spcAft>
                <a:spcPts val="0"/>
              </a:spcAft>
              <a:buClr>
                <a:schemeClr val="dk1"/>
              </a:buClr>
              <a:buSzPts val="1800"/>
              <a:buNone/>
            </a:pPr>
            <a:r>
              <a:rPr lang="en-US" sz="1800"/>
              <a:t>	    // do risky thing</a:t>
            </a:r>
            <a:endParaRPr/>
          </a:p>
          <a:p>
            <a:pPr indent="0" lvl="0" marL="0" rtl="0" algn="l">
              <a:lnSpc>
                <a:spcPct val="100000"/>
              </a:lnSpc>
              <a:spcBef>
                <a:spcPts val="360"/>
              </a:spcBef>
              <a:spcAft>
                <a:spcPts val="0"/>
              </a:spcAft>
              <a:buClr>
                <a:schemeClr val="dk1"/>
              </a:buClr>
              <a:buSzPts val="1800"/>
              <a:buNone/>
            </a:pPr>
            <a:r>
              <a:rPr lang="en-US" sz="1800"/>
              <a:t>	} catch (Exception ex)  {</a:t>
            </a:r>
            <a:endParaRPr/>
          </a:p>
          <a:p>
            <a:pPr indent="0" lvl="0" marL="0" rtl="0" algn="l">
              <a:lnSpc>
                <a:spcPct val="100000"/>
              </a:lnSpc>
              <a:spcBef>
                <a:spcPts val="360"/>
              </a:spcBef>
              <a:spcAft>
                <a:spcPts val="0"/>
              </a:spcAft>
              <a:buClr>
                <a:schemeClr val="dk1"/>
              </a:buClr>
              <a:buSzPts val="1800"/>
              <a:buNone/>
            </a:pPr>
            <a:r>
              <a:rPr lang="en-US" sz="1800"/>
              <a:t>	  // try to recover</a:t>
            </a:r>
            <a:endParaRPr/>
          </a:p>
          <a:p>
            <a:pPr indent="0" lvl="0" marL="0" rtl="0" algn="l">
              <a:lnSpc>
                <a:spcPct val="100000"/>
              </a:lnSpc>
              <a:spcBef>
                <a:spcPts val="360"/>
              </a:spcBef>
              <a:spcAft>
                <a:spcPts val="0"/>
              </a:spcAft>
              <a:buClr>
                <a:schemeClr val="dk1"/>
              </a:buClr>
              <a:buSzPts val="1800"/>
              <a:buNone/>
            </a:pPr>
            <a:r>
              <a:rPr lang="en-US" sz="1800"/>
              <a:t>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Exceptions that are NOT subclasses of RuntimeException are checked for by the compiler.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These are called as “Checked Exception.”</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compiler checks for everything except RuntimeException.</a:t>
            </a:r>
            <a:endParaRPr/>
          </a:p>
          <a:p>
            <a:pPr indent="-227013" lvl="0" marL="341313" rtl="0" algn="l">
              <a:lnSpc>
                <a:spcPct val="100000"/>
              </a:lnSpc>
              <a:spcBef>
                <a:spcPts val="360"/>
              </a:spcBef>
              <a:spcAft>
                <a:spcPts val="0"/>
              </a:spcAft>
              <a:buClr>
                <a:schemeClr val="dk1"/>
              </a:buClr>
              <a:buSzPts val="1800"/>
              <a:buNone/>
            </a:pPr>
            <a:r>
              <a:t/>
            </a:r>
            <a:endParaRPr sz="1800"/>
          </a:p>
        </p:txBody>
      </p:sp>
      <p:sp>
        <p:nvSpPr>
          <p:cNvPr id="1250" name="Google Shape;1250;p95"/>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Exception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96"/>
          <p:cNvSpPr txBox="1"/>
          <p:nvPr>
            <p:ph idx="1" type="body"/>
          </p:nvPr>
        </p:nvSpPr>
        <p:spPr>
          <a:xfrm>
            <a:off x="228600" y="914400"/>
            <a:ext cx="8686800" cy="51054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Runtime Exception are NOT checked by the compiler. They’re known  as (big surprise here) “Unchecked Exception”.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You can throw,  catch and declare Runtime Exceptions, but you don’t have to and the compiler won’t check.</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A method can throw multiple exceptions.</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But a method’s declaration must declare all the checked exceptions it can throw.</a:t>
            </a:r>
            <a:endParaRPr/>
          </a:p>
          <a:p>
            <a:pPr indent="-214313" lvl="0" marL="341313" rtl="0" algn="l">
              <a:lnSpc>
                <a:spcPct val="100000"/>
              </a:lnSpc>
              <a:spcBef>
                <a:spcPts val="400"/>
              </a:spcBef>
              <a:spcAft>
                <a:spcPts val="0"/>
              </a:spcAft>
              <a:buClr>
                <a:schemeClr val="dk1"/>
              </a:buClr>
              <a:buSzPts val="2000"/>
              <a:buNone/>
            </a:pPr>
            <a:r>
              <a:t/>
            </a:r>
            <a:endParaRPr sz="2000"/>
          </a:p>
        </p:txBody>
      </p:sp>
      <p:sp>
        <p:nvSpPr>
          <p:cNvPr id="1257" name="Google Shape;1257;p96"/>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Exception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97"/>
          <p:cNvSpPr txBox="1"/>
          <p:nvPr>
            <p:ph idx="1" type="body"/>
          </p:nvPr>
        </p:nvSpPr>
        <p:spPr>
          <a:xfrm>
            <a:off x="228600" y="914400"/>
            <a:ext cx="8229600" cy="51816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Exception are objects.</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Exception can be referred to polymorphically.</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The benefit for exception is that a method doesn’t have to explicitly declare every possible exceptions it might throw.</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You can </a:t>
            </a:r>
            <a:r>
              <a:rPr b="1" lang="en-US" sz="1800"/>
              <a:t>DECLARE e</a:t>
            </a:r>
            <a:r>
              <a:rPr lang="en-US" sz="1800"/>
              <a:t>xceptions using a super type of the exception you throw.</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You can </a:t>
            </a:r>
            <a:r>
              <a:rPr b="1" lang="en-US" sz="1800"/>
              <a:t>CATCH</a:t>
            </a:r>
            <a:r>
              <a:rPr lang="en-US" sz="1800"/>
              <a:t> exception using a super type of the exception thrown.</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Multiple catch blocks must be ordered from smallest to biggest.</a:t>
            </a:r>
            <a:endParaRPr/>
          </a:p>
          <a:p>
            <a:pPr indent="-227013" lvl="0" marL="341313" rtl="0" algn="l">
              <a:lnSpc>
                <a:spcPct val="100000"/>
              </a:lnSpc>
              <a:spcBef>
                <a:spcPts val="360"/>
              </a:spcBef>
              <a:spcAft>
                <a:spcPts val="0"/>
              </a:spcAft>
              <a:buClr>
                <a:schemeClr val="dk1"/>
              </a:buClr>
              <a:buSzPts val="1800"/>
              <a:buNone/>
            </a:pPr>
            <a:r>
              <a:t/>
            </a:r>
            <a:endParaRPr sz="1800"/>
          </a:p>
          <a:p>
            <a:pPr indent="-227013" lvl="0" marL="341313" rtl="0" algn="l">
              <a:lnSpc>
                <a:spcPct val="100000"/>
              </a:lnSpc>
              <a:spcBef>
                <a:spcPts val="360"/>
              </a:spcBef>
              <a:spcAft>
                <a:spcPts val="0"/>
              </a:spcAft>
              <a:buClr>
                <a:schemeClr val="dk1"/>
              </a:buClr>
              <a:buSzPts val="1800"/>
              <a:buNone/>
            </a:pPr>
            <a:r>
              <a:t/>
            </a:r>
            <a:endParaRPr sz="1800"/>
          </a:p>
          <a:p>
            <a:pPr indent="-214313" lvl="0" marL="341313" rtl="0" algn="l">
              <a:lnSpc>
                <a:spcPct val="100000"/>
              </a:lnSpc>
              <a:spcBef>
                <a:spcPts val="400"/>
              </a:spcBef>
              <a:spcAft>
                <a:spcPts val="0"/>
              </a:spcAft>
              <a:buClr>
                <a:schemeClr val="dk1"/>
              </a:buClr>
              <a:buSzPts val="2000"/>
              <a:buNone/>
            </a:pPr>
            <a:r>
              <a:t/>
            </a:r>
            <a:endParaRPr sz="2000"/>
          </a:p>
        </p:txBody>
      </p:sp>
      <p:sp>
        <p:nvSpPr>
          <p:cNvPr id="1264" name="Google Shape;1264;p97"/>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Exceptions are Polymorphic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98"/>
          <p:cNvSpPr txBox="1"/>
          <p:nvPr>
            <p:ph idx="1" type="body"/>
          </p:nvPr>
        </p:nvSpPr>
        <p:spPr>
          <a:xfrm>
            <a:off x="228600" y="914400"/>
            <a:ext cx="8305800" cy="5029200"/>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The try statement can be nested.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That is, a try statement can be inside the block of another try.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Each time a try statement is entered, the context of that exception is pushed on the stack.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If an inner try statement does not have a catch handler for a particular exception, the stack is unwound and the next try statement’s catch handlers are inspected for a match.</a:t>
            </a:r>
            <a:endParaRPr/>
          </a:p>
        </p:txBody>
      </p:sp>
      <p:sp>
        <p:nvSpPr>
          <p:cNvPr id="1271" name="Google Shape;1271;p98"/>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Nested Try Statements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99"/>
          <p:cNvSpPr txBox="1"/>
          <p:nvPr>
            <p:ph idx="1" type="body"/>
          </p:nvPr>
        </p:nvSpPr>
        <p:spPr>
          <a:xfrm>
            <a:off x="228600" y="914400"/>
            <a:ext cx="7848600" cy="4999038"/>
          </a:xfrm>
          <a:prstGeom prst="rect">
            <a:avLst/>
          </a:prstGeom>
          <a:noFill/>
          <a:ln>
            <a:noFill/>
          </a:ln>
        </p:spPr>
        <p:txBody>
          <a:bodyPr anchorCtr="0" anchor="t" bIns="45700" lIns="91425" spcFirstLastPara="1" rIns="91425" wrap="square" tIns="45700">
            <a:normAutofit/>
          </a:bodyPr>
          <a:lstStyle/>
          <a:p>
            <a:pPr indent="-341313" lvl="0" marL="341313" rtl="0" algn="l">
              <a:lnSpc>
                <a:spcPct val="100000"/>
              </a:lnSpc>
              <a:spcBef>
                <a:spcPts val="0"/>
              </a:spcBef>
              <a:spcAft>
                <a:spcPts val="0"/>
              </a:spcAft>
              <a:buClr>
                <a:schemeClr val="dk1"/>
              </a:buClr>
              <a:buSzPts val="1800"/>
              <a:buChar char="•"/>
            </a:pPr>
            <a:r>
              <a:rPr lang="en-US" sz="1800"/>
              <a:t>If a method is capable of causing an exception that it does not handle, it must specify this behavior so that callers of the method can guard themselves against that exception.</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You do this by including a throws  clause in the method’s declaration. </a:t>
            </a:r>
            <a:endParaRPr/>
          </a:p>
          <a:p>
            <a:pPr indent="-227013" lvl="0" marL="341313" rtl="0" algn="l">
              <a:lnSpc>
                <a:spcPct val="100000"/>
              </a:lnSpc>
              <a:spcBef>
                <a:spcPts val="360"/>
              </a:spcBef>
              <a:spcAft>
                <a:spcPts val="0"/>
              </a:spcAft>
              <a:buClr>
                <a:schemeClr val="dk1"/>
              </a:buClr>
              <a:buSzPts val="1800"/>
              <a:buNone/>
            </a:pPr>
            <a:r>
              <a:t/>
            </a:r>
            <a:endParaRPr sz="1800"/>
          </a:p>
          <a:p>
            <a:pPr indent="-341313" lvl="0" marL="341313" rtl="0" algn="l">
              <a:lnSpc>
                <a:spcPct val="100000"/>
              </a:lnSpc>
              <a:spcBef>
                <a:spcPts val="360"/>
              </a:spcBef>
              <a:spcAft>
                <a:spcPts val="0"/>
              </a:spcAft>
              <a:buClr>
                <a:schemeClr val="dk1"/>
              </a:buClr>
              <a:buSzPts val="1800"/>
              <a:buChar char="•"/>
            </a:pPr>
            <a:r>
              <a:rPr lang="en-US" sz="1800"/>
              <a:t>A throws clause lists the types of exceptions that a method might throw.</a:t>
            </a:r>
            <a:endParaRPr/>
          </a:p>
        </p:txBody>
      </p:sp>
      <p:sp>
        <p:nvSpPr>
          <p:cNvPr id="1278" name="Google Shape;1278;p99"/>
          <p:cNvSpPr txBox="1"/>
          <p:nvPr/>
        </p:nvSpPr>
        <p:spPr>
          <a:xfrm>
            <a:off x="0" y="152400"/>
            <a:ext cx="6488112" cy="95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Throws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2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5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2014-11-09T10:21:11Z</dcterms:created>
  <dc:creator>Zenobia</dc:creator>
</cp:coreProperties>
</file>